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9" r:id="rId3"/>
    <p:sldId id="284" r:id="rId4"/>
    <p:sldId id="290" r:id="rId5"/>
    <p:sldId id="296" r:id="rId6"/>
    <p:sldId id="260" r:id="rId7"/>
    <p:sldId id="293" r:id="rId8"/>
    <p:sldId id="264" r:id="rId9"/>
    <p:sldId id="297" r:id="rId10"/>
    <p:sldId id="298" r:id="rId11"/>
    <p:sldId id="268" r:id="rId12"/>
    <p:sldId id="265" r:id="rId13"/>
    <p:sldId id="267" r:id="rId14"/>
    <p:sldId id="299" r:id="rId15"/>
    <p:sldId id="295"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5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Summer Grain Crops (TOTAL AREA 58 MM ha) - 2016/17</a:t>
            </a:r>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Sheet1!$D$2</c:f>
              <c:strCache>
                <c:ptCount val="1"/>
                <c:pt idx="0">
                  <c:v>2016/17</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Sheet1!$C$3:$C$9</c:f>
              <c:strCache>
                <c:ptCount val="7"/>
                <c:pt idx="0">
                  <c:v>Soybean</c:v>
                </c:pt>
                <c:pt idx="1">
                  <c:v>Corn</c:v>
                </c:pt>
                <c:pt idx="2">
                  <c:v>Bean</c:v>
                </c:pt>
                <c:pt idx="3">
                  <c:v>Rice</c:v>
                </c:pt>
                <c:pt idx="4">
                  <c:v>Cotton</c:v>
                </c:pt>
                <c:pt idx="5">
                  <c:v>Sorghum</c:v>
                </c:pt>
                <c:pt idx="6">
                  <c:v>Peanut +Sunflower+ Castor beans</c:v>
                </c:pt>
              </c:strCache>
            </c:strRef>
          </c:cat>
          <c:val>
            <c:numRef>
              <c:f>Sheet1!$D$3:$D$9</c:f>
              <c:numCache>
                <c:formatCode>0.0</c:formatCode>
                <c:ptCount val="7"/>
                <c:pt idx="0">
                  <c:v>33852.5</c:v>
                </c:pt>
                <c:pt idx="1">
                  <c:v>17242.8</c:v>
                </c:pt>
                <c:pt idx="2">
                  <c:v>3093.8</c:v>
                </c:pt>
                <c:pt idx="3">
                  <c:v>1961.4</c:v>
                </c:pt>
                <c:pt idx="4">
                  <c:v>939.7</c:v>
                </c:pt>
                <c:pt idx="5">
                  <c:v>611.70000000000005</c:v>
                </c:pt>
                <c:pt idx="6">
                  <c:v>219.4</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Winter Crops (TOTAL AREA 2.5 MM ha) - 2016/17</a:t>
            </a:r>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Sheet1!$D$2</c:f>
              <c:strCache>
                <c:ptCount val="1"/>
                <c:pt idx="0">
                  <c:v>2016/17</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Sheet1!$C$10:$C$15</c:f>
              <c:strCache>
                <c:ptCount val="6"/>
                <c:pt idx="0">
                  <c:v>Oats</c:v>
                </c:pt>
                <c:pt idx="1">
                  <c:v>Canola</c:v>
                </c:pt>
                <c:pt idx="2">
                  <c:v>Rye</c:v>
                </c:pt>
                <c:pt idx="3">
                  <c:v>Barley</c:v>
                </c:pt>
                <c:pt idx="4">
                  <c:v>Wheat</c:v>
                </c:pt>
                <c:pt idx="5">
                  <c:v>Triticale</c:v>
                </c:pt>
              </c:strCache>
            </c:strRef>
          </c:cat>
          <c:val>
            <c:numRef>
              <c:f>Sheet1!$D$10:$D$15</c:f>
              <c:numCache>
                <c:formatCode>0.0</c:formatCode>
                <c:ptCount val="6"/>
                <c:pt idx="0">
                  <c:v>299.39999999999998</c:v>
                </c:pt>
                <c:pt idx="1">
                  <c:v>46.1</c:v>
                </c:pt>
                <c:pt idx="2">
                  <c:v>2.6</c:v>
                </c:pt>
                <c:pt idx="3">
                  <c:v>112</c:v>
                </c:pt>
                <c:pt idx="4">
                  <c:v>1953.5</c:v>
                </c:pt>
                <c:pt idx="5">
                  <c:v>22.2</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t>Sugarcane</a:t>
            </a:r>
            <a:r>
              <a:rPr lang="en-US" baseline="0"/>
              <a:t> and Coffe </a:t>
            </a:r>
            <a:r>
              <a:rPr lang="en-US"/>
              <a:t>(TOTAL AREA 12.6 MM ha) - 2016/17</a:t>
            </a:r>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Sheet1!$D$2</c:f>
              <c:strCache>
                <c:ptCount val="1"/>
                <c:pt idx="0">
                  <c:v>2016/17</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Sheet1!$C$16:$C$17</c:f>
              <c:strCache>
                <c:ptCount val="2"/>
                <c:pt idx="0">
                  <c:v>Sugarcane</c:v>
                </c:pt>
                <c:pt idx="1">
                  <c:v>Coffee</c:v>
                </c:pt>
              </c:strCache>
            </c:strRef>
          </c:cat>
          <c:val>
            <c:numRef>
              <c:f>Sheet1!$D$16:$D$17</c:f>
              <c:numCache>
                <c:formatCode>0.0</c:formatCode>
                <c:ptCount val="2"/>
                <c:pt idx="0">
                  <c:v>10330.299999999999</c:v>
                </c:pt>
                <c:pt idx="1">
                  <c:v>2228.1999999999998</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013D1-D5C3-4640-9CF6-4479C3E8AD42}" type="doc">
      <dgm:prSet loTypeId="urn:microsoft.com/office/officeart/2005/8/layout/orgChart1" loCatId="hierarchy" qsTypeId="urn:microsoft.com/office/officeart/2005/8/quickstyle/3d1" qsCatId="3D" csTypeId="urn:microsoft.com/office/officeart/2005/8/colors/accent6_4" csCatId="accent6" phldr="1"/>
      <dgm:spPr/>
      <dgm:t>
        <a:bodyPr/>
        <a:lstStyle/>
        <a:p>
          <a:endParaRPr lang="pt-BR"/>
        </a:p>
      </dgm:t>
    </dgm:pt>
    <dgm:pt modelId="{62D3138D-C8D1-4F30-B636-79E49F7953B5}">
      <dgm:prSet phldrT="[Text]" custT="1"/>
      <dgm:spPr/>
      <dgm:t>
        <a:bodyPr/>
        <a:lstStyle/>
        <a:p>
          <a:r>
            <a:rPr lang="en-US" sz="1800" b="1" noProof="0" dirty="0" smtClean="0"/>
            <a:t>Caio Rossi – Dow </a:t>
          </a:r>
          <a:r>
            <a:rPr lang="en-US" sz="1800" b="1" noProof="0" dirty="0" err="1" smtClean="0"/>
            <a:t>AgroSciences</a:t>
          </a:r>
          <a:r>
            <a:rPr lang="en-US" sz="1800" b="1" noProof="0" dirty="0" smtClean="0"/>
            <a:t> (Chair)</a:t>
          </a:r>
          <a:endParaRPr lang="en-US" sz="1800" b="1" noProof="0" dirty="0"/>
        </a:p>
      </dgm:t>
    </dgm:pt>
    <dgm:pt modelId="{05D92F36-AC3F-45A3-93FD-10A0EAF56E2B}" type="parTrans" cxnId="{01360F61-56DA-48C8-AC92-8330A8DB7BF6}">
      <dgm:prSet/>
      <dgm:spPr/>
      <dgm:t>
        <a:bodyPr/>
        <a:lstStyle/>
        <a:p>
          <a:endParaRPr lang="en-US" sz="1800" b="1" noProof="0" dirty="0"/>
        </a:p>
      </dgm:t>
    </dgm:pt>
    <dgm:pt modelId="{9D408138-4DF2-48D4-8B8D-EBB9271645EC}" type="sibTrans" cxnId="{01360F61-56DA-48C8-AC92-8330A8DB7BF6}">
      <dgm:prSet/>
      <dgm:spPr/>
      <dgm:t>
        <a:bodyPr/>
        <a:lstStyle/>
        <a:p>
          <a:endParaRPr lang="en-US" sz="1800" b="1" noProof="0" dirty="0"/>
        </a:p>
      </dgm:t>
    </dgm:pt>
    <dgm:pt modelId="{E0908E61-D6D3-4544-977E-C47499F32BBC}" type="asst">
      <dgm:prSet phldrT="[Text]" custT="1"/>
      <dgm:spPr/>
      <dgm:t>
        <a:bodyPr/>
        <a:lstStyle/>
        <a:p>
          <a:r>
            <a:rPr lang="en-US" sz="1800" b="1" noProof="0" dirty="0" smtClean="0"/>
            <a:t>Luciano Almeida (Lawyer)</a:t>
          </a:r>
          <a:endParaRPr lang="en-US" sz="1800" b="1" noProof="0" dirty="0"/>
        </a:p>
      </dgm:t>
    </dgm:pt>
    <dgm:pt modelId="{9D97888E-7543-4846-9843-D16FD86566B5}" type="parTrans" cxnId="{59E63D63-FB74-441F-A4A8-15D60AE5A216}">
      <dgm:prSet/>
      <dgm:spPr/>
      <dgm:t>
        <a:bodyPr/>
        <a:lstStyle/>
        <a:p>
          <a:endParaRPr lang="en-US" sz="1800" b="1" noProof="0" dirty="0"/>
        </a:p>
      </dgm:t>
    </dgm:pt>
    <dgm:pt modelId="{3A03CB20-C89E-46F4-8719-03682699F6FE}" type="sibTrans" cxnId="{59E63D63-FB74-441F-A4A8-15D60AE5A216}">
      <dgm:prSet/>
      <dgm:spPr/>
      <dgm:t>
        <a:bodyPr/>
        <a:lstStyle/>
        <a:p>
          <a:endParaRPr lang="en-US" sz="1800" b="1" noProof="0" dirty="0"/>
        </a:p>
      </dgm:t>
    </dgm:pt>
    <dgm:pt modelId="{3F364F3E-48DC-4D3F-82CE-94EE84F54FAD}">
      <dgm:prSet phldrT="[Text]" custT="1"/>
      <dgm:spPr/>
      <dgm:t>
        <a:bodyPr/>
        <a:lstStyle/>
        <a:p>
          <a:r>
            <a:rPr lang="en-US" sz="1800" b="1" noProof="0" dirty="0" smtClean="0"/>
            <a:t>Samuel Neves – Du Pont (Secretary)</a:t>
          </a:r>
          <a:endParaRPr lang="en-US" sz="1800" b="1" noProof="0" dirty="0"/>
        </a:p>
      </dgm:t>
    </dgm:pt>
    <dgm:pt modelId="{046874FB-6415-4F2E-922D-BDE2F356B742}" type="parTrans" cxnId="{AB8461CC-F15B-47B3-8C9B-9EFB00B66774}">
      <dgm:prSet/>
      <dgm:spPr/>
      <dgm:t>
        <a:bodyPr/>
        <a:lstStyle/>
        <a:p>
          <a:endParaRPr lang="en-US" sz="1800" b="1" noProof="0" dirty="0"/>
        </a:p>
      </dgm:t>
    </dgm:pt>
    <dgm:pt modelId="{95DA0DA6-8E65-46E9-AC5D-826470D2BA01}" type="sibTrans" cxnId="{AB8461CC-F15B-47B3-8C9B-9EFB00B66774}">
      <dgm:prSet/>
      <dgm:spPr/>
      <dgm:t>
        <a:bodyPr/>
        <a:lstStyle/>
        <a:p>
          <a:endParaRPr lang="en-US" sz="1800" b="1" noProof="0" dirty="0"/>
        </a:p>
      </dgm:t>
    </dgm:pt>
    <dgm:pt modelId="{1C5A61E7-F474-4E98-B4F3-3CA2890D1A85}">
      <dgm:prSet phldrT="[Text]" custT="1"/>
      <dgm:spPr/>
      <dgm:t>
        <a:bodyPr/>
        <a:lstStyle/>
        <a:p>
          <a:r>
            <a:rPr lang="en-US" sz="1800" b="1" noProof="0" dirty="0" smtClean="0"/>
            <a:t>Fernando </a:t>
          </a:r>
          <a:r>
            <a:rPr lang="en-US" sz="1800" b="1" noProof="0" dirty="0" err="1" smtClean="0"/>
            <a:t>Gava</a:t>
          </a:r>
          <a:r>
            <a:rPr lang="en-US" sz="1800" b="1" noProof="0" dirty="0" smtClean="0"/>
            <a:t> – BASF</a:t>
          </a:r>
          <a:br>
            <a:rPr lang="en-US" sz="1800" b="1" noProof="0" dirty="0" smtClean="0"/>
          </a:br>
          <a:r>
            <a:rPr lang="en-US" sz="1800" b="1" noProof="0" dirty="0" smtClean="0"/>
            <a:t>(Technical Affairs VP)</a:t>
          </a:r>
          <a:endParaRPr lang="en-US" sz="1800" b="1" noProof="0" dirty="0"/>
        </a:p>
      </dgm:t>
    </dgm:pt>
    <dgm:pt modelId="{9DF907EE-E79F-4C4B-8987-800B44065119}" type="parTrans" cxnId="{8834B53B-1A9E-427D-9E91-02CD08EC5A1B}">
      <dgm:prSet/>
      <dgm:spPr/>
      <dgm:t>
        <a:bodyPr/>
        <a:lstStyle/>
        <a:p>
          <a:endParaRPr lang="en-US" sz="1800" b="1" noProof="0" dirty="0"/>
        </a:p>
      </dgm:t>
    </dgm:pt>
    <dgm:pt modelId="{6FC91A06-FF02-4BCC-9E8B-6F08341CA12E}" type="sibTrans" cxnId="{8834B53B-1A9E-427D-9E91-02CD08EC5A1B}">
      <dgm:prSet/>
      <dgm:spPr/>
      <dgm:t>
        <a:bodyPr/>
        <a:lstStyle/>
        <a:p>
          <a:endParaRPr lang="en-US" sz="1800" b="1" noProof="0" dirty="0"/>
        </a:p>
      </dgm:t>
    </dgm:pt>
    <dgm:pt modelId="{D1CB5FB1-CDE2-4C33-BA06-92EDA98755B2}">
      <dgm:prSet phldrT="[Text]" custT="1"/>
      <dgm:spPr/>
      <dgm:t>
        <a:bodyPr/>
        <a:lstStyle/>
        <a:p>
          <a:r>
            <a:rPr lang="en-US" sz="1800" b="1" noProof="0" dirty="0" smtClean="0"/>
            <a:t>Marcel Melo BAYER</a:t>
          </a:r>
          <a:br>
            <a:rPr lang="en-US" sz="1800" b="1" noProof="0" dirty="0" smtClean="0"/>
          </a:br>
          <a:r>
            <a:rPr lang="en-US" sz="1800" b="1" noProof="0" dirty="0" smtClean="0"/>
            <a:t>(Educational Affairs VP)</a:t>
          </a:r>
          <a:endParaRPr lang="en-US" sz="1800" b="1" noProof="0" dirty="0"/>
        </a:p>
      </dgm:t>
    </dgm:pt>
    <dgm:pt modelId="{1A280AD2-9C48-4FD5-AD0C-7C9A4E44A77A}" type="parTrans" cxnId="{D9FBEAB7-6CD9-4F64-9433-D92F08CCF602}">
      <dgm:prSet/>
      <dgm:spPr/>
      <dgm:t>
        <a:bodyPr/>
        <a:lstStyle/>
        <a:p>
          <a:endParaRPr lang="en-US" sz="1800" b="1" noProof="0" dirty="0"/>
        </a:p>
      </dgm:t>
    </dgm:pt>
    <dgm:pt modelId="{BEFD4832-2A50-4E7C-A618-EBC15E811472}" type="sibTrans" cxnId="{D9FBEAB7-6CD9-4F64-9433-D92F08CCF602}">
      <dgm:prSet/>
      <dgm:spPr/>
      <dgm:t>
        <a:bodyPr/>
        <a:lstStyle/>
        <a:p>
          <a:endParaRPr lang="en-US" sz="1800" b="1" noProof="0" dirty="0"/>
        </a:p>
      </dgm:t>
    </dgm:pt>
    <dgm:pt modelId="{83CD50A9-5D95-4AFB-9ECC-7F1211C5A387}">
      <dgm:prSet custT="1"/>
      <dgm:spPr/>
      <dgm:t>
        <a:bodyPr/>
        <a:lstStyle/>
        <a:p>
          <a:r>
            <a:rPr lang="en-US" sz="1800" b="1" noProof="0" dirty="0" smtClean="0"/>
            <a:t>Roberto Toledo - </a:t>
          </a:r>
          <a:r>
            <a:rPr lang="en-US" sz="1800" b="1" noProof="0" dirty="0" err="1" smtClean="0"/>
            <a:t>Ourofino</a:t>
          </a:r>
          <a:r>
            <a:rPr lang="en-US" sz="1800" b="1" noProof="0" dirty="0" smtClean="0"/>
            <a:t/>
          </a:r>
          <a:br>
            <a:rPr lang="en-US" sz="1800" b="1" noProof="0" dirty="0" smtClean="0"/>
          </a:br>
          <a:r>
            <a:rPr lang="en-US" sz="1800" b="1" noProof="0" dirty="0" smtClean="0"/>
            <a:t>(Communications &amp; MKT VP)</a:t>
          </a:r>
          <a:endParaRPr lang="en-US" sz="1800" b="1" noProof="0" dirty="0"/>
        </a:p>
      </dgm:t>
    </dgm:pt>
    <dgm:pt modelId="{A61906F8-EA56-407A-9CD7-70F19F40E308}" type="parTrans" cxnId="{9D183E6F-7D3C-4C8C-B621-63E27D02F1F7}">
      <dgm:prSet/>
      <dgm:spPr/>
      <dgm:t>
        <a:bodyPr/>
        <a:lstStyle/>
        <a:p>
          <a:endParaRPr lang="en-US" sz="1800" b="1" noProof="0" dirty="0"/>
        </a:p>
      </dgm:t>
    </dgm:pt>
    <dgm:pt modelId="{05A474E2-00B8-42C2-96C6-9D980F97BA08}" type="sibTrans" cxnId="{9D183E6F-7D3C-4C8C-B621-63E27D02F1F7}">
      <dgm:prSet/>
      <dgm:spPr/>
      <dgm:t>
        <a:bodyPr/>
        <a:lstStyle/>
        <a:p>
          <a:endParaRPr lang="en-US" sz="1800" b="1" noProof="0" dirty="0"/>
        </a:p>
      </dgm:t>
    </dgm:pt>
    <dgm:pt modelId="{59238698-26C0-4325-9BD1-0894746B14CD}" type="asst">
      <dgm:prSet phldrT="[Text]" custT="1"/>
      <dgm:spPr/>
      <dgm:t>
        <a:bodyPr/>
        <a:lstStyle/>
        <a:p>
          <a:r>
            <a:rPr lang="en-US" sz="1800" b="1" noProof="0" dirty="0" smtClean="0"/>
            <a:t>Silvio </a:t>
          </a:r>
          <a:r>
            <a:rPr lang="en-US" sz="1800" b="1" noProof="0" dirty="0" err="1" smtClean="0"/>
            <a:t>Furuhashi</a:t>
          </a:r>
          <a:r>
            <a:rPr lang="en-US" sz="1800" b="1" noProof="0" dirty="0" smtClean="0"/>
            <a:t> – ISK (Treasurer)</a:t>
          </a:r>
          <a:endParaRPr lang="en-US" sz="1800" b="1" noProof="0" dirty="0"/>
        </a:p>
      </dgm:t>
    </dgm:pt>
    <dgm:pt modelId="{9D03E88B-B74A-42F8-83BE-51547BCAC9F7}" type="parTrans" cxnId="{25D47592-0FE6-4A7A-8523-16E1BE597FFC}">
      <dgm:prSet/>
      <dgm:spPr/>
      <dgm:t>
        <a:bodyPr/>
        <a:lstStyle/>
        <a:p>
          <a:endParaRPr lang="en-US" sz="1800" noProof="0" dirty="0"/>
        </a:p>
      </dgm:t>
    </dgm:pt>
    <dgm:pt modelId="{E8F82759-31C5-46C0-85C7-703BAF4DC4AC}" type="sibTrans" cxnId="{25D47592-0FE6-4A7A-8523-16E1BE597FFC}">
      <dgm:prSet/>
      <dgm:spPr/>
      <dgm:t>
        <a:bodyPr/>
        <a:lstStyle/>
        <a:p>
          <a:endParaRPr lang="en-US" sz="1800" noProof="0" dirty="0"/>
        </a:p>
      </dgm:t>
    </dgm:pt>
    <dgm:pt modelId="{E3D907C6-4752-4A2D-87B2-6FC92C7A448F}" type="pres">
      <dgm:prSet presAssocID="{F63013D1-D5C3-4640-9CF6-4479C3E8AD42}" presName="hierChild1" presStyleCnt="0">
        <dgm:presLayoutVars>
          <dgm:orgChart val="1"/>
          <dgm:chPref val="1"/>
          <dgm:dir/>
          <dgm:animOne val="branch"/>
          <dgm:animLvl val="lvl"/>
          <dgm:resizeHandles/>
        </dgm:presLayoutVars>
      </dgm:prSet>
      <dgm:spPr/>
      <dgm:t>
        <a:bodyPr/>
        <a:lstStyle/>
        <a:p>
          <a:endParaRPr lang="pt-BR"/>
        </a:p>
      </dgm:t>
    </dgm:pt>
    <dgm:pt modelId="{145037B4-643F-4913-9547-71A52FD5E189}" type="pres">
      <dgm:prSet presAssocID="{62D3138D-C8D1-4F30-B636-79E49F7953B5}" presName="hierRoot1" presStyleCnt="0">
        <dgm:presLayoutVars>
          <dgm:hierBranch val="init"/>
        </dgm:presLayoutVars>
      </dgm:prSet>
      <dgm:spPr/>
      <dgm:t>
        <a:bodyPr/>
        <a:lstStyle/>
        <a:p>
          <a:endParaRPr lang="en-US"/>
        </a:p>
      </dgm:t>
    </dgm:pt>
    <dgm:pt modelId="{D0AE80FE-F1E3-4A8D-93FA-3A9DD2DB1B12}" type="pres">
      <dgm:prSet presAssocID="{62D3138D-C8D1-4F30-B636-79E49F7953B5}" presName="rootComposite1" presStyleCnt="0"/>
      <dgm:spPr/>
      <dgm:t>
        <a:bodyPr/>
        <a:lstStyle/>
        <a:p>
          <a:endParaRPr lang="en-US"/>
        </a:p>
      </dgm:t>
    </dgm:pt>
    <dgm:pt modelId="{077266A6-7EAD-452D-BF64-30A1D4FE627E}" type="pres">
      <dgm:prSet presAssocID="{62D3138D-C8D1-4F30-B636-79E49F7953B5}" presName="rootText1" presStyleLbl="node0" presStyleIdx="0" presStyleCnt="1" custScaleY="157234">
        <dgm:presLayoutVars>
          <dgm:chPref val="3"/>
        </dgm:presLayoutVars>
      </dgm:prSet>
      <dgm:spPr/>
      <dgm:t>
        <a:bodyPr/>
        <a:lstStyle/>
        <a:p>
          <a:endParaRPr lang="pt-BR"/>
        </a:p>
      </dgm:t>
    </dgm:pt>
    <dgm:pt modelId="{03D63CEE-98AD-4B62-A158-53E7FCD2E64F}" type="pres">
      <dgm:prSet presAssocID="{62D3138D-C8D1-4F30-B636-79E49F7953B5}" presName="rootConnector1" presStyleLbl="node1" presStyleIdx="0" presStyleCnt="0"/>
      <dgm:spPr/>
      <dgm:t>
        <a:bodyPr/>
        <a:lstStyle/>
        <a:p>
          <a:endParaRPr lang="pt-BR"/>
        </a:p>
      </dgm:t>
    </dgm:pt>
    <dgm:pt modelId="{EC584C7B-13F1-4CD1-B631-729B9C9C5C64}" type="pres">
      <dgm:prSet presAssocID="{62D3138D-C8D1-4F30-B636-79E49F7953B5}" presName="hierChild2" presStyleCnt="0"/>
      <dgm:spPr/>
      <dgm:t>
        <a:bodyPr/>
        <a:lstStyle/>
        <a:p>
          <a:endParaRPr lang="en-US"/>
        </a:p>
      </dgm:t>
    </dgm:pt>
    <dgm:pt modelId="{16524EFC-8B53-4963-A5CF-FE8BEDF9BA88}" type="pres">
      <dgm:prSet presAssocID="{046874FB-6415-4F2E-922D-BDE2F356B742}" presName="Name37" presStyleLbl="parChTrans1D2" presStyleIdx="0" presStyleCnt="6"/>
      <dgm:spPr/>
      <dgm:t>
        <a:bodyPr/>
        <a:lstStyle/>
        <a:p>
          <a:endParaRPr lang="pt-BR"/>
        </a:p>
      </dgm:t>
    </dgm:pt>
    <dgm:pt modelId="{B91719BF-38A7-428C-9294-2E21C8360EEA}" type="pres">
      <dgm:prSet presAssocID="{3F364F3E-48DC-4D3F-82CE-94EE84F54FAD}" presName="hierRoot2" presStyleCnt="0">
        <dgm:presLayoutVars>
          <dgm:hierBranch val="init"/>
        </dgm:presLayoutVars>
      </dgm:prSet>
      <dgm:spPr/>
      <dgm:t>
        <a:bodyPr/>
        <a:lstStyle/>
        <a:p>
          <a:endParaRPr lang="en-US"/>
        </a:p>
      </dgm:t>
    </dgm:pt>
    <dgm:pt modelId="{683EEA66-D7ED-47C2-80EF-CA9E115B44F7}" type="pres">
      <dgm:prSet presAssocID="{3F364F3E-48DC-4D3F-82CE-94EE84F54FAD}" presName="rootComposite" presStyleCnt="0"/>
      <dgm:spPr/>
      <dgm:t>
        <a:bodyPr/>
        <a:lstStyle/>
        <a:p>
          <a:endParaRPr lang="en-US"/>
        </a:p>
      </dgm:t>
    </dgm:pt>
    <dgm:pt modelId="{C8F09023-3B5B-42A7-A9C3-ABCB4B780B0B}" type="pres">
      <dgm:prSet presAssocID="{3F364F3E-48DC-4D3F-82CE-94EE84F54FAD}" presName="rootText" presStyleLbl="node2" presStyleIdx="0" presStyleCnt="4" custScaleY="165510">
        <dgm:presLayoutVars>
          <dgm:chPref val="3"/>
        </dgm:presLayoutVars>
      </dgm:prSet>
      <dgm:spPr/>
      <dgm:t>
        <a:bodyPr/>
        <a:lstStyle/>
        <a:p>
          <a:endParaRPr lang="pt-BR"/>
        </a:p>
      </dgm:t>
    </dgm:pt>
    <dgm:pt modelId="{0B0D6085-6936-4D6B-8719-692DE9EFB41D}" type="pres">
      <dgm:prSet presAssocID="{3F364F3E-48DC-4D3F-82CE-94EE84F54FAD}" presName="rootConnector" presStyleLbl="node2" presStyleIdx="0" presStyleCnt="4"/>
      <dgm:spPr/>
      <dgm:t>
        <a:bodyPr/>
        <a:lstStyle/>
        <a:p>
          <a:endParaRPr lang="pt-BR"/>
        </a:p>
      </dgm:t>
    </dgm:pt>
    <dgm:pt modelId="{065013EE-0D1A-4EC4-BFBB-B4A3D22C3BB2}" type="pres">
      <dgm:prSet presAssocID="{3F364F3E-48DC-4D3F-82CE-94EE84F54FAD}" presName="hierChild4" presStyleCnt="0"/>
      <dgm:spPr/>
      <dgm:t>
        <a:bodyPr/>
        <a:lstStyle/>
        <a:p>
          <a:endParaRPr lang="en-US"/>
        </a:p>
      </dgm:t>
    </dgm:pt>
    <dgm:pt modelId="{23F24225-BD1A-498A-B148-1420BFA8EA59}" type="pres">
      <dgm:prSet presAssocID="{3F364F3E-48DC-4D3F-82CE-94EE84F54FAD}" presName="hierChild5" presStyleCnt="0"/>
      <dgm:spPr/>
      <dgm:t>
        <a:bodyPr/>
        <a:lstStyle/>
        <a:p>
          <a:endParaRPr lang="en-US"/>
        </a:p>
      </dgm:t>
    </dgm:pt>
    <dgm:pt modelId="{03FCB4B7-A94B-4919-997D-F41EE1900AE8}" type="pres">
      <dgm:prSet presAssocID="{9DF907EE-E79F-4C4B-8987-800B44065119}" presName="Name37" presStyleLbl="parChTrans1D2" presStyleIdx="1" presStyleCnt="6"/>
      <dgm:spPr/>
      <dgm:t>
        <a:bodyPr/>
        <a:lstStyle/>
        <a:p>
          <a:endParaRPr lang="pt-BR"/>
        </a:p>
      </dgm:t>
    </dgm:pt>
    <dgm:pt modelId="{2AFBD24A-A33D-4591-A2BE-56007F5577E4}" type="pres">
      <dgm:prSet presAssocID="{1C5A61E7-F474-4E98-B4F3-3CA2890D1A85}" presName="hierRoot2" presStyleCnt="0">
        <dgm:presLayoutVars>
          <dgm:hierBranch val="init"/>
        </dgm:presLayoutVars>
      </dgm:prSet>
      <dgm:spPr/>
      <dgm:t>
        <a:bodyPr/>
        <a:lstStyle/>
        <a:p>
          <a:endParaRPr lang="en-US"/>
        </a:p>
      </dgm:t>
    </dgm:pt>
    <dgm:pt modelId="{279F5B0D-41E5-4C1D-BD52-27E140FC50A8}" type="pres">
      <dgm:prSet presAssocID="{1C5A61E7-F474-4E98-B4F3-3CA2890D1A85}" presName="rootComposite" presStyleCnt="0"/>
      <dgm:spPr/>
      <dgm:t>
        <a:bodyPr/>
        <a:lstStyle/>
        <a:p>
          <a:endParaRPr lang="en-US"/>
        </a:p>
      </dgm:t>
    </dgm:pt>
    <dgm:pt modelId="{3BF29ED7-4994-42B2-9834-2CF6979591CC}" type="pres">
      <dgm:prSet presAssocID="{1C5A61E7-F474-4E98-B4F3-3CA2890D1A85}" presName="rootText" presStyleLbl="node2" presStyleIdx="1" presStyleCnt="4" custScaleY="165510">
        <dgm:presLayoutVars>
          <dgm:chPref val="3"/>
        </dgm:presLayoutVars>
      </dgm:prSet>
      <dgm:spPr/>
      <dgm:t>
        <a:bodyPr/>
        <a:lstStyle/>
        <a:p>
          <a:endParaRPr lang="pt-BR"/>
        </a:p>
      </dgm:t>
    </dgm:pt>
    <dgm:pt modelId="{E88EDE2E-42A2-479F-AB90-5F9110FAB301}" type="pres">
      <dgm:prSet presAssocID="{1C5A61E7-F474-4E98-B4F3-3CA2890D1A85}" presName="rootConnector" presStyleLbl="node2" presStyleIdx="1" presStyleCnt="4"/>
      <dgm:spPr/>
      <dgm:t>
        <a:bodyPr/>
        <a:lstStyle/>
        <a:p>
          <a:endParaRPr lang="pt-BR"/>
        </a:p>
      </dgm:t>
    </dgm:pt>
    <dgm:pt modelId="{E5579767-F7E4-4091-9F6B-705CE7C2301C}" type="pres">
      <dgm:prSet presAssocID="{1C5A61E7-F474-4E98-B4F3-3CA2890D1A85}" presName="hierChild4" presStyleCnt="0"/>
      <dgm:spPr/>
      <dgm:t>
        <a:bodyPr/>
        <a:lstStyle/>
        <a:p>
          <a:endParaRPr lang="en-US"/>
        </a:p>
      </dgm:t>
    </dgm:pt>
    <dgm:pt modelId="{54F0FAA3-04B5-4D28-85F6-4ACD64609D76}" type="pres">
      <dgm:prSet presAssocID="{1C5A61E7-F474-4E98-B4F3-3CA2890D1A85}" presName="hierChild5" presStyleCnt="0"/>
      <dgm:spPr/>
      <dgm:t>
        <a:bodyPr/>
        <a:lstStyle/>
        <a:p>
          <a:endParaRPr lang="en-US"/>
        </a:p>
      </dgm:t>
    </dgm:pt>
    <dgm:pt modelId="{33E109FA-C908-416F-AB42-169829356C3C}" type="pres">
      <dgm:prSet presAssocID="{1A280AD2-9C48-4FD5-AD0C-7C9A4E44A77A}" presName="Name37" presStyleLbl="parChTrans1D2" presStyleIdx="2" presStyleCnt="6"/>
      <dgm:spPr/>
      <dgm:t>
        <a:bodyPr/>
        <a:lstStyle/>
        <a:p>
          <a:endParaRPr lang="pt-BR"/>
        </a:p>
      </dgm:t>
    </dgm:pt>
    <dgm:pt modelId="{3191A08E-8BD2-4ECA-B95E-ADD00F2DADEF}" type="pres">
      <dgm:prSet presAssocID="{D1CB5FB1-CDE2-4C33-BA06-92EDA98755B2}" presName="hierRoot2" presStyleCnt="0">
        <dgm:presLayoutVars>
          <dgm:hierBranch val="init"/>
        </dgm:presLayoutVars>
      </dgm:prSet>
      <dgm:spPr/>
      <dgm:t>
        <a:bodyPr/>
        <a:lstStyle/>
        <a:p>
          <a:endParaRPr lang="en-US"/>
        </a:p>
      </dgm:t>
    </dgm:pt>
    <dgm:pt modelId="{61CB2D3B-A7D9-4452-8690-3E450EAD440C}" type="pres">
      <dgm:prSet presAssocID="{D1CB5FB1-CDE2-4C33-BA06-92EDA98755B2}" presName="rootComposite" presStyleCnt="0"/>
      <dgm:spPr/>
      <dgm:t>
        <a:bodyPr/>
        <a:lstStyle/>
        <a:p>
          <a:endParaRPr lang="en-US"/>
        </a:p>
      </dgm:t>
    </dgm:pt>
    <dgm:pt modelId="{5031DB3E-F14C-4A76-BA8E-23CC9410FAEA}" type="pres">
      <dgm:prSet presAssocID="{D1CB5FB1-CDE2-4C33-BA06-92EDA98755B2}" presName="rootText" presStyleLbl="node2" presStyleIdx="2" presStyleCnt="4" custScaleY="165510">
        <dgm:presLayoutVars>
          <dgm:chPref val="3"/>
        </dgm:presLayoutVars>
      </dgm:prSet>
      <dgm:spPr/>
      <dgm:t>
        <a:bodyPr/>
        <a:lstStyle/>
        <a:p>
          <a:endParaRPr lang="pt-BR"/>
        </a:p>
      </dgm:t>
    </dgm:pt>
    <dgm:pt modelId="{E2C4AFB7-51DE-4ED9-815A-8A45CFC067CC}" type="pres">
      <dgm:prSet presAssocID="{D1CB5FB1-CDE2-4C33-BA06-92EDA98755B2}" presName="rootConnector" presStyleLbl="node2" presStyleIdx="2" presStyleCnt="4"/>
      <dgm:spPr/>
      <dgm:t>
        <a:bodyPr/>
        <a:lstStyle/>
        <a:p>
          <a:endParaRPr lang="pt-BR"/>
        </a:p>
      </dgm:t>
    </dgm:pt>
    <dgm:pt modelId="{39A5C1BF-C579-4E44-A844-8E572B4FCD9E}" type="pres">
      <dgm:prSet presAssocID="{D1CB5FB1-CDE2-4C33-BA06-92EDA98755B2}" presName="hierChild4" presStyleCnt="0"/>
      <dgm:spPr/>
      <dgm:t>
        <a:bodyPr/>
        <a:lstStyle/>
        <a:p>
          <a:endParaRPr lang="en-US"/>
        </a:p>
      </dgm:t>
    </dgm:pt>
    <dgm:pt modelId="{387490BE-0803-4D02-A3AD-B0EDDCAF6A83}" type="pres">
      <dgm:prSet presAssocID="{D1CB5FB1-CDE2-4C33-BA06-92EDA98755B2}" presName="hierChild5" presStyleCnt="0"/>
      <dgm:spPr/>
      <dgm:t>
        <a:bodyPr/>
        <a:lstStyle/>
        <a:p>
          <a:endParaRPr lang="en-US"/>
        </a:p>
      </dgm:t>
    </dgm:pt>
    <dgm:pt modelId="{18E10202-AAB0-4179-A284-1B3A42984CFE}" type="pres">
      <dgm:prSet presAssocID="{A61906F8-EA56-407A-9CD7-70F19F40E308}" presName="Name37" presStyleLbl="parChTrans1D2" presStyleIdx="3" presStyleCnt="6"/>
      <dgm:spPr/>
      <dgm:t>
        <a:bodyPr/>
        <a:lstStyle/>
        <a:p>
          <a:endParaRPr lang="pt-BR"/>
        </a:p>
      </dgm:t>
    </dgm:pt>
    <dgm:pt modelId="{2690E7AA-C076-4FDE-B13B-AD1B09986CD3}" type="pres">
      <dgm:prSet presAssocID="{83CD50A9-5D95-4AFB-9ECC-7F1211C5A387}" presName="hierRoot2" presStyleCnt="0">
        <dgm:presLayoutVars>
          <dgm:hierBranch val="init"/>
        </dgm:presLayoutVars>
      </dgm:prSet>
      <dgm:spPr/>
      <dgm:t>
        <a:bodyPr/>
        <a:lstStyle/>
        <a:p>
          <a:endParaRPr lang="en-US"/>
        </a:p>
      </dgm:t>
    </dgm:pt>
    <dgm:pt modelId="{A589FA5F-1D66-40F0-B021-58BAD20B60D1}" type="pres">
      <dgm:prSet presAssocID="{83CD50A9-5D95-4AFB-9ECC-7F1211C5A387}" presName="rootComposite" presStyleCnt="0"/>
      <dgm:spPr/>
      <dgm:t>
        <a:bodyPr/>
        <a:lstStyle/>
        <a:p>
          <a:endParaRPr lang="en-US"/>
        </a:p>
      </dgm:t>
    </dgm:pt>
    <dgm:pt modelId="{FC29FFDA-7382-4256-8D7E-138164FE8E33}" type="pres">
      <dgm:prSet presAssocID="{83CD50A9-5D95-4AFB-9ECC-7F1211C5A387}" presName="rootText" presStyleLbl="node2" presStyleIdx="3" presStyleCnt="4" custScaleY="165510">
        <dgm:presLayoutVars>
          <dgm:chPref val="3"/>
        </dgm:presLayoutVars>
      </dgm:prSet>
      <dgm:spPr/>
      <dgm:t>
        <a:bodyPr/>
        <a:lstStyle/>
        <a:p>
          <a:endParaRPr lang="pt-BR"/>
        </a:p>
      </dgm:t>
    </dgm:pt>
    <dgm:pt modelId="{2F858C9C-555E-45C8-89EB-035E3E4B620D}" type="pres">
      <dgm:prSet presAssocID="{83CD50A9-5D95-4AFB-9ECC-7F1211C5A387}" presName="rootConnector" presStyleLbl="node2" presStyleIdx="3" presStyleCnt="4"/>
      <dgm:spPr/>
      <dgm:t>
        <a:bodyPr/>
        <a:lstStyle/>
        <a:p>
          <a:endParaRPr lang="pt-BR"/>
        </a:p>
      </dgm:t>
    </dgm:pt>
    <dgm:pt modelId="{9BC51D2E-6701-4B38-8FBC-34D919981F06}" type="pres">
      <dgm:prSet presAssocID="{83CD50A9-5D95-4AFB-9ECC-7F1211C5A387}" presName="hierChild4" presStyleCnt="0"/>
      <dgm:spPr/>
      <dgm:t>
        <a:bodyPr/>
        <a:lstStyle/>
        <a:p>
          <a:endParaRPr lang="en-US"/>
        </a:p>
      </dgm:t>
    </dgm:pt>
    <dgm:pt modelId="{25A4EE2F-A940-42E6-A473-512F8153670D}" type="pres">
      <dgm:prSet presAssocID="{83CD50A9-5D95-4AFB-9ECC-7F1211C5A387}" presName="hierChild5" presStyleCnt="0"/>
      <dgm:spPr/>
      <dgm:t>
        <a:bodyPr/>
        <a:lstStyle/>
        <a:p>
          <a:endParaRPr lang="en-US"/>
        </a:p>
      </dgm:t>
    </dgm:pt>
    <dgm:pt modelId="{CDBDCFB2-5EB7-475C-BBC8-31C908353EBA}" type="pres">
      <dgm:prSet presAssocID="{62D3138D-C8D1-4F30-B636-79E49F7953B5}" presName="hierChild3" presStyleCnt="0"/>
      <dgm:spPr/>
      <dgm:t>
        <a:bodyPr/>
        <a:lstStyle/>
        <a:p>
          <a:endParaRPr lang="en-US"/>
        </a:p>
      </dgm:t>
    </dgm:pt>
    <dgm:pt modelId="{55286FF3-2377-4A22-9C53-1424BA06D37A}" type="pres">
      <dgm:prSet presAssocID="{9D97888E-7543-4846-9843-D16FD86566B5}" presName="Name111" presStyleLbl="parChTrans1D2" presStyleIdx="4" presStyleCnt="6"/>
      <dgm:spPr/>
      <dgm:t>
        <a:bodyPr/>
        <a:lstStyle/>
        <a:p>
          <a:endParaRPr lang="pt-BR"/>
        </a:p>
      </dgm:t>
    </dgm:pt>
    <dgm:pt modelId="{BC884537-E952-4F98-9BD7-68D43C51A442}" type="pres">
      <dgm:prSet presAssocID="{E0908E61-D6D3-4544-977E-C47499F32BBC}" presName="hierRoot3" presStyleCnt="0">
        <dgm:presLayoutVars>
          <dgm:hierBranch val="init"/>
        </dgm:presLayoutVars>
      </dgm:prSet>
      <dgm:spPr/>
      <dgm:t>
        <a:bodyPr/>
        <a:lstStyle/>
        <a:p>
          <a:endParaRPr lang="en-US"/>
        </a:p>
      </dgm:t>
    </dgm:pt>
    <dgm:pt modelId="{5956BAF7-0FFA-455E-BDC9-9F37402BD1EC}" type="pres">
      <dgm:prSet presAssocID="{E0908E61-D6D3-4544-977E-C47499F32BBC}" presName="rootComposite3" presStyleCnt="0"/>
      <dgm:spPr/>
      <dgm:t>
        <a:bodyPr/>
        <a:lstStyle/>
        <a:p>
          <a:endParaRPr lang="en-US"/>
        </a:p>
      </dgm:t>
    </dgm:pt>
    <dgm:pt modelId="{44676CE8-308A-46AF-8126-3543F394E7C6}" type="pres">
      <dgm:prSet presAssocID="{E0908E61-D6D3-4544-977E-C47499F32BBC}" presName="rootText3" presStyleLbl="asst1" presStyleIdx="0" presStyleCnt="2" custScaleY="144821">
        <dgm:presLayoutVars>
          <dgm:chPref val="3"/>
        </dgm:presLayoutVars>
      </dgm:prSet>
      <dgm:spPr/>
      <dgm:t>
        <a:bodyPr/>
        <a:lstStyle/>
        <a:p>
          <a:endParaRPr lang="pt-BR"/>
        </a:p>
      </dgm:t>
    </dgm:pt>
    <dgm:pt modelId="{BEF2B38F-5C73-4519-8930-8B26B1D671AB}" type="pres">
      <dgm:prSet presAssocID="{E0908E61-D6D3-4544-977E-C47499F32BBC}" presName="rootConnector3" presStyleLbl="asst1" presStyleIdx="0" presStyleCnt="2"/>
      <dgm:spPr/>
      <dgm:t>
        <a:bodyPr/>
        <a:lstStyle/>
        <a:p>
          <a:endParaRPr lang="pt-BR"/>
        </a:p>
      </dgm:t>
    </dgm:pt>
    <dgm:pt modelId="{2A21A731-9439-433C-8EA8-50226EA81411}" type="pres">
      <dgm:prSet presAssocID="{E0908E61-D6D3-4544-977E-C47499F32BBC}" presName="hierChild6" presStyleCnt="0"/>
      <dgm:spPr/>
      <dgm:t>
        <a:bodyPr/>
        <a:lstStyle/>
        <a:p>
          <a:endParaRPr lang="en-US"/>
        </a:p>
      </dgm:t>
    </dgm:pt>
    <dgm:pt modelId="{B17B26F8-F73B-4872-9678-004C4CB889B8}" type="pres">
      <dgm:prSet presAssocID="{E0908E61-D6D3-4544-977E-C47499F32BBC}" presName="hierChild7" presStyleCnt="0"/>
      <dgm:spPr/>
      <dgm:t>
        <a:bodyPr/>
        <a:lstStyle/>
        <a:p>
          <a:endParaRPr lang="en-US"/>
        </a:p>
      </dgm:t>
    </dgm:pt>
    <dgm:pt modelId="{B209FA6D-7C14-470C-8519-AF19CA244092}" type="pres">
      <dgm:prSet presAssocID="{9D03E88B-B74A-42F8-83BE-51547BCAC9F7}" presName="Name111" presStyleLbl="parChTrans1D2" presStyleIdx="5" presStyleCnt="6"/>
      <dgm:spPr/>
      <dgm:t>
        <a:bodyPr/>
        <a:lstStyle/>
        <a:p>
          <a:endParaRPr lang="pt-BR"/>
        </a:p>
      </dgm:t>
    </dgm:pt>
    <dgm:pt modelId="{94DF273F-17C1-451F-B815-B83A2A7058D5}" type="pres">
      <dgm:prSet presAssocID="{59238698-26C0-4325-9BD1-0894746B14CD}" presName="hierRoot3" presStyleCnt="0">
        <dgm:presLayoutVars>
          <dgm:hierBranch val="init"/>
        </dgm:presLayoutVars>
      </dgm:prSet>
      <dgm:spPr/>
      <dgm:t>
        <a:bodyPr/>
        <a:lstStyle/>
        <a:p>
          <a:endParaRPr lang="en-US"/>
        </a:p>
      </dgm:t>
    </dgm:pt>
    <dgm:pt modelId="{733C0377-CCBA-457F-8E17-F67200B0896F}" type="pres">
      <dgm:prSet presAssocID="{59238698-26C0-4325-9BD1-0894746B14CD}" presName="rootComposite3" presStyleCnt="0"/>
      <dgm:spPr/>
      <dgm:t>
        <a:bodyPr/>
        <a:lstStyle/>
        <a:p>
          <a:endParaRPr lang="en-US"/>
        </a:p>
      </dgm:t>
    </dgm:pt>
    <dgm:pt modelId="{CEC0E5FB-4F78-430F-A61D-B4D283931C0A}" type="pres">
      <dgm:prSet presAssocID="{59238698-26C0-4325-9BD1-0894746B14CD}" presName="rootText3" presStyleLbl="asst1" presStyleIdx="1" presStyleCnt="2" custScaleY="144821" custLinFactNeighborX="-2224" custLinFactNeighborY="8276">
        <dgm:presLayoutVars>
          <dgm:chPref val="3"/>
        </dgm:presLayoutVars>
      </dgm:prSet>
      <dgm:spPr/>
      <dgm:t>
        <a:bodyPr/>
        <a:lstStyle/>
        <a:p>
          <a:endParaRPr lang="pt-BR"/>
        </a:p>
      </dgm:t>
    </dgm:pt>
    <dgm:pt modelId="{C8F16A60-D292-44D2-AC11-154714C16B18}" type="pres">
      <dgm:prSet presAssocID="{59238698-26C0-4325-9BD1-0894746B14CD}" presName="rootConnector3" presStyleLbl="asst1" presStyleIdx="1" presStyleCnt="2"/>
      <dgm:spPr/>
      <dgm:t>
        <a:bodyPr/>
        <a:lstStyle/>
        <a:p>
          <a:endParaRPr lang="pt-BR"/>
        </a:p>
      </dgm:t>
    </dgm:pt>
    <dgm:pt modelId="{1FF838ED-CDB1-44DF-8D23-430D96CC0763}" type="pres">
      <dgm:prSet presAssocID="{59238698-26C0-4325-9BD1-0894746B14CD}" presName="hierChild6" presStyleCnt="0"/>
      <dgm:spPr/>
      <dgm:t>
        <a:bodyPr/>
        <a:lstStyle/>
        <a:p>
          <a:endParaRPr lang="en-US"/>
        </a:p>
      </dgm:t>
    </dgm:pt>
    <dgm:pt modelId="{136EDEE6-B955-4DA8-B1E2-4AF498F6512A}" type="pres">
      <dgm:prSet presAssocID="{59238698-26C0-4325-9BD1-0894746B14CD}" presName="hierChild7" presStyleCnt="0"/>
      <dgm:spPr/>
      <dgm:t>
        <a:bodyPr/>
        <a:lstStyle/>
        <a:p>
          <a:endParaRPr lang="en-US"/>
        </a:p>
      </dgm:t>
    </dgm:pt>
  </dgm:ptLst>
  <dgm:cxnLst>
    <dgm:cxn modelId="{1065BF93-7D08-46B3-8D39-E698F640CCE3}" type="presOf" srcId="{9D97888E-7543-4846-9843-D16FD86566B5}" destId="{55286FF3-2377-4A22-9C53-1424BA06D37A}" srcOrd="0" destOrd="0" presId="urn:microsoft.com/office/officeart/2005/8/layout/orgChart1"/>
    <dgm:cxn modelId="{74C89DA5-3D30-4B1B-916E-6BEA9DAB3D3E}" type="presOf" srcId="{1C5A61E7-F474-4E98-B4F3-3CA2890D1A85}" destId="{E88EDE2E-42A2-479F-AB90-5F9110FAB301}" srcOrd="1" destOrd="0" presId="urn:microsoft.com/office/officeart/2005/8/layout/orgChart1"/>
    <dgm:cxn modelId="{8F5B2D29-43B2-447F-9456-C4F7AE044490}" type="presOf" srcId="{83CD50A9-5D95-4AFB-9ECC-7F1211C5A387}" destId="{FC29FFDA-7382-4256-8D7E-138164FE8E33}" srcOrd="0" destOrd="0" presId="urn:microsoft.com/office/officeart/2005/8/layout/orgChart1"/>
    <dgm:cxn modelId="{FE8A565C-947E-481E-BED1-B35F12F50CBD}" type="presOf" srcId="{D1CB5FB1-CDE2-4C33-BA06-92EDA98755B2}" destId="{5031DB3E-F14C-4A76-BA8E-23CC9410FAEA}" srcOrd="0" destOrd="0" presId="urn:microsoft.com/office/officeart/2005/8/layout/orgChart1"/>
    <dgm:cxn modelId="{3611257A-4EEB-42D4-916B-F01CE59D168C}" type="presOf" srcId="{62D3138D-C8D1-4F30-B636-79E49F7953B5}" destId="{03D63CEE-98AD-4B62-A158-53E7FCD2E64F}" srcOrd="1" destOrd="0" presId="urn:microsoft.com/office/officeart/2005/8/layout/orgChart1"/>
    <dgm:cxn modelId="{1DD1CF2B-075A-4671-9807-C69C2654EE3C}" type="presOf" srcId="{9DF907EE-E79F-4C4B-8987-800B44065119}" destId="{03FCB4B7-A94B-4919-997D-F41EE1900AE8}" srcOrd="0" destOrd="0" presId="urn:microsoft.com/office/officeart/2005/8/layout/orgChart1"/>
    <dgm:cxn modelId="{59E63D63-FB74-441F-A4A8-15D60AE5A216}" srcId="{62D3138D-C8D1-4F30-B636-79E49F7953B5}" destId="{E0908E61-D6D3-4544-977E-C47499F32BBC}" srcOrd="0" destOrd="0" parTransId="{9D97888E-7543-4846-9843-D16FD86566B5}" sibTransId="{3A03CB20-C89E-46F4-8719-03682699F6FE}"/>
    <dgm:cxn modelId="{67B566D2-DB02-402E-862F-405462443292}" type="presOf" srcId="{59238698-26C0-4325-9BD1-0894746B14CD}" destId="{C8F16A60-D292-44D2-AC11-154714C16B18}" srcOrd="1" destOrd="0" presId="urn:microsoft.com/office/officeart/2005/8/layout/orgChart1"/>
    <dgm:cxn modelId="{0E1A2DF4-8C88-4177-A791-9BB5F27B8B34}" type="presOf" srcId="{F63013D1-D5C3-4640-9CF6-4479C3E8AD42}" destId="{E3D907C6-4752-4A2D-87B2-6FC92C7A448F}" srcOrd="0" destOrd="0" presId="urn:microsoft.com/office/officeart/2005/8/layout/orgChart1"/>
    <dgm:cxn modelId="{2C191DBA-4DCE-4D41-9B56-4F100ABD3647}" type="presOf" srcId="{D1CB5FB1-CDE2-4C33-BA06-92EDA98755B2}" destId="{E2C4AFB7-51DE-4ED9-815A-8A45CFC067CC}" srcOrd="1" destOrd="0" presId="urn:microsoft.com/office/officeart/2005/8/layout/orgChart1"/>
    <dgm:cxn modelId="{01360F61-56DA-48C8-AC92-8330A8DB7BF6}" srcId="{F63013D1-D5C3-4640-9CF6-4479C3E8AD42}" destId="{62D3138D-C8D1-4F30-B636-79E49F7953B5}" srcOrd="0" destOrd="0" parTransId="{05D92F36-AC3F-45A3-93FD-10A0EAF56E2B}" sibTransId="{9D408138-4DF2-48D4-8B8D-EBB9271645EC}"/>
    <dgm:cxn modelId="{AB8461CC-F15B-47B3-8C9B-9EFB00B66774}" srcId="{62D3138D-C8D1-4F30-B636-79E49F7953B5}" destId="{3F364F3E-48DC-4D3F-82CE-94EE84F54FAD}" srcOrd="2" destOrd="0" parTransId="{046874FB-6415-4F2E-922D-BDE2F356B742}" sibTransId="{95DA0DA6-8E65-46E9-AC5D-826470D2BA01}"/>
    <dgm:cxn modelId="{25D47592-0FE6-4A7A-8523-16E1BE597FFC}" srcId="{62D3138D-C8D1-4F30-B636-79E49F7953B5}" destId="{59238698-26C0-4325-9BD1-0894746B14CD}" srcOrd="1" destOrd="0" parTransId="{9D03E88B-B74A-42F8-83BE-51547BCAC9F7}" sibTransId="{E8F82759-31C5-46C0-85C7-703BAF4DC4AC}"/>
    <dgm:cxn modelId="{9D183E6F-7D3C-4C8C-B621-63E27D02F1F7}" srcId="{62D3138D-C8D1-4F30-B636-79E49F7953B5}" destId="{83CD50A9-5D95-4AFB-9ECC-7F1211C5A387}" srcOrd="5" destOrd="0" parTransId="{A61906F8-EA56-407A-9CD7-70F19F40E308}" sibTransId="{05A474E2-00B8-42C2-96C6-9D980F97BA08}"/>
    <dgm:cxn modelId="{6B0BEA96-00C7-40F0-BC99-4D7F33C4FC2D}" type="presOf" srcId="{3F364F3E-48DC-4D3F-82CE-94EE84F54FAD}" destId="{0B0D6085-6936-4D6B-8719-692DE9EFB41D}" srcOrd="1" destOrd="0" presId="urn:microsoft.com/office/officeart/2005/8/layout/orgChart1"/>
    <dgm:cxn modelId="{473D3139-1926-47AB-AEFC-84897EAA6B99}" type="presOf" srcId="{A61906F8-EA56-407A-9CD7-70F19F40E308}" destId="{18E10202-AAB0-4179-A284-1B3A42984CFE}" srcOrd="0" destOrd="0" presId="urn:microsoft.com/office/officeart/2005/8/layout/orgChart1"/>
    <dgm:cxn modelId="{178A1E22-01A0-4BAF-80A4-1E1EB59E46A7}" type="presOf" srcId="{83CD50A9-5D95-4AFB-9ECC-7F1211C5A387}" destId="{2F858C9C-555E-45C8-89EB-035E3E4B620D}" srcOrd="1" destOrd="0" presId="urn:microsoft.com/office/officeart/2005/8/layout/orgChart1"/>
    <dgm:cxn modelId="{B1AE4E4D-ACEB-426D-BB3B-BD99C16724ED}" type="presOf" srcId="{E0908E61-D6D3-4544-977E-C47499F32BBC}" destId="{BEF2B38F-5C73-4519-8930-8B26B1D671AB}" srcOrd="1" destOrd="0" presId="urn:microsoft.com/office/officeart/2005/8/layout/orgChart1"/>
    <dgm:cxn modelId="{A7C92F62-C13B-4E15-9F79-C6C438F81E03}" type="presOf" srcId="{1C5A61E7-F474-4E98-B4F3-3CA2890D1A85}" destId="{3BF29ED7-4994-42B2-9834-2CF6979591CC}" srcOrd="0" destOrd="0" presId="urn:microsoft.com/office/officeart/2005/8/layout/orgChart1"/>
    <dgm:cxn modelId="{57721810-91D0-40DC-99F0-5FB590DE697A}" type="presOf" srcId="{62D3138D-C8D1-4F30-B636-79E49F7953B5}" destId="{077266A6-7EAD-452D-BF64-30A1D4FE627E}" srcOrd="0" destOrd="0" presId="urn:microsoft.com/office/officeart/2005/8/layout/orgChart1"/>
    <dgm:cxn modelId="{D9FBEAB7-6CD9-4F64-9433-D92F08CCF602}" srcId="{62D3138D-C8D1-4F30-B636-79E49F7953B5}" destId="{D1CB5FB1-CDE2-4C33-BA06-92EDA98755B2}" srcOrd="4" destOrd="0" parTransId="{1A280AD2-9C48-4FD5-AD0C-7C9A4E44A77A}" sibTransId="{BEFD4832-2A50-4E7C-A618-EBC15E811472}"/>
    <dgm:cxn modelId="{8834B53B-1A9E-427D-9E91-02CD08EC5A1B}" srcId="{62D3138D-C8D1-4F30-B636-79E49F7953B5}" destId="{1C5A61E7-F474-4E98-B4F3-3CA2890D1A85}" srcOrd="3" destOrd="0" parTransId="{9DF907EE-E79F-4C4B-8987-800B44065119}" sibTransId="{6FC91A06-FF02-4BCC-9E8B-6F08341CA12E}"/>
    <dgm:cxn modelId="{3D615A86-96FF-4828-A71F-CF864E8BC19F}" type="presOf" srcId="{59238698-26C0-4325-9BD1-0894746B14CD}" destId="{CEC0E5FB-4F78-430F-A61D-B4D283931C0A}" srcOrd="0" destOrd="0" presId="urn:microsoft.com/office/officeart/2005/8/layout/orgChart1"/>
    <dgm:cxn modelId="{00B13D60-51CF-4F4A-893C-CA436FEE5055}" type="presOf" srcId="{3F364F3E-48DC-4D3F-82CE-94EE84F54FAD}" destId="{C8F09023-3B5B-42A7-A9C3-ABCB4B780B0B}" srcOrd="0" destOrd="0" presId="urn:microsoft.com/office/officeart/2005/8/layout/orgChart1"/>
    <dgm:cxn modelId="{390A935E-9E1F-430B-99F6-FE72B5A4D4F3}" type="presOf" srcId="{9D03E88B-B74A-42F8-83BE-51547BCAC9F7}" destId="{B209FA6D-7C14-470C-8519-AF19CA244092}" srcOrd="0" destOrd="0" presId="urn:microsoft.com/office/officeart/2005/8/layout/orgChart1"/>
    <dgm:cxn modelId="{4993AAB8-F434-42AB-BCCE-103242144F76}" type="presOf" srcId="{E0908E61-D6D3-4544-977E-C47499F32BBC}" destId="{44676CE8-308A-46AF-8126-3543F394E7C6}" srcOrd="0" destOrd="0" presId="urn:microsoft.com/office/officeart/2005/8/layout/orgChart1"/>
    <dgm:cxn modelId="{17699565-A9C9-4842-992C-6110407DF1C9}" type="presOf" srcId="{046874FB-6415-4F2E-922D-BDE2F356B742}" destId="{16524EFC-8B53-4963-A5CF-FE8BEDF9BA88}" srcOrd="0" destOrd="0" presId="urn:microsoft.com/office/officeart/2005/8/layout/orgChart1"/>
    <dgm:cxn modelId="{1F86BC87-8B50-4C3C-B108-2714D94827F7}" type="presOf" srcId="{1A280AD2-9C48-4FD5-AD0C-7C9A4E44A77A}" destId="{33E109FA-C908-416F-AB42-169829356C3C}" srcOrd="0" destOrd="0" presId="urn:microsoft.com/office/officeart/2005/8/layout/orgChart1"/>
    <dgm:cxn modelId="{C9ADE158-1E4D-4CD2-A8DE-00204A5DF087}" type="presParOf" srcId="{E3D907C6-4752-4A2D-87B2-6FC92C7A448F}" destId="{145037B4-643F-4913-9547-71A52FD5E189}" srcOrd="0" destOrd="0" presId="urn:microsoft.com/office/officeart/2005/8/layout/orgChart1"/>
    <dgm:cxn modelId="{7EA2446B-FEF7-42FF-AF59-74EFA99B0C74}" type="presParOf" srcId="{145037B4-643F-4913-9547-71A52FD5E189}" destId="{D0AE80FE-F1E3-4A8D-93FA-3A9DD2DB1B12}" srcOrd="0" destOrd="0" presId="urn:microsoft.com/office/officeart/2005/8/layout/orgChart1"/>
    <dgm:cxn modelId="{7B587AB6-F378-4F15-8735-ECEEE1565A0F}" type="presParOf" srcId="{D0AE80FE-F1E3-4A8D-93FA-3A9DD2DB1B12}" destId="{077266A6-7EAD-452D-BF64-30A1D4FE627E}" srcOrd="0" destOrd="0" presId="urn:microsoft.com/office/officeart/2005/8/layout/orgChart1"/>
    <dgm:cxn modelId="{74A3453A-5EF1-4397-A81D-189AE5796E57}" type="presParOf" srcId="{D0AE80FE-F1E3-4A8D-93FA-3A9DD2DB1B12}" destId="{03D63CEE-98AD-4B62-A158-53E7FCD2E64F}" srcOrd="1" destOrd="0" presId="urn:microsoft.com/office/officeart/2005/8/layout/orgChart1"/>
    <dgm:cxn modelId="{080E2978-F5B7-454D-9BAE-E56C139717B0}" type="presParOf" srcId="{145037B4-643F-4913-9547-71A52FD5E189}" destId="{EC584C7B-13F1-4CD1-B631-729B9C9C5C64}" srcOrd="1" destOrd="0" presId="urn:microsoft.com/office/officeart/2005/8/layout/orgChart1"/>
    <dgm:cxn modelId="{333A6820-8DEE-4563-BC5B-7A3EB0449548}" type="presParOf" srcId="{EC584C7B-13F1-4CD1-B631-729B9C9C5C64}" destId="{16524EFC-8B53-4963-A5CF-FE8BEDF9BA88}" srcOrd="0" destOrd="0" presId="urn:microsoft.com/office/officeart/2005/8/layout/orgChart1"/>
    <dgm:cxn modelId="{C9C0416B-A0DF-4C22-8C86-23FC1667D6D4}" type="presParOf" srcId="{EC584C7B-13F1-4CD1-B631-729B9C9C5C64}" destId="{B91719BF-38A7-428C-9294-2E21C8360EEA}" srcOrd="1" destOrd="0" presId="urn:microsoft.com/office/officeart/2005/8/layout/orgChart1"/>
    <dgm:cxn modelId="{78816DC2-4A93-46EE-A18F-59441AC7F53C}" type="presParOf" srcId="{B91719BF-38A7-428C-9294-2E21C8360EEA}" destId="{683EEA66-D7ED-47C2-80EF-CA9E115B44F7}" srcOrd="0" destOrd="0" presId="urn:microsoft.com/office/officeart/2005/8/layout/orgChart1"/>
    <dgm:cxn modelId="{3B3B34F0-F985-48A7-9DCC-F5B6453DB12F}" type="presParOf" srcId="{683EEA66-D7ED-47C2-80EF-CA9E115B44F7}" destId="{C8F09023-3B5B-42A7-A9C3-ABCB4B780B0B}" srcOrd="0" destOrd="0" presId="urn:microsoft.com/office/officeart/2005/8/layout/orgChart1"/>
    <dgm:cxn modelId="{6B306481-F614-4E3E-A09A-8A1B53919162}" type="presParOf" srcId="{683EEA66-D7ED-47C2-80EF-CA9E115B44F7}" destId="{0B0D6085-6936-4D6B-8719-692DE9EFB41D}" srcOrd="1" destOrd="0" presId="urn:microsoft.com/office/officeart/2005/8/layout/orgChart1"/>
    <dgm:cxn modelId="{B71E41D8-7224-4746-B63A-8204F48C0EDC}" type="presParOf" srcId="{B91719BF-38A7-428C-9294-2E21C8360EEA}" destId="{065013EE-0D1A-4EC4-BFBB-B4A3D22C3BB2}" srcOrd="1" destOrd="0" presId="urn:microsoft.com/office/officeart/2005/8/layout/orgChart1"/>
    <dgm:cxn modelId="{549D8887-C641-4100-8074-58912859A5EA}" type="presParOf" srcId="{B91719BF-38A7-428C-9294-2E21C8360EEA}" destId="{23F24225-BD1A-498A-B148-1420BFA8EA59}" srcOrd="2" destOrd="0" presId="urn:microsoft.com/office/officeart/2005/8/layout/orgChart1"/>
    <dgm:cxn modelId="{CF23129E-B151-4385-9315-3E6CED72EFE0}" type="presParOf" srcId="{EC584C7B-13F1-4CD1-B631-729B9C9C5C64}" destId="{03FCB4B7-A94B-4919-997D-F41EE1900AE8}" srcOrd="2" destOrd="0" presId="urn:microsoft.com/office/officeart/2005/8/layout/orgChart1"/>
    <dgm:cxn modelId="{8E3E4577-0E12-4A36-8FB7-19D384AAC7E7}" type="presParOf" srcId="{EC584C7B-13F1-4CD1-B631-729B9C9C5C64}" destId="{2AFBD24A-A33D-4591-A2BE-56007F5577E4}" srcOrd="3" destOrd="0" presId="urn:microsoft.com/office/officeart/2005/8/layout/orgChart1"/>
    <dgm:cxn modelId="{7ED8A40F-2457-47AC-853B-D13B4AC60B96}" type="presParOf" srcId="{2AFBD24A-A33D-4591-A2BE-56007F5577E4}" destId="{279F5B0D-41E5-4C1D-BD52-27E140FC50A8}" srcOrd="0" destOrd="0" presId="urn:microsoft.com/office/officeart/2005/8/layout/orgChart1"/>
    <dgm:cxn modelId="{85686F5F-4A77-423C-B4FC-37A51B874D85}" type="presParOf" srcId="{279F5B0D-41E5-4C1D-BD52-27E140FC50A8}" destId="{3BF29ED7-4994-42B2-9834-2CF6979591CC}" srcOrd="0" destOrd="0" presId="urn:microsoft.com/office/officeart/2005/8/layout/orgChart1"/>
    <dgm:cxn modelId="{28423670-2A85-49BA-B74A-97E225D0CF93}" type="presParOf" srcId="{279F5B0D-41E5-4C1D-BD52-27E140FC50A8}" destId="{E88EDE2E-42A2-479F-AB90-5F9110FAB301}" srcOrd="1" destOrd="0" presId="urn:microsoft.com/office/officeart/2005/8/layout/orgChart1"/>
    <dgm:cxn modelId="{FA2081E4-E893-4D77-BC4C-FE339B426038}" type="presParOf" srcId="{2AFBD24A-A33D-4591-A2BE-56007F5577E4}" destId="{E5579767-F7E4-4091-9F6B-705CE7C2301C}" srcOrd="1" destOrd="0" presId="urn:microsoft.com/office/officeart/2005/8/layout/orgChart1"/>
    <dgm:cxn modelId="{95EE4B71-F155-4705-A7AF-72B94994D739}" type="presParOf" srcId="{2AFBD24A-A33D-4591-A2BE-56007F5577E4}" destId="{54F0FAA3-04B5-4D28-85F6-4ACD64609D76}" srcOrd="2" destOrd="0" presId="urn:microsoft.com/office/officeart/2005/8/layout/orgChart1"/>
    <dgm:cxn modelId="{415929C0-5D40-4F8F-B11C-179D0A4F054B}" type="presParOf" srcId="{EC584C7B-13F1-4CD1-B631-729B9C9C5C64}" destId="{33E109FA-C908-416F-AB42-169829356C3C}" srcOrd="4" destOrd="0" presId="urn:microsoft.com/office/officeart/2005/8/layout/orgChart1"/>
    <dgm:cxn modelId="{FF6D0EE8-394F-475C-88AF-C1815C9919A8}" type="presParOf" srcId="{EC584C7B-13F1-4CD1-B631-729B9C9C5C64}" destId="{3191A08E-8BD2-4ECA-B95E-ADD00F2DADEF}" srcOrd="5" destOrd="0" presId="urn:microsoft.com/office/officeart/2005/8/layout/orgChart1"/>
    <dgm:cxn modelId="{2A8AE0B8-366D-4FC0-9D82-58474602B2E0}" type="presParOf" srcId="{3191A08E-8BD2-4ECA-B95E-ADD00F2DADEF}" destId="{61CB2D3B-A7D9-4452-8690-3E450EAD440C}" srcOrd="0" destOrd="0" presId="urn:microsoft.com/office/officeart/2005/8/layout/orgChart1"/>
    <dgm:cxn modelId="{AEEF74AD-90B1-4239-ADF5-6F0814C3F12A}" type="presParOf" srcId="{61CB2D3B-A7D9-4452-8690-3E450EAD440C}" destId="{5031DB3E-F14C-4A76-BA8E-23CC9410FAEA}" srcOrd="0" destOrd="0" presId="urn:microsoft.com/office/officeart/2005/8/layout/orgChart1"/>
    <dgm:cxn modelId="{DB9E6E47-CBD4-45AB-9803-7C12575DF1C4}" type="presParOf" srcId="{61CB2D3B-A7D9-4452-8690-3E450EAD440C}" destId="{E2C4AFB7-51DE-4ED9-815A-8A45CFC067CC}" srcOrd="1" destOrd="0" presId="urn:microsoft.com/office/officeart/2005/8/layout/orgChart1"/>
    <dgm:cxn modelId="{7DE452AC-26B2-4DCC-B464-3ACD548D68AA}" type="presParOf" srcId="{3191A08E-8BD2-4ECA-B95E-ADD00F2DADEF}" destId="{39A5C1BF-C579-4E44-A844-8E572B4FCD9E}" srcOrd="1" destOrd="0" presId="urn:microsoft.com/office/officeart/2005/8/layout/orgChart1"/>
    <dgm:cxn modelId="{0A1840FA-452F-4AB0-AEB5-B2FE592BA548}" type="presParOf" srcId="{3191A08E-8BD2-4ECA-B95E-ADD00F2DADEF}" destId="{387490BE-0803-4D02-A3AD-B0EDDCAF6A83}" srcOrd="2" destOrd="0" presId="urn:microsoft.com/office/officeart/2005/8/layout/orgChart1"/>
    <dgm:cxn modelId="{BB38803A-C7B9-4BDD-8423-31D7645209DB}" type="presParOf" srcId="{EC584C7B-13F1-4CD1-B631-729B9C9C5C64}" destId="{18E10202-AAB0-4179-A284-1B3A42984CFE}" srcOrd="6" destOrd="0" presId="urn:microsoft.com/office/officeart/2005/8/layout/orgChart1"/>
    <dgm:cxn modelId="{098CF37A-DC92-4B8C-9716-6C1E46C3AB3E}" type="presParOf" srcId="{EC584C7B-13F1-4CD1-B631-729B9C9C5C64}" destId="{2690E7AA-C076-4FDE-B13B-AD1B09986CD3}" srcOrd="7" destOrd="0" presId="urn:microsoft.com/office/officeart/2005/8/layout/orgChart1"/>
    <dgm:cxn modelId="{0DC0F0E8-F96C-463A-B00B-837E40CDB57E}" type="presParOf" srcId="{2690E7AA-C076-4FDE-B13B-AD1B09986CD3}" destId="{A589FA5F-1D66-40F0-B021-58BAD20B60D1}" srcOrd="0" destOrd="0" presId="urn:microsoft.com/office/officeart/2005/8/layout/orgChart1"/>
    <dgm:cxn modelId="{BCAC6798-F613-4E22-95E5-71B8E5B316FE}" type="presParOf" srcId="{A589FA5F-1D66-40F0-B021-58BAD20B60D1}" destId="{FC29FFDA-7382-4256-8D7E-138164FE8E33}" srcOrd="0" destOrd="0" presId="urn:microsoft.com/office/officeart/2005/8/layout/orgChart1"/>
    <dgm:cxn modelId="{264BE779-F952-4ADB-825F-4F7EA4F608F6}" type="presParOf" srcId="{A589FA5F-1D66-40F0-B021-58BAD20B60D1}" destId="{2F858C9C-555E-45C8-89EB-035E3E4B620D}" srcOrd="1" destOrd="0" presId="urn:microsoft.com/office/officeart/2005/8/layout/orgChart1"/>
    <dgm:cxn modelId="{EED627DF-E8AD-48CD-B969-E8E5C0D108E8}" type="presParOf" srcId="{2690E7AA-C076-4FDE-B13B-AD1B09986CD3}" destId="{9BC51D2E-6701-4B38-8FBC-34D919981F06}" srcOrd="1" destOrd="0" presId="urn:microsoft.com/office/officeart/2005/8/layout/orgChart1"/>
    <dgm:cxn modelId="{7533C879-BFE3-4606-9230-6371EAF58981}" type="presParOf" srcId="{2690E7AA-C076-4FDE-B13B-AD1B09986CD3}" destId="{25A4EE2F-A940-42E6-A473-512F8153670D}" srcOrd="2" destOrd="0" presId="urn:microsoft.com/office/officeart/2005/8/layout/orgChart1"/>
    <dgm:cxn modelId="{4723FC8D-C2F1-4B70-8A11-53400ADAA512}" type="presParOf" srcId="{145037B4-643F-4913-9547-71A52FD5E189}" destId="{CDBDCFB2-5EB7-475C-BBC8-31C908353EBA}" srcOrd="2" destOrd="0" presId="urn:microsoft.com/office/officeart/2005/8/layout/orgChart1"/>
    <dgm:cxn modelId="{F693161E-BAB6-4538-8E08-A5FBD4A8E3E9}" type="presParOf" srcId="{CDBDCFB2-5EB7-475C-BBC8-31C908353EBA}" destId="{55286FF3-2377-4A22-9C53-1424BA06D37A}" srcOrd="0" destOrd="0" presId="urn:microsoft.com/office/officeart/2005/8/layout/orgChart1"/>
    <dgm:cxn modelId="{0652F537-36AB-483B-965B-BED5F3FDA281}" type="presParOf" srcId="{CDBDCFB2-5EB7-475C-BBC8-31C908353EBA}" destId="{BC884537-E952-4F98-9BD7-68D43C51A442}" srcOrd="1" destOrd="0" presId="urn:microsoft.com/office/officeart/2005/8/layout/orgChart1"/>
    <dgm:cxn modelId="{93DBB143-F048-442C-8B68-FB0721378AE6}" type="presParOf" srcId="{BC884537-E952-4F98-9BD7-68D43C51A442}" destId="{5956BAF7-0FFA-455E-BDC9-9F37402BD1EC}" srcOrd="0" destOrd="0" presId="urn:microsoft.com/office/officeart/2005/8/layout/orgChart1"/>
    <dgm:cxn modelId="{3ABE2DA0-E079-4A11-8D30-9C18EC22929E}" type="presParOf" srcId="{5956BAF7-0FFA-455E-BDC9-9F37402BD1EC}" destId="{44676CE8-308A-46AF-8126-3543F394E7C6}" srcOrd="0" destOrd="0" presId="urn:microsoft.com/office/officeart/2005/8/layout/orgChart1"/>
    <dgm:cxn modelId="{A8029C47-B9EB-49A1-9B55-D813B41F3451}" type="presParOf" srcId="{5956BAF7-0FFA-455E-BDC9-9F37402BD1EC}" destId="{BEF2B38F-5C73-4519-8930-8B26B1D671AB}" srcOrd="1" destOrd="0" presId="urn:microsoft.com/office/officeart/2005/8/layout/orgChart1"/>
    <dgm:cxn modelId="{4943391A-A524-4E14-98E3-9ABDF6A195AA}" type="presParOf" srcId="{BC884537-E952-4F98-9BD7-68D43C51A442}" destId="{2A21A731-9439-433C-8EA8-50226EA81411}" srcOrd="1" destOrd="0" presId="urn:microsoft.com/office/officeart/2005/8/layout/orgChart1"/>
    <dgm:cxn modelId="{82BCF159-057E-4C67-863C-4C705D392092}" type="presParOf" srcId="{BC884537-E952-4F98-9BD7-68D43C51A442}" destId="{B17B26F8-F73B-4872-9678-004C4CB889B8}" srcOrd="2" destOrd="0" presId="urn:microsoft.com/office/officeart/2005/8/layout/orgChart1"/>
    <dgm:cxn modelId="{48CE74D0-4E24-41E8-AA23-B9F59C8768F8}" type="presParOf" srcId="{CDBDCFB2-5EB7-475C-BBC8-31C908353EBA}" destId="{B209FA6D-7C14-470C-8519-AF19CA244092}" srcOrd="2" destOrd="0" presId="urn:microsoft.com/office/officeart/2005/8/layout/orgChart1"/>
    <dgm:cxn modelId="{4B29EC6B-A59C-4AC1-AD5C-AB49B06201AB}" type="presParOf" srcId="{CDBDCFB2-5EB7-475C-BBC8-31C908353EBA}" destId="{94DF273F-17C1-451F-B815-B83A2A7058D5}" srcOrd="3" destOrd="0" presId="urn:microsoft.com/office/officeart/2005/8/layout/orgChart1"/>
    <dgm:cxn modelId="{B54D82B1-7B26-4F74-8C51-C3C879B37682}" type="presParOf" srcId="{94DF273F-17C1-451F-B815-B83A2A7058D5}" destId="{733C0377-CCBA-457F-8E17-F67200B0896F}" srcOrd="0" destOrd="0" presId="urn:microsoft.com/office/officeart/2005/8/layout/orgChart1"/>
    <dgm:cxn modelId="{2D2E64D4-FB3C-4C69-84DD-6706E4763CCF}" type="presParOf" srcId="{733C0377-CCBA-457F-8E17-F67200B0896F}" destId="{CEC0E5FB-4F78-430F-A61D-B4D283931C0A}" srcOrd="0" destOrd="0" presId="urn:microsoft.com/office/officeart/2005/8/layout/orgChart1"/>
    <dgm:cxn modelId="{D031B7B5-00A4-4D35-9FD2-41880BC1EB4F}" type="presParOf" srcId="{733C0377-CCBA-457F-8E17-F67200B0896F}" destId="{C8F16A60-D292-44D2-AC11-154714C16B18}" srcOrd="1" destOrd="0" presId="urn:microsoft.com/office/officeart/2005/8/layout/orgChart1"/>
    <dgm:cxn modelId="{29794209-7CE7-46FE-8501-87E552FAB6DD}" type="presParOf" srcId="{94DF273F-17C1-451F-B815-B83A2A7058D5}" destId="{1FF838ED-CDB1-44DF-8D23-430D96CC0763}" srcOrd="1" destOrd="0" presId="urn:microsoft.com/office/officeart/2005/8/layout/orgChart1"/>
    <dgm:cxn modelId="{E594FCBF-3D01-4C9E-A327-FF6258BE1E23}" type="presParOf" srcId="{94DF273F-17C1-451F-B815-B83A2A7058D5}" destId="{136EDEE6-B955-4DA8-B1E2-4AF498F6512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9FA6D-7C14-470C-8519-AF19CA244092}">
      <dsp:nvSpPr>
        <dsp:cNvPr id="0" name=""/>
        <dsp:cNvSpPr/>
      </dsp:nvSpPr>
      <dsp:spPr>
        <a:xfrm>
          <a:off x="3684105" y="1377488"/>
          <a:ext cx="131568" cy="975210"/>
        </a:xfrm>
        <a:custGeom>
          <a:avLst/>
          <a:gdLst/>
          <a:ahLst/>
          <a:cxnLst/>
          <a:rect l="0" t="0" r="0" b="0"/>
          <a:pathLst>
            <a:path>
              <a:moveTo>
                <a:pt x="0" y="0"/>
              </a:moveTo>
              <a:lnTo>
                <a:pt x="0" y="975210"/>
              </a:lnTo>
              <a:lnTo>
                <a:pt x="131568" y="975210"/>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286FF3-2377-4A22-9C53-1424BA06D37A}">
      <dsp:nvSpPr>
        <dsp:cNvPr id="0" name=""/>
        <dsp:cNvSpPr/>
      </dsp:nvSpPr>
      <dsp:spPr>
        <a:xfrm>
          <a:off x="3517180" y="1377488"/>
          <a:ext cx="166924" cy="909425"/>
        </a:xfrm>
        <a:custGeom>
          <a:avLst/>
          <a:gdLst/>
          <a:ahLst/>
          <a:cxnLst/>
          <a:rect l="0" t="0" r="0" b="0"/>
          <a:pathLst>
            <a:path>
              <a:moveTo>
                <a:pt x="166924" y="0"/>
              </a:moveTo>
              <a:lnTo>
                <a:pt x="166924" y="909425"/>
              </a:lnTo>
              <a:lnTo>
                <a:pt x="0" y="909425"/>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E10202-AAB0-4179-A284-1B3A42984CFE}">
      <dsp:nvSpPr>
        <dsp:cNvPr id="0" name=""/>
        <dsp:cNvSpPr/>
      </dsp:nvSpPr>
      <dsp:spPr>
        <a:xfrm>
          <a:off x="3684105" y="1377488"/>
          <a:ext cx="2885413" cy="1818851"/>
        </a:xfrm>
        <a:custGeom>
          <a:avLst/>
          <a:gdLst/>
          <a:ahLst/>
          <a:cxnLst/>
          <a:rect l="0" t="0" r="0" b="0"/>
          <a:pathLst>
            <a:path>
              <a:moveTo>
                <a:pt x="0" y="0"/>
              </a:moveTo>
              <a:lnTo>
                <a:pt x="0" y="1651927"/>
              </a:lnTo>
              <a:lnTo>
                <a:pt x="2885413" y="1651927"/>
              </a:lnTo>
              <a:lnTo>
                <a:pt x="2885413" y="1818851"/>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3E109FA-C908-416F-AB42-169829356C3C}">
      <dsp:nvSpPr>
        <dsp:cNvPr id="0" name=""/>
        <dsp:cNvSpPr/>
      </dsp:nvSpPr>
      <dsp:spPr>
        <a:xfrm>
          <a:off x="3684105" y="1377488"/>
          <a:ext cx="961804" cy="1818851"/>
        </a:xfrm>
        <a:custGeom>
          <a:avLst/>
          <a:gdLst/>
          <a:ahLst/>
          <a:cxnLst/>
          <a:rect l="0" t="0" r="0" b="0"/>
          <a:pathLst>
            <a:path>
              <a:moveTo>
                <a:pt x="0" y="0"/>
              </a:moveTo>
              <a:lnTo>
                <a:pt x="0" y="1651927"/>
              </a:lnTo>
              <a:lnTo>
                <a:pt x="961804" y="1651927"/>
              </a:lnTo>
              <a:lnTo>
                <a:pt x="961804" y="1818851"/>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FCB4B7-A94B-4919-997D-F41EE1900AE8}">
      <dsp:nvSpPr>
        <dsp:cNvPr id="0" name=""/>
        <dsp:cNvSpPr/>
      </dsp:nvSpPr>
      <dsp:spPr>
        <a:xfrm>
          <a:off x="2722300" y="1377488"/>
          <a:ext cx="961804" cy="1818851"/>
        </a:xfrm>
        <a:custGeom>
          <a:avLst/>
          <a:gdLst/>
          <a:ahLst/>
          <a:cxnLst/>
          <a:rect l="0" t="0" r="0" b="0"/>
          <a:pathLst>
            <a:path>
              <a:moveTo>
                <a:pt x="961804" y="0"/>
              </a:moveTo>
              <a:lnTo>
                <a:pt x="961804" y="1651927"/>
              </a:lnTo>
              <a:lnTo>
                <a:pt x="0" y="1651927"/>
              </a:lnTo>
              <a:lnTo>
                <a:pt x="0" y="1818851"/>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524EFC-8B53-4963-A5CF-FE8BEDF9BA88}">
      <dsp:nvSpPr>
        <dsp:cNvPr id="0" name=""/>
        <dsp:cNvSpPr/>
      </dsp:nvSpPr>
      <dsp:spPr>
        <a:xfrm>
          <a:off x="798691" y="1377488"/>
          <a:ext cx="2885413" cy="1818851"/>
        </a:xfrm>
        <a:custGeom>
          <a:avLst/>
          <a:gdLst/>
          <a:ahLst/>
          <a:cxnLst/>
          <a:rect l="0" t="0" r="0" b="0"/>
          <a:pathLst>
            <a:path>
              <a:moveTo>
                <a:pt x="2885413" y="0"/>
              </a:moveTo>
              <a:lnTo>
                <a:pt x="2885413" y="1651927"/>
              </a:lnTo>
              <a:lnTo>
                <a:pt x="0" y="1651927"/>
              </a:lnTo>
              <a:lnTo>
                <a:pt x="0" y="1818851"/>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7266A6-7EAD-452D-BF64-30A1D4FE627E}">
      <dsp:nvSpPr>
        <dsp:cNvPr id="0" name=""/>
        <dsp:cNvSpPr/>
      </dsp:nvSpPr>
      <dsp:spPr>
        <a:xfrm>
          <a:off x="2889225" y="127667"/>
          <a:ext cx="1589759" cy="1249821"/>
        </a:xfrm>
        <a:prstGeom prst="rect">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t>Caio Rossi – Dow </a:t>
          </a:r>
          <a:r>
            <a:rPr lang="en-US" sz="1800" b="1" kern="1200" noProof="0" dirty="0" err="1" smtClean="0"/>
            <a:t>AgroSciences</a:t>
          </a:r>
          <a:r>
            <a:rPr lang="en-US" sz="1800" b="1" kern="1200" noProof="0" dirty="0" smtClean="0"/>
            <a:t> (Chair)</a:t>
          </a:r>
          <a:endParaRPr lang="en-US" sz="1800" b="1" kern="1200" noProof="0" dirty="0"/>
        </a:p>
      </dsp:txBody>
      <dsp:txXfrm>
        <a:off x="2889225" y="127667"/>
        <a:ext cx="1589759" cy="1249821"/>
      </dsp:txXfrm>
    </dsp:sp>
    <dsp:sp modelId="{C8F09023-3B5B-42A7-A9C3-ABCB4B780B0B}">
      <dsp:nvSpPr>
        <dsp:cNvPr id="0" name=""/>
        <dsp:cNvSpPr/>
      </dsp:nvSpPr>
      <dsp:spPr>
        <a:xfrm>
          <a:off x="3811" y="3196340"/>
          <a:ext cx="1589759" cy="1315605"/>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t>Samuel Neves – Du Pont (Secretary)</a:t>
          </a:r>
          <a:endParaRPr lang="en-US" sz="1800" b="1" kern="1200" noProof="0" dirty="0"/>
        </a:p>
      </dsp:txBody>
      <dsp:txXfrm>
        <a:off x="3811" y="3196340"/>
        <a:ext cx="1589759" cy="1315605"/>
      </dsp:txXfrm>
    </dsp:sp>
    <dsp:sp modelId="{3BF29ED7-4994-42B2-9834-2CF6979591CC}">
      <dsp:nvSpPr>
        <dsp:cNvPr id="0" name=""/>
        <dsp:cNvSpPr/>
      </dsp:nvSpPr>
      <dsp:spPr>
        <a:xfrm>
          <a:off x="1927420" y="3196340"/>
          <a:ext cx="1589759" cy="1315605"/>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t>Fernando </a:t>
          </a:r>
          <a:r>
            <a:rPr lang="en-US" sz="1800" b="1" kern="1200" noProof="0" dirty="0" err="1" smtClean="0"/>
            <a:t>Gava</a:t>
          </a:r>
          <a:r>
            <a:rPr lang="en-US" sz="1800" b="1" kern="1200" noProof="0" dirty="0" smtClean="0"/>
            <a:t> – BASF</a:t>
          </a:r>
          <a:br>
            <a:rPr lang="en-US" sz="1800" b="1" kern="1200" noProof="0" dirty="0" smtClean="0"/>
          </a:br>
          <a:r>
            <a:rPr lang="en-US" sz="1800" b="1" kern="1200" noProof="0" dirty="0" smtClean="0"/>
            <a:t>(Technical Affairs VP)</a:t>
          </a:r>
          <a:endParaRPr lang="en-US" sz="1800" b="1" kern="1200" noProof="0" dirty="0"/>
        </a:p>
      </dsp:txBody>
      <dsp:txXfrm>
        <a:off x="1927420" y="3196340"/>
        <a:ext cx="1589759" cy="1315605"/>
      </dsp:txXfrm>
    </dsp:sp>
    <dsp:sp modelId="{5031DB3E-F14C-4A76-BA8E-23CC9410FAEA}">
      <dsp:nvSpPr>
        <dsp:cNvPr id="0" name=""/>
        <dsp:cNvSpPr/>
      </dsp:nvSpPr>
      <dsp:spPr>
        <a:xfrm>
          <a:off x="3851029" y="3196340"/>
          <a:ext cx="1589759" cy="1315605"/>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t>Marcel Melo BAYER</a:t>
          </a:r>
          <a:br>
            <a:rPr lang="en-US" sz="1800" b="1" kern="1200" noProof="0" dirty="0" smtClean="0"/>
          </a:br>
          <a:r>
            <a:rPr lang="en-US" sz="1800" b="1" kern="1200" noProof="0" dirty="0" smtClean="0"/>
            <a:t>(Educational Affairs VP)</a:t>
          </a:r>
          <a:endParaRPr lang="en-US" sz="1800" b="1" kern="1200" noProof="0" dirty="0"/>
        </a:p>
      </dsp:txBody>
      <dsp:txXfrm>
        <a:off x="3851029" y="3196340"/>
        <a:ext cx="1589759" cy="1315605"/>
      </dsp:txXfrm>
    </dsp:sp>
    <dsp:sp modelId="{FC29FFDA-7382-4256-8D7E-138164FE8E33}">
      <dsp:nvSpPr>
        <dsp:cNvPr id="0" name=""/>
        <dsp:cNvSpPr/>
      </dsp:nvSpPr>
      <dsp:spPr>
        <a:xfrm>
          <a:off x="5774638" y="3196340"/>
          <a:ext cx="1589759" cy="1315605"/>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t>Roberto Toledo - </a:t>
          </a:r>
          <a:r>
            <a:rPr lang="en-US" sz="1800" b="1" kern="1200" noProof="0" dirty="0" err="1" smtClean="0"/>
            <a:t>Ourofino</a:t>
          </a:r>
          <a:r>
            <a:rPr lang="en-US" sz="1800" b="1" kern="1200" noProof="0" dirty="0" smtClean="0"/>
            <a:t/>
          </a:r>
          <a:br>
            <a:rPr lang="en-US" sz="1800" b="1" kern="1200" noProof="0" dirty="0" smtClean="0"/>
          </a:br>
          <a:r>
            <a:rPr lang="en-US" sz="1800" b="1" kern="1200" noProof="0" dirty="0" smtClean="0"/>
            <a:t>(Communications &amp; MKT VP)</a:t>
          </a:r>
          <a:endParaRPr lang="en-US" sz="1800" b="1" kern="1200" noProof="0" dirty="0"/>
        </a:p>
      </dsp:txBody>
      <dsp:txXfrm>
        <a:off x="5774638" y="3196340"/>
        <a:ext cx="1589759" cy="1315605"/>
      </dsp:txXfrm>
    </dsp:sp>
    <dsp:sp modelId="{44676CE8-308A-46AF-8126-3543F394E7C6}">
      <dsp:nvSpPr>
        <dsp:cNvPr id="0" name=""/>
        <dsp:cNvSpPr/>
      </dsp:nvSpPr>
      <dsp:spPr>
        <a:xfrm>
          <a:off x="1927420" y="1711338"/>
          <a:ext cx="1589759" cy="1151152"/>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t>Luciano Almeida (Lawyer)</a:t>
          </a:r>
          <a:endParaRPr lang="en-US" sz="1800" b="1" kern="1200" noProof="0" dirty="0"/>
        </a:p>
      </dsp:txBody>
      <dsp:txXfrm>
        <a:off x="1927420" y="1711338"/>
        <a:ext cx="1589759" cy="1151152"/>
      </dsp:txXfrm>
    </dsp:sp>
    <dsp:sp modelId="{CEC0E5FB-4F78-430F-A61D-B4D283931C0A}">
      <dsp:nvSpPr>
        <dsp:cNvPr id="0" name=""/>
        <dsp:cNvSpPr/>
      </dsp:nvSpPr>
      <dsp:spPr>
        <a:xfrm>
          <a:off x="3815673" y="1777122"/>
          <a:ext cx="1589759" cy="1151152"/>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noProof="0" dirty="0" smtClean="0"/>
            <a:t>Silvio </a:t>
          </a:r>
          <a:r>
            <a:rPr lang="en-US" sz="1800" b="1" kern="1200" noProof="0" dirty="0" err="1" smtClean="0"/>
            <a:t>Furuhashi</a:t>
          </a:r>
          <a:r>
            <a:rPr lang="en-US" sz="1800" b="1" kern="1200" noProof="0" dirty="0" smtClean="0"/>
            <a:t> – ISK (Treasurer)</a:t>
          </a:r>
          <a:endParaRPr lang="en-US" sz="1800" b="1" kern="1200" noProof="0" dirty="0"/>
        </a:p>
      </dsp:txBody>
      <dsp:txXfrm>
        <a:off x="3815673" y="1777122"/>
        <a:ext cx="1589759" cy="11511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image" Target="../media/image2.jpeg"/><Relationship Id="rId16"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gif"/><Relationship Id="rId5" Type="http://schemas.openxmlformats.org/officeDocument/2006/relationships/image" Target="../media/image7.gif"/><Relationship Id="rId15" Type="http://schemas.openxmlformats.org/officeDocument/2006/relationships/image" Target="../media/image17.tiff"/><Relationship Id="rId10" Type="http://schemas.openxmlformats.org/officeDocument/2006/relationships/image" Target="../media/image12.gif"/><Relationship Id="rId4" Type="http://schemas.openxmlformats.org/officeDocument/2006/relationships/image" Target="../media/image6.gif"/><Relationship Id="rId9" Type="http://schemas.openxmlformats.org/officeDocument/2006/relationships/image" Target="../media/image11.gif"/><Relationship Id="rId1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st Slide - Title">
    <p:bg>
      <p:bgPr>
        <a:blipFill dpi="0" rotWithShape="1">
          <a:blip r:embed="rId2">
            <a:alphaModFix amt="2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350" y="620689"/>
            <a:ext cx="5664629" cy="1470025"/>
          </a:xfrm>
        </p:spPr>
        <p:txBody>
          <a:bodyPr/>
          <a:lstStyle>
            <a:lvl1pPr>
              <a:defRPr b="1"/>
            </a:lvl1pPr>
          </a:lstStyle>
          <a:p>
            <a:r>
              <a:rPr lang="en-US" smtClean="0"/>
              <a:t>Click to edit Master title style</a:t>
            </a:r>
            <a:endParaRPr lang="pt-B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grpSp>
        <p:nvGrpSpPr>
          <p:cNvPr id="9" name="Group 8"/>
          <p:cNvGrpSpPr/>
          <p:nvPr userDrawn="1"/>
        </p:nvGrpSpPr>
        <p:grpSpPr>
          <a:xfrm>
            <a:off x="11476188" y="-3495"/>
            <a:ext cx="720000" cy="6876000"/>
            <a:chOff x="8607141" y="-3495"/>
            <a:chExt cx="540000" cy="6876000"/>
          </a:xfrm>
        </p:grpSpPr>
        <p:sp>
          <p:nvSpPr>
            <p:cNvPr id="10" name="Rectangle 9"/>
            <p:cNvSpPr/>
            <p:nvPr userDrawn="1"/>
          </p:nvSpPr>
          <p:spPr>
            <a:xfrm rot="16200000">
              <a:off x="5439141" y="3164505"/>
              <a:ext cx="6876000" cy="540000"/>
            </a:xfrm>
            <a:prstGeom prst="rect">
              <a:avLst/>
            </a:prstGeom>
            <a:solidFill>
              <a:srgbClr val="003300">
                <a:alpha val="80000"/>
              </a:srgb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sp>
          <p:nvSpPr>
            <p:cNvPr id="11" name="Rectangle 10"/>
            <p:cNvSpPr/>
            <p:nvPr userDrawn="1"/>
          </p:nvSpPr>
          <p:spPr>
            <a:xfrm rot="16200000">
              <a:off x="8481096" y="5139219"/>
              <a:ext cx="792089" cy="540000"/>
            </a:xfrm>
            <a:prstGeom prst="rect">
              <a:avLst/>
            </a:prstGeom>
            <a:solidFill>
              <a:srgbClr val="003300"/>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grpSp>
      <p:sp>
        <p:nvSpPr>
          <p:cNvPr id="12" name="Date Placeholder 3"/>
          <p:cNvSpPr>
            <a:spLocks noGrp="1"/>
          </p:cNvSpPr>
          <p:nvPr>
            <p:ph type="dt" sz="half" idx="2"/>
          </p:nvPr>
        </p:nvSpPr>
        <p:spPr>
          <a:xfrm>
            <a:off x="4655840" y="6492876"/>
            <a:ext cx="284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C710C3E2-DC5B-41D8-B682-7A57DE29BC82}" type="datetimeFigureOut">
              <a:rPr lang="pt-BR" smtClean="0"/>
              <a:pPr/>
              <a:t>11/05/2017</a:t>
            </a:fld>
            <a:endParaRPr lang="pt-BR"/>
          </a:p>
        </p:txBody>
      </p:sp>
    </p:spTree>
    <p:extLst>
      <p:ext uri="{BB962C8B-B14F-4D97-AF65-F5344CB8AC3E}">
        <p14:creationId xmlns:p14="http://schemas.microsoft.com/office/powerpoint/2010/main" val="2958264026"/>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C53F59F-B265-4095-90C0-CD62648E13BB}" type="datetimeFigureOut">
              <a:rPr lang="pt-BR" smtClean="0"/>
              <a:t>11/05/2017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3448223578"/>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EC53F59F-B265-4095-90C0-CD62648E13BB}" type="datetimeFigureOut">
              <a:rPr lang="pt-BR" smtClean="0"/>
              <a:t>11/05/2017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350154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C53F59F-B265-4095-90C0-CD62648E13BB}" type="datetimeFigureOut">
              <a:rPr lang="pt-BR" smtClean="0"/>
              <a:t>11/05/2017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4162595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C53F59F-B265-4095-90C0-CD62648E13BB}" type="datetimeFigureOut">
              <a:rPr lang="pt-BR" smtClean="0"/>
              <a:t>11/05/2017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3027859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C53F59F-B265-4095-90C0-CD62648E13BB}" type="datetimeFigureOut">
              <a:rPr lang="pt-BR" smtClean="0"/>
              <a:t>11/05/2017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188597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C53F59F-B265-4095-90C0-CD62648E13BB}" type="datetimeFigureOut">
              <a:rPr lang="pt-BR" smtClean="0"/>
              <a:t>11/05/2017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3787539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C53F59F-B265-4095-90C0-CD62648E13BB}" type="datetimeFigureOut">
              <a:rPr lang="pt-BR" smtClean="0"/>
              <a:t>11/05/2017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396295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C53F59F-B265-4095-90C0-CD62648E13BB}" type="datetimeFigureOut">
              <a:rPr lang="pt-BR" smtClean="0"/>
              <a:t>11/05/2017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868422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C53F59F-B265-4095-90C0-CD62648E13BB}" type="datetimeFigureOut">
              <a:rPr lang="pt-BR" smtClean="0"/>
              <a:t>11/05/2017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420685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presentation">
    <p:bg>
      <p:bgPr>
        <a:blipFill dpi="0" rotWithShape="1">
          <a:blip r:embed="rId2" cstate="print">
            <a:alphaModFix amt="15000"/>
            <a:lum/>
          </a:blip>
          <a:srcRect/>
          <a:stretch>
            <a:fillRect l="19000" t="-2000" r="19000" b="-2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userDrawn="1">
            <p:ph type="sldNum" sz="quarter" idx="12"/>
          </p:nvPr>
        </p:nvSpPr>
        <p:spPr>
          <a:xfrm>
            <a:off x="11568608" y="6669360"/>
            <a:ext cx="623392" cy="188640"/>
          </a:xfrm>
        </p:spPr>
        <p:txBody>
          <a:bodyPr/>
          <a:lstStyle/>
          <a:p>
            <a:fld id="{71C60BB1-04FD-49D9-AB86-84494359F73C}" type="slidenum">
              <a:rPr lang="pt-BR" smtClean="0"/>
              <a:pPr/>
              <a:t>‹#›</a:t>
            </a:fld>
            <a:endParaRPr lang="pt-BR"/>
          </a:p>
        </p:txBody>
      </p:sp>
      <p:pic>
        <p:nvPicPr>
          <p:cNvPr id="8" name="Picture 7" descr="hrac adesivos arte_ARTEBRUTA.jpg"/>
          <p:cNvPicPr>
            <a:picLocks noChangeAspect="1"/>
          </p:cNvPicPr>
          <p:nvPr userDrawn="1"/>
        </p:nvPicPr>
        <p:blipFill>
          <a:blip r:embed="rId3" cstate="print">
            <a:clrChange>
              <a:clrFrom>
                <a:srgbClr val="FFFFFF"/>
              </a:clrFrom>
              <a:clrTo>
                <a:srgbClr val="FFFFFF">
                  <a:alpha val="0"/>
                </a:srgbClr>
              </a:clrTo>
            </a:clrChange>
          </a:blip>
          <a:srcRect l="2756" t="3801" r="2148" b="4851"/>
          <a:stretch>
            <a:fillRect/>
          </a:stretch>
        </p:blipFill>
        <p:spPr>
          <a:xfrm>
            <a:off x="11025174" y="0"/>
            <a:ext cx="1142068" cy="1080000"/>
          </a:xfrm>
          <a:prstGeom prst="rect">
            <a:avLst/>
          </a:prstGeom>
        </p:spPr>
      </p:pic>
      <p:pic>
        <p:nvPicPr>
          <p:cNvPr id="10" name="Picture 9" descr="Mescla plantas resistentes.jpg"/>
          <p:cNvPicPr>
            <a:picLocks noChangeAspect="1"/>
          </p:cNvPicPr>
          <p:nvPr userDrawn="1"/>
        </p:nvPicPr>
        <p:blipFill>
          <a:blip r:embed="rId4" cstate="print"/>
          <a:stretch>
            <a:fillRect/>
          </a:stretch>
        </p:blipFill>
        <p:spPr>
          <a:xfrm>
            <a:off x="0" y="0"/>
            <a:ext cx="1920000" cy="1080000"/>
          </a:xfrm>
          <a:prstGeom prst="rect">
            <a:avLst/>
          </a:prstGeom>
        </p:spPr>
      </p:pic>
      <p:cxnSp>
        <p:nvCxnSpPr>
          <p:cNvPr id="13" name="Straight Connector 12"/>
          <p:cNvCxnSpPr/>
          <p:nvPr userDrawn="1"/>
        </p:nvCxnSpPr>
        <p:spPr>
          <a:xfrm>
            <a:off x="0" y="1130010"/>
            <a:ext cx="12192000" cy="0"/>
          </a:xfrm>
          <a:prstGeom prst="line">
            <a:avLst/>
          </a:prstGeom>
          <a:ln w="76200">
            <a:solidFill>
              <a:srgbClr val="003300">
                <a:alpha val="80000"/>
              </a:srgb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rot="16200000">
            <a:off x="8986787" y="3663104"/>
            <a:ext cx="5698800" cy="720000"/>
          </a:xfrm>
          <a:prstGeom prst="rect">
            <a:avLst/>
          </a:prstGeom>
          <a:solidFill>
            <a:srgbClr val="003300">
              <a:alpha val="80000"/>
            </a:srgb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sp>
        <p:nvSpPr>
          <p:cNvPr id="21" name="Rectangle 20"/>
          <p:cNvSpPr/>
          <p:nvPr userDrawn="1"/>
        </p:nvSpPr>
        <p:spPr>
          <a:xfrm rot="16200000">
            <a:off x="11440144" y="5049219"/>
            <a:ext cx="792089" cy="720000"/>
          </a:xfrm>
          <a:prstGeom prst="rect">
            <a:avLst/>
          </a:prstGeom>
          <a:solidFill>
            <a:srgbClr val="003300"/>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spTree>
    <p:extLst>
      <p:ext uri="{BB962C8B-B14F-4D97-AF65-F5344CB8AC3E}">
        <p14:creationId xmlns:p14="http://schemas.microsoft.com/office/powerpoint/2010/main" val="2031688119"/>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cstate="print">
            <a:lum/>
          </a:blip>
          <a:srcRect/>
          <a:stretch>
            <a:fillRect l="40000" t="1000" r="3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204" y="980728"/>
            <a:ext cx="5999989" cy="3744416"/>
          </a:xfrm>
        </p:spPr>
        <p:txBody>
          <a:bodyPr anchor="t">
            <a:normAutofit/>
          </a:bodyPr>
          <a:lstStyle>
            <a:lvl1pPr algn="l">
              <a:defRPr sz="4000" b="1" baseline="0"/>
            </a:lvl1pPr>
          </a:lstStyle>
          <a:p>
            <a:r>
              <a:rPr lang="en-US" dirty="0" err="1" smtClean="0"/>
              <a:t>Agradecimentos</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a:t>
            </a:r>
            <a:endParaRPr lang="pt-BR" dirty="0"/>
          </a:p>
        </p:txBody>
      </p:sp>
      <p:pic>
        <p:nvPicPr>
          <p:cNvPr id="7" name="Picture 6" descr="hrac adesivos arte_ARTEBRUTA.jpg"/>
          <p:cNvPicPr>
            <a:picLocks noChangeAspect="1"/>
          </p:cNvPicPr>
          <p:nvPr userDrawn="1"/>
        </p:nvPicPr>
        <p:blipFill>
          <a:blip r:embed="rId3" cstate="print">
            <a:clrChange>
              <a:clrFrom>
                <a:srgbClr val="FFFFFF"/>
              </a:clrFrom>
              <a:clrTo>
                <a:srgbClr val="FFFFFF">
                  <a:alpha val="0"/>
                </a:srgbClr>
              </a:clrTo>
            </a:clrChange>
          </a:blip>
          <a:srcRect l="2756" t="3801" r="2148" b="4851"/>
          <a:stretch>
            <a:fillRect/>
          </a:stretch>
        </p:blipFill>
        <p:spPr>
          <a:xfrm>
            <a:off x="1" y="0"/>
            <a:ext cx="1142068" cy="1080000"/>
          </a:xfrm>
          <a:prstGeom prst="rect">
            <a:avLst/>
          </a:prstGeom>
        </p:spPr>
      </p:pic>
      <p:grpSp>
        <p:nvGrpSpPr>
          <p:cNvPr id="11" name="Group 10"/>
          <p:cNvGrpSpPr/>
          <p:nvPr userDrawn="1"/>
        </p:nvGrpSpPr>
        <p:grpSpPr>
          <a:xfrm>
            <a:off x="11476188" y="-3495"/>
            <a:ext cx="720000" cy="6876000"/>
            <a:chOff x="8607141" y="-3495"/>
            <a:chExt cx="540000" cy="6876000"/>
          </a:xfrm>
        </p:grpSpPr>
        <p:sp>
          <p:nvSpPr>
            <p:cNvPr id="9" name="Rectangle 8"/>
            <p:cNvSpPr/>
            <p:nvPr userDrawn="1"/>
          </p:nvSpPr>
          <p:spPr>
            <a:xfrm rot="16200000">
              <a:off x="5439141" y="3164505"/>
              <a:ext cx="6876000" cy="540000"/>
            </a:xfrm>
            <a:prstGeom prst="rect">
              <a:avLst/>
            </a:prstGeom>
            <a:solidFill>
              <a:srgbClr val="003300">
                <a:alpha val="80000"/>
              </a:srgb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sp>
          <p:nvSpPr>
            <p:cNvPr id="10" name="Rectangle 9"/>
            <p:cNvSpPr/>
            <p:nvPr userDrawn="1"/>
          </p:nvSpPr>
          <p:spPr>
            <a:xfrm rot="16200000">
              <a:off x="8481096" y="5139219"/>
              <a:ext cx="792089" cy="540000"/>
            </a:xfrm>
            <a:prstGeom prst="rect">
              <a:avLst/>
            </a:prstGeom>
            <a:solidFill>
              <a:srgbClr val="003300"/>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grpSp>
    </p:spTree>
    <p:extLst>
      <p:ext uri="{BB962C8B-B14F-4D97-AF65-F5344CB8AC3E}">
        <p14:creationId xmlns:p14="http://schemas.microsoft.com/office/powerpoint/2010/main" val="740715635"/>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cstate="print">
            <a:lum/>
          </a:blip>
          <a:srcRect/>
          <a:stretch>
            <a:fillRect l="40000" t="1000" r="3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204" y="980728"/>
            <a:ext cx="5999989" cy="3744416"/>
          </a:xfrm>
        </p:spPr>
        <p:txBody>
          <a:bodyPr anchor="t">
            <a:normAutofit/>
          </a:bodyPr>
          <a:lstStyle>
            <a:lvl1pPr algn="l">
              <a:defRPr sz="4000" b="1" baseline="0"/>
            </a:lvl1pPr>
          </a:lstStyle>
          <a:p>
            <a:r>
              <a:rPr lang="en-US" dirty="0" err="1" smtClean="0"/>
              <a:t>Contatos</a:t>
            </a:r>
            <a:r>
              <a:rPr lang="en-US" dirty="0" smtClean="0"/>
              <a:t>:</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 </a:t>
            </a:r>
            <a:endParaRPr lang="pt-BR" dirty="0"/>
          </a:p>
        </p:txBody>
      </p:sp>
      <p:pic>
        <p:nvPicPr>
          <p:cNvPr id="7" name="Picture 6" descr="hrac adesivos arte_ARTEBRUTA.jpg"/>
          <p:cNvPicPr>
            <a:picLocks noChangeAspect="1"/>
          </p:cNvPicPr>
          <p:nvPr userDrawn="1"/>
        </p:nvPicPr>
        <p:blipFill>
          <a:blip r:embed="rId3" cstate="print">
            <a:clrChange>
              <a:clrFrom>
                <a:srgbClr val="FFFFFF"/>
              </a:clrFrom>
              <a:clrTo>
                <a:srgbClr val="FFFFFF">
                  <a:alpha val="0"/>
                </a:srgbClr>
              </a:clrTo>
            </a:clrChange>
          </a:blip>
          <a:srcRect l="2756" t="3801" r="2148" b="4851"/>
          <a:stretch>
            <a:fillRect/>
          </a:stretch>
        </p:blipFill>
        <p:spPr>
          <a:xfrm>
            <a:off x="1" y="0"/>
            <a:ext cx="1142068" cy="1080000"/>
          </a:xfrm>
          <a:prstGeom prst="rect">
            <a:avLst/>
          </a:prstGeom>
        </p:spPr>
      </p:pic>
      <p:grpSp>
        <p:nvGrpSpPr>
          <p:cNvPr id="3" name="Group 10"/>
          <p:cNvGrpSpPr/>
          <p:nvPr userDrawn="1"/>
        </p:nvGrpSpPr>
        <p:grpSpPr>
          <a:xfrm>
            <a:off x="11476188" y="-3495"/>
            <a:ext cx="720000" cy="6876000"/>
            <a:chOff x="8607141" y="-3495"/>
            <a:chExt cx="540000" cy="6876000"/>
          </a:xfrm>
        </p:grpSpPr>
        <p:sp>
          <p:nvSpPr>
            <p:cNvPr id="9" name="Rectangle 8"/>
            <p:cNvSpPr/>
            <p:nvPr userDrawn="1"/>
          </p:nvSpPr>
          <p:spPr>
            <a:xfrm rot="16200000">
              <a:off x="5439141" y="3164505"/>
              <a:ext cx="6876000" cy="540000"/>
            </a:xfrm>
            <a:prstGeom prst="rect">
              <a:avLst/>
            </a:prstGeom>
            <a:solidFill>
              <a:srgbClr val="003300">
                <a:alpha val="80000"/>
              </a:srgb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sp>
          <p:nvSpPr>
            <p:cNvPr id="10" name="Rectangle 9"/>
            <p:cNvSpPr/>
            <p:nvPr userDrawn="1"/>
          </p:nvSpPr>
          <p:spPr>
            <a:xfrm rot="16200000">
              <a:off x="8481096" y="5139219"/>
              <a:ext cx="792089" cy="540000"/>
            </a:xfrm>
            <a:prstGeom prst="rect">
              <a:avLst/>
            </a:prstGeom>
            <a:solidFill>
              <a:srgbClr val="003300"/>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grpSp>
    </p:spTree>
    <p:extLst>
      <p:ext uri="{BB962C8B-B14F-4D97-AF65-F5344CB8AC3E}">
        <p14:creationId xmlns:p14="http://schemas.microsoft.com/office/powerpoint/2010/main" val="2864041902"/>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ssociated companies">
    <p:bg>
      <p:bgPr>
        <a:blipFill dpi="0" rotWithShape="1">
          <a:blip r:embed="rId2" cstate="print">
            <a:lum/>
          </a:blip>
          <a:srcRect/>
          <a:stretch>
            <a:fillRect l="40000" t="1000" r="3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339" y="116632"/>
            <a:ext cx="6624736" cy="720080"/>
          </a:xfrm>
        </p:spPr>
        <p:txBody>
          <a:bodyPr anchor="t">
            <a:normAutofit/>
          </a:bodyPr>
          <a:lstStyle>
            <a:lvl1pPr algn="l">
              <a:defRPr sz="4000" b="1" i="1" baseline="0"/>
            </a:lvl1pPr>
          </a:lstStyle>
          <a:p>
            <a:r>
              <a:rPr lang="en-US" dirty="0" err="1" smtClean="0"/>
              <a:t>Empresas</a:t>
            </a:r>
            <a:r>
              <a:rPr lang="en-US" dirty="0" smtClean="0"/>
              <a:t> </a:t>
            </a:r>
            <a:r>
              <a:rPr lang="en-US" dirty="0" err="1" smtClean="0"/>
              <a:t>Associadas</a:t>
            </a:r>
            <a:endParaRPr lang="pt-BR" dirty="0"/>
          </a:p>
        </p:txBody>
      </p:sp>
      <p:grpSp>
        <p:nvGrpSpPr>
          <p:cNvPr id="3" name="Group 10"/>
          <p:cNvGrpSpPr/>
          <p:nvPr userDrawn="1"/>
        </p:nvGrpSpPr>
        <p:grpSpPr>
          <a:xfrm>
            <a:off x="11476188" y="-3495"/>
            <a:ext cx="720000" cy="6876000"/>
            <a:chOff x="8607141" y="-3495"/>
            <a:chExt cx="540000" cy="6876000"/>
          </a:xfrm>
        </p:grpSpPr>
        <p:sp>
          <p:nvSpPr>
            <p:cNvPr id="9" name="Rectangle 8"/>
            <p:cNvSpPr/>
            <p:nvPr userDrawn="1"/>
          </p:nvSpPr>
          <p:spPr>
            <a:xfrm rot="16200000">
              <a:off x="5439141" y="3164505"/>
              <a:ext cx="6876000" cy="540000"/>
            </a:xfrm>
            <a:prstGeom prst="rect">
              <a:avLst/>
            </a:prstGeom>
            <a:solidFill>
              <a:srgbClr val="003300">
                <a:alpha val="80000"/>
              </a:srgb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sp>
          <p:nvSpPr>
            <p:cNvPr id="10" name="Rectangle 9"/>
            <p:cNvSpPr/>
            <p:nvPr userDrawn="1"/>
          </p:nvSpPr>
          <p:spPr>
            <a:xfrm rot="16200000">
              <a:off x="8481096" y="5139219"/>
              <a:ext cx="792089" cy="540000"/>
            </a:xfrm>
            <a:prstGeom prst="rect">
              <a:avLst/>
            </a:prstGeom>
            <a:solidFill>
              <a:srgbClr val="003300"/>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grpSp>
      <p:pic>
        <p:nvPicPr>
          <p:cNvPr id="1026" name="Picture 2" descr="http://www.hrac-br.com.br/img/lg_arysta_170.jpg"/>
          <p:cNvPicPr>
            <a:picLocks noChangeAspect="1" noChangeArrowheads="1"/>
          </p:cNvPicPr>
          <p:nvPr userDrawn="1"/>
        </p:nvPicPr>
        <p:blipFill>
          <a:blip r:embed="rId3" cstate="print"/>
          <a:srcRect/>
          <a:stretch>
            <a:fillRect/>
          </a:stretch>
        </p:blipFill>
        <p:spPr bwMode="auto">
          <a:xfrm>
            <a:off x="2795170" y="1458791"/>
            <a:ext cx="1973943" cy="365760"/>
          </a:xfrm>
          <a:prstGeom prst="rect">
            <a:avLst/>
          </a:prstGeom>
          <a:noFill/>
        </p:spPr>
      </p:pic>
      <p:pic>
        <p:nvPicPr>
          <p:cNvPr id="1028" name="Picture 4" descr="http://www.hrac-br.com.br/img/lg_basf.gif"/>
          <p:cNvPicPr>
            <a:picLocks noChangeAspect="1" noChangeArrowheads="1"/>
          </p:cNvPicPr>
          <p:nvPr userDrawn="1"/>
        </p:nvPicPr>
        <p:blipFill>
          <a:blip r:embed="rId4" cstate="print"/>
          <a:srcRect/>
          <a:stretch>
            <a:fillRect/>
          </a:stretch>
        </p:blipFill>
        <p:spPr bwMode="auto">
          <a:xfrm>
            <a:off x="687899" y="2211360"/>
            <a:ext cx="1393368" cy="365760"/>
          </a:xfrm>
          <a:prstGeom prst="rect">
            <a:avLst/>
          </a:prstGeom>
          <a:noFill/>
        </p:spPr>
      </p:pic>
      <p:pic>
        <p:nvPicPr>
          <p:cNvPr id="1030" name="Picture 6" descr="http://www.hrac-br.com.br/img/lg_bayer.gif"/>
          <p:cNvPicPr>
            <a:picLocks noChangeAspect="1" noChangeArrowheads="1"/>
          </p:cNvPicPr>
          <p:nvPr userDrawn="1"/>
        </p:nvPicPr>
        <p:blipFill>
          <a:blip r:embed="rId5" cstate="print"/>
          <a:srcRect/>
          <a:stretch>
            <a:fillRect/>
          </a:stretch>
        </p:blipFill>
        <p:spPr bwMode="auto">
          <a:xfrm>
            <a:off x="3116710" y="2028480"/>
            <a:ext cx="1215765" cy="731520"/>
          </a:xfrm>
          <a:prstGeom prst="rect">
            <a:avLst/>
          </a:prstGeom>
          <a:noFill/>
        </p:spPr>
      </p:pic>
      <p:pic>
        <p:nvPicPr>
          <p:cNvPr id="1032" name="Picture 8" descr="http://www.hrac-br.com.br/img/DAS_Logo_4C.jpg"/>
          <p:cNvPicPr>
            <a:picLocks noChangeAspect="1" noChangeArrowheads="1"/>
          </p:cNvPicPr>
          <p:nvPr userDrawn="1"/>
        </p:nvPicPr>
        <p:blipFill>
          <a:blip r:embed="rId6" cstate="print"/>
          <a:srcRect/>
          <a:stretch>
            <a:fillRect/>
          </a:stretch>
        </p:blipFill>
        <p:spPr bwMode="auto">
          <a:xfrm>
            <a:off x="305024" y="3044052"/>
            <a:ext cx="2438400" cy="274320"/>
          </a:xfrm>
          <a:prstGeom prst="rect">
            <a:avLst/>
          </a:prstGeom>
          <a:noFill/>
        </p:spPr>
      </p:pic>
      <p:pic>
        <p:nvPicPr>
          <p:cNvPr id="1034" name="Picture 10" descr="http://www.hrac-br.com.br/img/lg_dupont.gif"/>
          <p:cNvPicPr>
            <a:picLocks noChangeAspect="1" noChangeArrowheads="1"/>
          </p:cNvPicPr>
          <p:nvPr userDrawn="1"/>
        </p:nvPicPr>
        <p:blipFill>
          <a:blip r:embed="rId7" cstate="print"/>
          <a:srcRect/>
          <a:stretch>
            <a:fillRect/>
          </a:stretch>
        </p:blipFill>
        <p:spPr bwMode="auto">
          <a:xfrm>
            <a:off x="3022420" y="2907860"/>
            <a:ext cx="1338729" cy="457200"/>
          </a:xfrm>
          <a:prstGeom prst="rect">
            <a:avLst/>
          </a:prstGeom>
          <a:noFill/>
        </p:spPr>
      </p:pic>
      <p:pic>
        <p:nvPicPr>
          <p:cNvPr id="1036" name="Picture 12" descr="http://www.hrac-br.com.br/images/FMC_Novo.JPG"/>
          <p:cNvPicPr>
            <a:picLocks noChangeAspect="1" noChangeArrowheads="1"/>
          </p:cNvPicPr>
          <p:nvPr userDrawn="1"/>
        </p:nvPicPr>
        <p:blipFill>
          <a:blip r:embed="rId8" cstate="print"/>
          <a:srcRect/>
          <a:stretch>
            <a:fillRect/>
          </a:stretch>
        </p:blipFill>
        <p:spPr bwMode="auto">
          <a:xfrm>
            <a:off x="732328" y="3590818"/>
            <a:ext cx="1373893" cy="365760"/>
          </a:xfrm>
          <a:prstGeom prst="rect">
            <a:avLst/>
          </a:prstGeom>
          <a:noFill/>
        </p:spPr>
      </p:pic>
      <p:pic>
        <p:nvPicPr>
          <p:cNvPr id="1040" name="Picture 16" descr="http://www.hrac-br.com.br/img/lg_ISK.gif"/>
          <p:cNvPicPr>
            <a:picLocks noChangeAspect="1" noChangeArrowheads="1"/>
          </p:cNvPicPr>
          <p:nvPr userDrawn="1"/>
        </p:nvPicPr>
        <p:blipFill>
          <a:blip r:embed="rId9" cstate="print"/>
          <a:srcRect/>
          <a:stretch>
            <a:fillRect/>
          </a:stretch>
        </p:blipFill>
        <p:spPr bwMode="auto">
          <a:xfrm>
            <a:off x="2882981" y="3682258"/>
            <a:ext cx="1798320" cy="182880"/>
          </a:xfrm>
          <a:prstGeom prst="rect">
            <a:avLst/>
          </a:prstGeom>
          <a:noFill/>
        </p:spPr>
      </p:pic>
      <p:pic>
        <p:nvPicPr>
          <p:cNvPr id="1044" name="Picture 20" descr="http://www.hrac-br.com.br/img/lg_monsanto.gif"/>
          <p:cNvPicPr>
            <a:picLocks noChangeAspect="1" noChangeArrowheads="1"/>
          </p:cNvPicPr>
          <p:nvPr userDrawn="1"/>
        </p:nvPicPr>
        <p:blipFill>
          <a:blip r:embed="rId10" cstate="print"/>
          <a:srcRect/>
          <a:stretch>
            <a:fillRect/>
          </a:stretch>
        </p:blipFill>
        <p:spPr bwMode="auto">
          <a:xfrm>
            <a:off x="2779962" y="4214591"/>
            <a:ext cx="1823645" cy="548640"/>
          </a:xfrm>
          <a:prstGeom prst="rect">
            <a:avLst/>
          </a:prstGeom>
          <a:noFill/>
        </p:spPr>
      </p:pic>
      <p:pic>
        <p:nvPicPr>
          <p:cNvPr id="1048" name="Picture 24" descr="http://www.hrac-br.com.br/img/lg_syngenta.gif"/>
          <p:cNvPicPr>
            <a:picLocks noChangeAspect="1" noChangeArrowheads="1"/>
          </p:cNvPicPr>
          <p:nvPr userDrawn="1"/>
        </p:nvPicPr>
        <p:blipFill>
          <a:blip r:embed="rId11" cstate="print"/>
          <a:srcRect/>
          <a:stretch>
            <a:fillRect/>
          </a:stretch>
        </p:blipFill>
        <p:spPr bwMode="auto">
          <a:xfrm>
            <a:off x="2940822" y="5818912"/>
            <a:ext cx="1567543" cy="365760"/>
          </a:xfrm>
          <a:prstGeom prst="rect">
            <a:avLst/>
          </a:prstGeom>
          <a:noFill/>
        </p:spPr>
      </p:pic>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87184" y="4964348"/>
            <a:ext cx="936035" cy="576463"/>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p:blipFill>
        <p:spPr>
          <a:xfrm>
            <a:off x="2812432" y="5084149"/>
            <a:ext cx="1939419" cy="350976"/>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6082" y="1535282"/>
            <a:ext cx="1362245" cy="212779"/>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4592" y="5931424"/>
            <a:ext cx="2139264" cy="176780"/>
          </a:xfrm>
          <a:prstGeom prst="rect">
            <a:avLst/>
          </a:prstGeom>
        </p:spPr>
      </p:pic>
      <p:pic>
        <p:nvPicPr>
          <p:cNvPr id="4" name="Picture 3"/>
          <p:cNvPicPr>
            <a:picLocks noChangeAspect="1"/>
          </p:cNvPicPr>
          <p:nvPr userDrawn="1"/>
        </p:nvPicPr>
        <p:blipFill rotWithShape="1">
          <a:blip r:embed="rId16" cstate="print">
            <a:extLst>
              <a:ext uri="{28A0092B-C50C-407E-A947-70E740481C1C}">
                <a14:useLocalDpi xmlns:a14="http://schemas.microsoft.com/office/drawing/2010/main" val="0"/>
              </a:ext>
            </a:extLst>
          </a:blip>
          <a:srcRect l="10" t="-1367" r="5450" b="40555"/>
          <a:stretch/>
        </p:blipFill>
        <p:spPr>
          <a:xfrm>
            <a:off x="580547" y="4199771"/>
            <a:ext cx="1651629" cy="563460"/>
          </a:xfrm>
          <a:prstGeom prst="rect">
            <a:avLst/>
          </a:prstGeom>
        </p:spPr>
      </p:pic>
    </p:spTree>
    <p:extLst>
      <p:ext uri="{BB962C8B-B14F-4D97-AF65-F5344CB8AC3E}">
        <p14:creationId xmlns:p14="http://schemas.microsoft.com/office/powerpoint/2010/main" val="3133388065"/>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6" name="Rectangle 5"/>
          <p:cNvSpPr/>
          <p:nvPr userDrawn="1"/>
        </p:nvSpPr>
        <p:spPr>
          <a:xfrm>
            <a:off x="0" y="1090551"/>
            <a:ext cx="12192000" cy="57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ço Reservado para Número de Slide 3"/>
          <p:cNvSpPr>
            <a:spLocks noGrp="1"/>
          </p:cNvSpPr>
          <p:nvPr>
            <p:ph type="sldNum" sz="quarter" idx="12"/>
          </p:nvPr>
        </p:nvSpPr>
        <p:spPr/>
        <p:txBody>
          <a:bodyPr/>
          <a:lstStyle/>
          <a:p>
            <a:fld id="{2C1D8236-3F68-45FA-A5A1-3C218C767249}" type="slidenum">
              <a:rPr lang="pt-BR" smtClean="0"/>
              <a:t>‹#›</a:t>
            </a:fld>
            <a:endParaRPr lang="pt-B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9" y="0"/>
            <a:ext cx="12187939"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7" y="10758"/>
            <a:ext cx="774551" cy="1016670"/>
          </a:xfrm>
          <a:prstGeom prst="rect">
            <a:avLst/>
          </a:prstGeom>
        </p:spPr>
      </p:pic>
    </p:spTree>
    <p:extLst>
      <p:ext uri="{BB962C8B-B14F-4D97-AF65-F5344CB8AC3E}">
        <p14:creationId xmlns:p14="http://schemas.microsoft.com/office/powerpoint/2010/main" val="4258434076"/>
      </p:ext>
    </p:extLst>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7" name="Rectangle 6"/>
          <p:cNvSpPr/>
          <p:nvPr userDrawn="1"/>
        </p:nvSpPr>
        <p:spPr>
          <a:xfrm>
            <a:off x="0" y="1090551"/>
            <a:ext cx="12192000" cy="57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ço Reservado para Número de Slide 3"/>
          <p:cNvSpPr>
            <a:spLocks noGrp="1"/>
          </p:cNvSpPr>
          <p:nvPr>
            <p:ph type="sldNum" sz="quarter" idx="12"/>
          </p:nvPr>
        </p:nvSpPr>
        <p:spPr/>
        <p:txBody>
          <a:bodyPr/>
          <a:lstStyle/>
          <a:p>
            <a:fld id="{2C1D8236-3F68-45FA-A5A1-3C218C767249}" type="slidenum">
              <a:rPr lang="pt-BR" smtClean="0"/>
              <a:t>‹#›</a:t>
            </a:fld>
            <a:endParaRPr lang="pt-B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9" y="0"/>
            <a:ext cx="12187939"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7" y="10758"/>
            <a:ext cx="774551" cy="1016670"/>
          </a:xfrm>
          <a:prstGeom prst="rect">
            <a:avLst/>
          </a:prstGeom>
        </p:spPr>
      </p:pic>
    </p:spTree>
    <p:extLst>
      <p:ext uri="{BB962C8B-B14F-4D97-AF65-F5344CB8AC3E}">
        <p14:creationId xmlns:p14="http://schemas.microsoft.com/office/powerpoint/2010/main" val="649736310"/>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Em branco">
    <p:bg>
      <p:bgPr>
        <a:blipFill dpi="0" rotWithShape="1">
          <a:blip r:embed="rId2">
            <a:alphaModFix amt="10000"/>
            <a:lum/>
          </a:blip>
          <a:srcRect/>
          <a:stretch>
            <a:fillRect l="25000" r="25000"/>
          </a:stretch>
        </a:blipFill>
        <a:effectLst/>
      </p:bgPr>
    </p:bg>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2C1D8236-3F68-45FA-A5A1-3C218C767249}" type="slidenum">
              <a:rPr lang="pt-BR" smtClean="0"/>
              <a:t>‹#›</a:t>
            </a:fld>
            <a:endParaRPr lang="pt-BR"/>
          </a:p>
        </p:txBody>
      </p:sp>
      <p:grpSp>
        <p:nvGrpSpPr>
          <p:cNvPr id="7" name="Group 10"/>
          <p:cNvGrpSpPr/>
          <p:nvPr userDrawn="1"/>
        </p:nvGrpSpPr>
        <p:grpSpPr>
          <a:xfrm>
            <a:off x="11476188" y="-3495"/>
            <a:ext cx="720000" cy="6876000"/>
            <a:chOff x="8607141" y="-3495"/>
            <a:chExt cx="540000" cy="6876000"/>
          </a:xfrm>
        </p:grpSpPr>
        <p:sp>
          <p:nvSpPr>
            <p:cNvPr id="8" name="Rectangle 7"/>
            <p:cNvSpPr/>
            <p:nvPr userDrawn="1"/>
          </p:nvSpPr>
          <p:spPr>
            <a:xfrm rot="16200000">
              <a:off x="5439141" y="3164505"/>
              <a:ext cx="6876000" cy="540000"/>
            </a:xfrm>
            <a:prstGeom prst="rect">
              <a:avLst/>
            </a:prstGeom>
            <a:solidFill>
              <a:srgbClr val="003300">
                <a:alpha val="80000"/>
              </a:srgb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sp>
          <p:nvSpPr>
            <p:cNvPr id="9" name="Rectangle 8"/>
            <p:cNvSpPr/>
            <p:nvPr userDrawn="1"/>
          </p:nvSpPr>
          <p:spPr>
            <a:xfrm rot="16200000">
              <a:off x="8481096" y="5139219"/>
              <a:ext cx="792089" cy="540000"/>
            </a:xfrm>
            <a:prstGeom prst="rect">
              <a:avLst/>
            </a:prstGeom>
            <a:solidFill>
              <a:srgbClr val="003300"/>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ln>
                  <a:noFill/>
                </a:ln>
              </a:endParaRPr>
            </a:p>
          </p:txBody>
        </p:sp>
      </p:grpSp>
      <p:cxnSp>
        <p:nvCxnSpPr>
          <p:cNvPr id="13" name="Straight Connector 12"/>
          <p:cNvCxnSpPr/>
          <p:nvPr userDrawn="1"/>
        </p:nvCxnSpPr>
        <p:spPr>
          <a:xfrm>
            <a:off x="0" y="1106260"/>
            <a:ext cx="11484000" cy="0"/>
          </a:xfrm>
          <a:prstGeom prst="line">
            <a:avLst/>
          </a:prstGeom>
          <a:ln w="76200">
            <a:solidFill>
              <a:srgbClr val="003300">
                <a:alpha val="80000"/>
              </a:srgb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703745"/>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C53F59F-B265-4095-90C0-CD62648E13BB}" type="datetimeFigureOut">
              <a:rPr lang="pt-BR" smtClean="0"/>
              <a:t>11/05/2017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1D8236-3F68-45FA-A5A1-3C218C767249}" type="slidenum">
              <a:rPr lang="pt-BR" smtClean="0"/>
              <a:t>‹#›</a:t>
            </a:fld>
            <a:endParaRPr lang="pt-BR"/>
          </a:p>
        </p:txBody>
      </p:sp>
    </p:spTree>
    <p:extLst>
      <p:ext uri="{BB962C8B-B14F-4D97-AF65-F5344CB8AC3E}">
        <p14:creationId xmlns:p14="http://schemas.microsoft.com/office/powerpoint/2010/main" val="2398986961"/>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3F59F-B265-4095-90C0-CD62648E13BB}" type="datetimeFigureOut">
              <a:rPr lang="pt-BR" smtClean="0"/>
              <a:t>11/05/2017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8236-3F68-45FA-A5A1-3C218C767249}" type="slidenum">
              <a:rPr lang="pt-BR" smtClean="0"/>
              <a:t>‹#›</a:t>
            </a:fld>
            <a:endParaRPr lang="pt-BR"/>
          </a:p>
        </p:txBody>
      </p:sp>
    </p:spTree>
    <p:extLst>
      <p:ext uri="{BB962C8B-B14F-4D97-AF65-F5344CB8AC3E}">
        <p14:creationId xmlns:p14="http://schemas.microsoft.com/office/powerpoint/2010/main" val="13688601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55" r:id="rId6"/>
    <p:sldLayoutId id="2147483689" r:id="rId7"/>
    <p:sldLayoutId id="2147483690" r:id="rId8"/>
    <p:sldLayoutId id="2147483649" r:id="rId9"/>
    <p:sldLayoutId id="2147483650" r:id="rId10"/>
    <p:sldLayoutId id="2147483651" r:id="rId11"/>
    <p:sldLayoutId id="2147483652" r:id="rId12"/>
    <p:sldLayoutId id="2147483653" r:id="rId13"/>
    <p:sldLayoutId id="2147483654"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weedscience.org/" TargetMode="External"/><Relationship Id="rId7"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gif"/><Relationship Id="rId12" Type="http://schemas.openxmlformats.org/officeDocument/2006/relationships/image" Target="../media/image14.jpeg"/><Relationship Id="rId17" Type="http://schemas.openxmlformats.org/officeDocument/2006/relationships/image" Target="../media/image24.png"/><Relationship Id="rId2" Type="http://schemas.openxmlformats.org/officeDocument/2006/relationships/image" Target="../media/image23.png"/><Relationship Id="rId16"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gif"/><Relationship Id="rId5" Type="http://schemas.openxmlformats.org/officeDocument/2006/relationships/image" Target="../media/image7.gif"/><Relationship Id="rId15" Type="http://schemas.openxmlformats.org/officeDocument/2006/relationships/image" Target="../media/image17.tiff"/><Relationship Id="rId10" Type="http://schemas.openxmlformats.org/officeDocument/2006/relationships/image" Target="../media/image12.gif"/><Relationship Id="rId4" Type="http://schemas.openxmlformats.org/officeDocument/2006/relationships/image" Target="../media/image6.gif"/><Relationship Id="rId9" Type="http://schemas.openxmlformats.org/officeDocument/2006/relationships/image" Target="../media/image11.gif"/><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hyperlink" Target="http://br.linkedin.com/pub/hrac-brasil/54/103/448" TargetMode="External"/><Relationship Id="rId5" Type="http://schemas.openxmlformats.org/officeDocument/2006/relationships/hyperlink" Target="https://www.facebook.com/hrac.brasil" TargetMode="External"/><Relationship Id="rId4" Type="http://schemas.openxmlformats.org/officeDocument/2006/relationships/hyperlink" Target="http://www.hrac-br.com.b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213756" y="205078"/>
            <a:ext cx="9937750" cy="756824"/>
          </a:xfrm>
        </p:spPr>
        <p:txBody>
          <a:bodyPr>
            <a:noAutofit/>
          </a:bodyPr>
          <a:lstStyle/>
          <a:p>
            <a:pPr algn="ctr"/>
            <a:r>
              <a:rPr lang="en-US" sz="3600" b="1" dirty="0">
                <a:solidFill>
                  <a:schemeClr val="bg2">
                    <a:lumMod val="25000"/>
                  </a:schemeClr>
                </a:solidFill>
              </a:rPr>
              <a:t>Brazilian Association for the Action</a:t>
            </a:r>
            <a:br>
              <a:rPr lang="en-US" sz="3600" b="1" dirty="0">
                <a:solidFill>
                  <a:schemeClr val="bg2">
                    <a:lumMod val="25000"/>
                  </a:schemeClr>
                </a:solidFill>
              </a:rPr>
            </a:br>
            <a:r>
              <a:rPr lang="en-US" sz="3600" b="1" dirty="0">
                <a:solidFill>
                  <a:schemeClr val="bg2">
                    <a:lumMod val="25000"/>
                  </a:schemeClr>
                </a:solidFill>
              </a:rPr>
              <a:t>of Weed Resistance to </a:t>
            </a:r>
            <a:r>
              <a:rPr lang="en-US" sz="3600" b="1" dirty="0" smtClean="0">
                <a:solidFill>
                  <a:schemeClr val="bg2">
                    <a:lumMod val="25000"/>
                  </a:schemeClr>
                </a:solidFill>
              </a:rPr>
              <a:t>Herbicides (HRAC-BR)</a:t>
            </a:r>
            <a:endParaRPr lang="en-US" sz="3600" b="1" dirty="0">
              <a:solidFill>
                <a:schemeClr val="bg2">
                  <a:lumMod val="25000"/>
                </a:schemeClr>
              </a:solidFill>
            </a:endParaRPr>
          </a:p>
        </p:txBody>
      </p:sp>
      <p:sp>
        <p:nvSpPr>
          <p:cNvPr id="7" name="TextBox 6"/>
          <p:cNvSpPr txBox="1"/>
          <p:nvPr/>
        </p:nvSpPr>
        <p:spPr>
          <a:xfrm>
            <a:off x="4093028" y="5475514"/>
            <a:ext cx="3570514" cy="646331"/>
          </a:xfrm>
          <a:prstGeom prst="rect">
            <a:avLst/>
          </a:prstGeom>
          <a:noFill/>
        </p:spPr>
        <p:txBody>
          <a:bodyPr wrap="square" rtlCol="0">
            <a:spAutoFit/>
          </a:bodyPr>
          <a:lstStyle/>
          <a:p>
            <a:pPr algn="ctr"/>
            <a:r>
              <a:rPr lang="en-US" b="1" dirty="0" smtClean="0"/>
              <a:t>14</a:t>
            </a:r>
            <a:r>
              <a:rPr lang="en-US" b="1" baseline="30000" dirty="0" smtClean="0"/>
              <a:t>th</a:t>
            </a:r>
            <a:r>
              <a:rPr lang="en-US" b="1" dirty="0" smtClean="0"/>
              <a:t> may 2017</a:t>
            </a:r>
            <a:endParaRPr lang="en-US" b="1" dirty="0" smtClean="0"/>
          </a:p>
          <a:p>
            <a:pPr algn="ctr"/>
            <a:r>
              <a:rPr lang="en-US" b="1" dirty="0" smtClean="0"/>
              <a:t>Denver</a:t>
            </a:r>
            <a:r>
              <a:rPr lang="en-US" b="1" dirty="0" smtClean="0"/>
              <a:t> </a:t>
            </a:r>
            <a:r>
              <a:rPr lang="en-US" b="1" dirty="0" smtClean="0"/>
              <a:t>- </a:t>
            </a:r>
            <a:r>
              <a:rPr lang="en-US" b="1" dirty="0" smtClean="0"/>
              <a:t>CO</a:t>
            </a:r>
            <a:endParaRPr lang="en-US" b="1" dirty="0"/>
          </a:p>
        </p:txBody>
      </p:sp>
      <p:sp>
        <p:nvSpPr>
          <p:cNvPr id="2" name="Footer Placeholder 1"/>
          <p:cNvSpPr>
            <a:spLocks noGrp="1"/>
          </p:cNvSpPr>
          <p:nvPr>
            <p:ph type="ftr" sz="quarter" idx="4294967295"/>
          </p:nvPr>
        </p:nvSpPr>
        <p:spPr>
          <a:xfrm>
            <a:off x="4038600" y="6356350"/>
            <a:ext cx="4114800" cy="365125"/>
          </a:xfrm>
        </p:spPr>
        <p:txBody>
          <a:bodyPr/>
          <a:lstStyle/>
          <a:p>
            <a:endParaRPr lang="pt-BR"/>
          </a:p>
        </p:txBody>
      </p:sp>
      <p:sp>
        <p:nvSpPr>
          <p:cNvPr id="9" name="TextBox 8"/>
          <p:cNvSpPr txBox="1"/>
          <p:nvPr/>
        </p:nvSpPr>
        <p:spPr>
          <a:xfrm>
            <a:off x="1829780" y="3312736"/>
            <a:ext cx="8532440" cy="1569660"/>
          </a:xfrm>
          <a:prstGeom prst="rect">
            <a:avLst/>
          </a:prstGeom>
          <a:noFill/>
        </p:spPr>
        <p:txBody>
          <a:bodyPr wrap="square" rtlCol="0">
            <a:spAutoFit/>
          </a:bodyPr>
          <a:lstStyle/>
          <a:p>
            <a:pPr algn="ctr"/>
            <a:r>
              <a:rPr lang="en-US" sz="2400" b="1" dirty="0" smtClean="0"/>
              <a:t>Caio Vitagliano Santi Rossi</a:t>
            </a:r>
          </a:p>
          <a:p>
            <a:pPr algn="ctr"/>
            <a:r>
              <a:rPr lang="en-US" sz="2400" b="1" dirty="0" smtClean="0"/>
              <a:t>(Dow </a:t>
            </a:r>
            <a:r>
              <a:rPr lang="en-US" sz="2400" b="1" dirty="0" err="1" smtClean="0"/>
              <a:t>AgroSciences</a:t>
            </a:r>
            <a:r>
              <a:rPr lang="en-US" sz="2400" b="1" dirty="0" smtClean="0"/>
              <a:t>) </a:t>
            </a:r>
          </a:p>
          <a:p>
            <a:pPr algn="ctr"/>
            <a:r>
              <a:rPr lang="en-US" sz="2400" b="1" dirty="0" smtClean="0"/>
              <a:t>cvrossi@dow.com</a:t>
            </a:r>
          </a:p>
          <a:p>
            <a:pPr algn="ctr"/>
            <a:r>
              <a:rPr lang="en-US" sz="2400" dirty="0"/>
              <a:t>HRAC-BR </a:t>
            </a:r>
            <a:r>
              <a:rPr lang="en-US" sz="2400" dirty="0" smtClean="0"/>
              <a:t>Chair</a:t>
            </a:r>
            <a:endParaRPr lang="en-US" sz="2400" dirty="0"/>
          </a:p>
        </p:txBody>
      </p:sp>
      <p:pic>
        <p:nvPicPr>
          <p:cNvPr id="3" name="Picture 2"/>
          <p:cNvPicPr>
            <a:picLocks noChangeAspect="1"/>
          </p:cNvPicPr>
          <p:nvPr/>
        </p:nvPicPr>
        <p:blipFill>
          <a:blip r:embed="rId2"/>
          <a:stretch>
            <a:fillRect/>
          </a:stretch>
        </p:blipFill>
        <p:spPr>
          <a:xfrm>
            <a:off x="268183" y="5540703"/>
            <a:ext cx="2257502" cy="1061026"/>
          </a:xfrm>
          <a:prstGeom prst="rect">
            <a:avLst/>
          </a:prstGeom>
        </p:spPr>
      </p:pic>
      <p:sp>
        <p:nvSpPr>
          <p:cNvPr id="4" name="TextBox 3"/>
          <p:cNvSpPr txBox="1"/>
          <p:nvPr/>
        </p:nvSpPr>
        <p:spPr>
          <a:xfrm>
            <a:off x="268183" y="5171102"/>
            <a:ext cx="2246415" cy="369332"/>
          </a:xfrm>
          <a:prstGeom prst="rect">
            <a:avLst/>
          </a:prstGeom>
          <a:noFill/>
        </p:spPr>
        <p:txBody>
          <a:bodyPr wrap="square" rtlCol="0">
            <a:spAutoFit/>
          </a:bodyPr>
          <a:lstStyle/>
          <a:p>
            <a:r>
              <a:rPr lang="en-US" b="1" dirty="0" smtClean="0"/>
              <a:t>Global HRAC Meeting</a:t>
            </a:r>
            <a:endParaRPr lang="en-US" b="1" dirty="0"/>
          </a:p>
        </p:txBody>
      </p:sp>
    </p:spTree>
    <p:extLst>
      <p:ext uri="{BB962C8B-B14F-4D97-AF65-F5344CB8AC3E}">
        <p14:creationId xmlns:p14="http://schemas.microsoft.com/office/powerpoint/2010/main" val="1843384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137095" y="1411150"/>
            <a:ext cx="11888649" cy="5446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ü"/>
            </a:pPr>
            <a:r>
              <a:rPr lang="en-US" sz="2200" dirty="0"/>
              <a:t>II Herbicide Resistant Weeds Colloquium in Jaboticabal/SP;</a:t>
            </a:r>
          </a:p>
          <a:p>
            <a:endParaRPr lang="en-US" sz="2200" dirty="0"/>
          </a:p>
          <a:p>
            <a:pPr marL="457200" indent="-457200">
              <a:buFont typeface="Wingdings" panose="05000000000000000000" pitchFamily="2" charset="2"/>
              <a:buChar char="ü"/>
            </a:pPr>
            <a:r>
              <a:rPr lang="en-US" sz="2200" dirty="0"/>
              <a:t>I Integrated Weed Management and Herbicide Resistant Crop Symposium in Uberlândia/ MG;</a:t>
            </a:r>
          </a:p>
          <a:p>
            <a:pPr marL="457200" indent="-457200">
              <a:buFont typeface="Wingdings" panose="05000000000000000000" pitchFamily="2" charset="2"/>
              <a:buChar char="ü"/>
            </a:pPr>
            <a:endParaRPr lang="en-US" sz="2200" dirty="0"/>
          </a:p>
          <a:p>
            <a:pPr marL="457200" indent="-457200">
              <a:buFont typeface="Wingdings" panose="05000000000000000000" pitchFamily="2" charset="2"/>
              <a:buChar char="ü"/>
            </a:pPr>
            <a:r>
              <a:rPr lang="en-US" sz="2200" dirty="0" smtClean="0"/>
              <a:t>III; IV and V Herbicides </a:t>
            </a:r>
            <a:r>
              <a:rPr lang="en-US" sz="2200" dirty="0"/>
              <a:t>Weed Resistance National Meeting in </a:t>
            </a:r>
            <a:r>
              <a:rPr lang="en-US" sz="2200" dirty="0" err="1"/>
              <a:t>Passo</a:t>
            </a:r>
            <a:r>
              <a:rPr lang="en-US" sz="2200" dirty="0"/>
              <a:t> Fundo/ RS;</a:t>
            </a:r>
          </a:p>
          <a:p>
            <a:pPr marL="457200" indent="-457200">
              <a:buFont typeface="Wingdings" panose="05000000000000000000" pitchFamily="2" charset="2"/>
              <a:buChar char="ü"/>
            </a:pPr>
            <a:endParaRPr lang="en-US" sz="2400" dirty="0"/>
          </a:p>
          <a:p>
            <a:pPr marL="457200" indent="-457200">
              <a:buFont typeface="Wingdings" panose="05000000000000000000" pitchFamily="2" charset="2"/>
              <a:buChar char="ü"/>
            </a:pPr>
            <a:r>
              <a:rPr lang="en-US" sz="2200" dirty="0"/>
              <a:t>III Pests, Weeds and Fungi Resistance to Agrochemical Products Symposium in Rio Verde/ GO;</a:t>
            </a:r>
          </a:p>
          <a:p>
            <a:pPr marL="457200" indent="-457200">
              <a:buFont typeface="Wingdings" panose="05000000000000000000" pitchFamily="2" charset="2"/>
              <a:buChar char="ü"/>
            </a:pPr>
            <a:endParaRPr lang="en-US" sz="2200" dirty="0"/>
          </a:p>
          <a:p>
            <a:pPr marL="457200" indent="-457200">
              <a:buFont typeface="Wingdings" panose="05000000000000000000" pitchFamily="2" charset="2"/>
              <a:buChar char="ü"/>
            </a:pPr>
            <a:r>
              <a:rPr lang="en-US" sz="2200" dirty="0" smtClean="0"/>
              <a:t>III </a:t>
            </a:r>
            <a:r>
              <a:rPr lang="en-US" sz="2200" dirty="0"/>
              <a:t>HRAC-BR Workshop during XXX Weed Science Brazilian Congress;</a:t>
            </a:r>
            <a:endParaRPr lang="en-US" sz="2200" dirty="0"/>
          </a:p>
        </p:txBody>
      </p:sp>
      <p:sp>
        <p:nvSpPr>
          <p:cNvPr id="6" name="Título 1"/>
          <p:cNvSpPr txBox="1">
            <a:spLocks/>
          </p:cNvSpPr>
          <p:nvPr/>
        </p:nvSpPr>
        <p:spPr>
          <a:xfrm>
            <a:off x="3386447" y="1"/>
            <a:ext cx="8805553" cy="10668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2">
                    <a:lumMod val="25000"/>
                  </a:schemeClr>
                </a:solidFill>
              </a:rPr>
              <a:t>HRAC-BR: Latest Educational and MKT/Communication Actions in Weed Resistance Events</a:t>
            </a:r>
            <a:endParaRPr lang="en-US" sz="3600" b="1" dirty="0"/>
          </a:p>
        </p:txBody>
      </p:sp>
    </p:spTree>
    <p:extLst>
      <p:ext uri="{BB962C8B-B14F-4D97-AF65-F5344CB8AC3E}">
        <p14:creationId xmlns:p14="http://schemas.microsoft.com/office/powerpoint/2010/main" val="3176908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638" y="1144497"/>
            <a:ext cx="8061642" cy="57033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Forma Livre 1"/>
          <p:cNvSpPr>
            <a:spLocks/>
          </p:cNvSpPr>
          <p:nvPr/>
        </p:nvSpPr>
        <p:spPr bwMode="auto">
          <a:xfrm>
            <a:off x="5315919" y="3521089"/>
            <a:ext cx="281632" cy="293568"/>
          </a:xfrm>
          <a:custGeom>
            <a:avLst/>
            <a:gdLst>
              <a:gd name="T0" fmla="*/ 105508 w 395654"/>
              <a:gd name="T1" fmla="*/ 70338 h 527538"/>
              <a:gd name="T2" fmla="*/ 87924 w 395654"/>
              <a:gd name="T3" fmla="*/ 114300 h 527538"/>
              <a:gd name="T4" fmla="*/ 79131 w 395654"/>
              <a:gd name="T5" fmla="*/ 140677 h 527538"/>
              <a:gd name="T6" fmla="*/ 61547 w 395654"/>
              <a:gd name="T7" fmla="*/ 167053 h 527538"/>
              <a:gd name="T8" fmla="*/ 52754 w 395654"/>
              <a:gd name="T9" fmla="*/ 193430 h 527538"/>
              <a:gd name="T10" fmla="*/ 35170 w 395654"/>
              <a:gd name="T11" fmla="*/ 219807 h 527538"/>
              <a:gd name="T12" fmla="*/ 8793 w 395654"/>
              <a:gd name="T13" fmla="*/ 298938 h 527538"/>
              <a:gd name="T14" fmla="*/ 0 w 395654"/>
              <a:gd name="T15" fmla="*/ 325315 h 527538"/>
              <a:gd name="T16" fmla="*/ 8793 w 395654"/>
              <a:gd name="T17" fmla="*/ 422030 h 527538"/>
              <a:gd name="T18" fmla="*/ 35170 w 395654"/>
              <a:gd name="T19" fmla="*/ 439615 h 527538"/>
              <a:gd name="T20" fmla="*/ 87924 w 395654"/>
              <a:gd name="T21" fmla="*/ 474784 h 527538"/>
              <a:gd name="T22" fmla="*/ 105508 w 395654"/>
              <a:gd name="T23" fmla="*/ 501161 h 527538"/>
              <a:gd name="T24" fmla="*/ 184639 w 395654"/>
              <a:gd name="T25" fmla="*/ 527538 h 527538"/>
              <a:gd name="T26" fmla="*/ 228600 w 395654"/>
              <a:gd name="T27" fmla="*/ 518746 h 527538"/>
              <a:gd name="T28" fmla="*/ 246185 w 395654"/>
              <a:gd name="T29" fmla="*/ 492369 h 527538"/>
              <a:gd name="T30" fmla="*/ 298939 w 395654"/>
              <a:gd name="T31" fmla="*/ 474784 h 527538"/>
              <a:gd name="T32" fmla="*/ 316524 w 395654"/>
              <a:gd name="T33" fmla="*/ 448407 h 527538"/>
              <a:gd name="T34" fmla="*/ 307731 w 395654"/>
              <a:gd name="T35" fmla="*/ 422030 h 527538"/>
              <a:gd name="T36" fmla="*/ 290147 w 395654"/>
              <a:gd name="T37" fmla="*/ 342900 h 527538"/>
              <a:gd name="T38" fmla="*/ 316524 w 395654"/>
              <a:gd name="T39" fmla="*/ 263769 h 527538"/>
              <a:gd name="T40" fmla="*/ 342900 w 395654"/>
              <a:gd name="T41" fmla="*/ 246184 h 527538"/>
              <a:gd name="T42" fmla="*/ 351693 w 395654"/>
              <a:gd name="T43" fmla="*/ 219807 h 527538"/>
              <a:gd name="T44" fmla="*/ 386862 w 395654"/>
              <a:gd name="T45" fmla="*/ 167053 h 527538"/>
              <a:gd name="T46" fmla="*/ 395654 w 395654"/>
              <a:gd name="T47" fmla="*/ 140677 h 527538"/>
              <a:gd name="T48" fmla="*/ 386862 w 395654"/>
              <a:gd name="T49" fmla="*/ 61546 h 527538"/>
              <a:gd name="T50" fmla="*/ 360485 w 395654"/>
              <a:gd name="T51" fmla="*/ 43961 h 527538"/>
              <a:gd name="T52" fmla="*/ 290147 w 395654"/>
              <a:gd name="T53" fmla="*/ 35169 h 527538"/>
              <a:gd name="T54" fmla="*/ 263770 w 395654"/>
              <a:gd name="T55" fmla="*/ 17584 h 527538"/>
              <a:gd name="T56" fmla="*/ 211016 w 395654"/>
              <a:gd name="T57" fmla="*/ 0 h 527538"/>
              <a:gd name="T58" fmla="*/ 167054 w 395654"/>
              <a:gd name="T59" fmla="*/ 8792 h 527538"/>
              <a:gd name="T60" fmla="*/ 149470 w 395654"/>
              <a:gd name="T61" fmla="*/ 35169 h 527538"/>
              <a:gd name="T62" fmla="*/ 123093 w 395654"/>
              <a:gd name="T63" fmla="*/ 52753 h 527538"/>
              <a:gd name="T64" fmla="*/ 105508 w 395654"/>
              <a:gd name="T65" fmla="*/ 70338 h 5275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5654" h="527538">
                <a:moveTo>
                  <a:pt x="105508" y="70338"/>
                </a:moveTo>
                <a:cubicBezTo>
                  <a:pt x="99646" y="80596"/>
                  <a:pt x="93466" y="99522"/>
                  <a:pt x="87924" y="114300"/>
                </a:cubicBezTo>
                <a:cubicBezTo>
                  <a:pt x="84670" y="122978"/>
                  <a:pt x="83276" y="132387"/>
                  <a:pt x="79131" y="140677"/>
                </a:cubicBezTo>
                <a:cubicBezTo>
                  <a:pt x="74405" y="150128"/>
                  <a:pt x="66273" y="157602"/>
                  <a:pt x="61547" y="167053"/>
                </a:cubicBezTo>
                <a:cubicBezTo>
                  <a:pt x="57402" y="175343"/>
                  <a:pt x="56899" y="185140"/>
                  <a:pt x="52754" y="193430"/>
                </a:cubicBezTo>
                <a:cubicBezTo>
                  <a:pt x="48028" y="202881"/>
                  <a:pt x="39462" y="210151"/>
                  <a:pt x="35170" y="219807"/>
                </a:cubicBezTo>
                <a:cubicBezTo>
                  <a:pt x="35163" y="219822"/>
                  <a:pt x="13192" y="285742"/>
                  <a:pt x="8793" y="298938"/>
                </a:cubicBezTo>
                <a:lnTo>
                  <a:pt x="0" y="325315"/>
                </a:lnTo>
                <a:cubicBezTo>
                  <a:pt x="2931" y="357553"/>
                  <a:pt x="-727" y="391090"/>
                  <a:pt x="8793" y="422030"/>
                </a:cubicBezTo>
                <a:cubicBezTo>
                  <a:pt x="11901" y="432130"/>
                  <a:pt x="27052" y="432850"/>
                  <a:pt x="35170" y="439615"/>
                </a:cubicBezTo>
                <a:cubicBezTo>
                  <a:pt x="79076" y="476204"/>
                  <a:pt x="41570" y="459333"/>
                  <a:pt x="87924" y="474784"/>
                </a:cubicBezTo>
                <a:cubicBezTo>
                  <a:pt x="93785" y="483576"/>
                  <a:pt x="96231" y="496101"/>
                  <a:pt x="105508" y="501161"/>
                </a:cubicBezTo>
                <a:cubicBezTo>
                  <a:pt x="129917" y="514475"/>
                  <a:pt x="184639" y="527538"/>
                  <a:pt x="184639" y="527538"/>
                </a:cubicBezTo>
                <a:cubicBezTo>
                  <a:pt x="199293" y="524607"/>
                  <a:pt x="215625" y="526160"/>
                  <a:pt x="228600" y="518746"/>
                </a:cubicBezTo>
                <a:cubicBezTo>
                  <a:pt x="237775" y="513503"/>
                  <a:pt x="237224" y="497970"/>
                  <a:pt x="246185" y="492369"/>
                </a:cubicBezTo>
                <a:cubicBezTo>
                  <a:pt x="261903" y="482545"/>
                  <a:pt x="298939" y="474784"/>
                  <a:pt x="298939" y="474784"/>
                </a:cubicBezTo>
                <a:cubicBezTo>
                  <a:pt x="304801" y="465992"/>
                  <a:pt x="314787" y="458830"/>
                  <a:pt x="316524" y="448407"/>
                </a:cubicBezTo>
                <a:cubicBezTo>
                  <a:pt x="318048" y="439265"/>
                  <a:pt x="310277" y="430941"/>
                  <a:pt x="307731" y="422030"/>
                </a:cubicBezTo>
                <a:cubicBezTo>
                  <a:pt x="299455" y="393063"/>
                  <a:pt x="296189" y="373111"/>
                  <a:pt x="290147" y="342900"/>
                </a:cubicBezTo>
                <a:cubicBezTo>
                  <a:pt x="296042" y="307529"/>
                  <a:pt x="291797" y="288496"/>
                  <a:pt x="316524" y="263769"/>
                </a:cubicBezTo>
                <a:cubicBezTo>
                  <a:pt x="323996" y="256297"/>
                  <a:pt x="334108" y="252046"/>
                  <a:pt x="342900" y="246184"/>
                </a:cubicBezTo>
                <a:cubicBezTo>
                  <a:pt x="345831" y="237392"/>
                  <a:pt x="347192" y="227909"/>
                  <a:pt x="351693" y="219807"/>
                </a:cubicBezTo>
                <a:cubicBezTo>
                  <a:pt x="361957" y="201333"/>
                  <a:pt x="386862" y="167053"/>
                  <a:pt x="386862" y="167053"/>
                </a:cubicBezTo>
                <a:cubicBezTo>
                  <a:pt x="389793" y="158261"/>
                  <a:pt x="395654" y="149945"/>
                  <a:pt x="395654" y="140677"/>
                </a:cubicBezTo>
                <a:cubicBezTo>
                  <a:pt x="395654" y="114138"/>
                  <a:pt x="395932" y="86488"/>
                  <a:pt x="386862" y="61546"/>
                </a:cubicBezTo>
                <a:cubicBezTo>
                  <a:pt x="383251" y="51615"/>
                  <a:pt x="370680" y="46741"/>
                  <a:pt x="360485" y="43961"/>
                </a:cubicBezTo>
                <a:cubicBezTo>
                  <a:pt x="337689" y="37744"/>
                  <a:pt x="313593" y="38100"/>
                  <a:pt x="290147" y="35169"/>
                </a:cubicBezTo>
                <a:cubicBezTo>
                  <a:pt x="281355" y="29307"/>
                  <a:pt x="273426" y="21876"/>
                  <a:pt x="263770" y="17584"/>
                </a:cubicBezTo>
                <a:cubicBezTo>
                  <a:pt x="246832" y="10056"/>
                  <a:pt x="211016" y="0"/>
                  <a:pt x="211016" y="0"/>
                </a:cubicBezTo>
                <a:cubicBezTo>
                  <a:pt x="196362" y="2931"/>
                  <a:pt x="180029" y="1378"/>
                  <a:pt x="167054" y="8792"/>
                </a:cubicBezTo>
                <a:cubicBezTo>
                  <a:pt x="157879" y="14035"/>
                  <a:pt x="156942" y="27697"/>
                  <a:pt x="149470" y="35169"/>
                </a:cubicBezTo>
                <a:cubicBezTo>
                  <a:pt x="141998" y="42641"/>
                  <a:pt x="131547" y="46413"/>
                  <a:pt x="123093" y="52753"/>
                </a:cubicBezTo>
                <a:cubicBezTo>
                  <a:pt x="119777" y="55240"/>
                  <a:pt x="111370" y="60080"/>
                  <a:pt x="105508" y="70338"/>
                </a:cubicBezTo>
                <a:close/>
              </a:path>
            </a:pathLst>
          </a:custGeom>
          <a:solidFill>
            <a:srgbClr val="CC00FF"/>
          </a:solidFill>
          <a:ln w="9525" cap="flat" cmpd="sng" algn="ctr">
            <a:solidFill>
              <a:schemeClr val="tx1"/>
            </a:solidFill>
            <a:prstDash val="solid"/>
            <a:round/>
            <a:headEnd type="none" w="med" len="med"/>
            <a:tailEnd type="none" w="med" len="med"/>
          </a:ln>
        </p:spPr>
        <p:txBody>
          <a:bodyPr/>
          <a:lstStyle/>
          <a:p>
            <a:endParaRPr lang="pt-BR" dirty="0"/>
          </a:p>
        </p:txBody>
      </p:sp>
      <p:sp>
        <p:nvSpPr>
          <p:cNvPr id="8" name="Retângulo 7"/>
          <p:cNvSpPr/>
          <p:nvPr/>
        </p:nvSpPr>
        <p:spPr bwMode="auto">
          <a:xfrm>
            <a:off x="3407410" y="3546387"/>
            <a:ext cx="1304925" cy="576263"/>
          </a:xfrm>
          <a:prstGeom prst="rect">
            <a:avLst/>
          </a:prstGeom>
          <a:solidFill>
            <a:srgbClr val="CC00FF"/>
          </a:solidFill>
          <a:ln w="9525" cap="flat" cmpd="sng" algn="ctr">
            <a:solidFill>
              <a:schemeClr val="tx1"/>
            </a:solidFill>
            <a:prstDash val="solid"/>
            <a:round/>
            <a:headEnd type="none" w="med" len="med"/>
            <a:tailEnd type="none" w="med" len="med"/>
          </a:ln>
          <a:effectLst/>
          <a:extLst/>
        </p:spPr>
        <p:txBody>
          <a:bodyPr/>
          <a:lstStyle/>
          <a:p>
            <a:pPr>
              <a:buClr>
                <a:srgbClr val="000000"/>
              </a:buClr>
              <a:buSzPct val="100000"/>
              <a:defRPr/>
            </a:pPr>
            <a:r>
              <a:rPr lang="pt-BR" sz="1600" i="1" dirty="0">
                <a:solidFill>
                  <a:schemeClr val="tx1"/>
                </a:solidFill>
                <a:latin typeface="+mj-lt"/>
              </a:rPr>
              <a:t>A. palmeri</a:t>
            </a:r>
          </a:p>
          <a:p>
            <a:pPr>
              <a:buClr>
                <a:srgbClr val="000000"/>
              </a:buClr>
              <a:buSzPct val="100000"/>
              <a:defRPr/>
            </a:pPr>
            <a:r>
              <a:rPr lang="pt-BR" sz="1600" dirty="0" smtClean="0">
                <a:solidFill>
                  <a:schemeClr val="tx1"/>
                </a:solidFill>
                <a:latin typeface="+mj-lt"/>
              </a:rPr>
              <a:t>± 13 M ha</a:t>
            </a:r>
            <a:endParaRPr lang="pt-BR" sz="1600" dirty="0">
              <a:solidFill>
                <a:schemeClr val="tx1"/>
              </a:solidFill>
              <a:latin typeface="+mj-lt"/>
            </a:endParaRPr>
          </a:p>
        </p:txBody>
      </p:sp>
      <p:cxnSp>
        <p:nvCxnSpPr>
          <p:cNvPr id="9" name="Conector de Seta Reta 5"/>
          <p:cNvCxnSpPr>
            <a:cxnSpLocks noChangeShapeType="1"/>
            <a:endCxn id="7" idx="7"/>
          </p:cNvCxnSpPr>
          <p:nvPr/>
        </p:nvCxnSpPr>
        <p:spPr bwMode="auto">
          <a:xfrm flipV="1">
            <a:off x="4712335" y="3702123"/>
            <a:ext cx="603584" cy="106306"/>
          </a:xfrm>
          <a:prstGeom prst="straightConnector1">
            <a:avLst/>
          </a:prstGeom>
          <a:noFill/>
          <a:ln w="31750" algn="ctr">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CaixaDeTexto 9"/>
          <p:cNvSpPr txBox="1"/>
          <p:nvPr/>
        </p:nvSpPr>
        <p:spPr bwMode="auto">
          <a:xfrm>
            <a:off x="2772552" y="6191248"/>
            <a:ext cx="436851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spAutoFit/>
          </a:bodyPr>
          <a:lstStyle/>
          <a:p>
            <a:r>
              <a:rPr lang="en-US" sz="1000" b="1" dirty="0">
                <a:latin typeface="Arial" pitchFamily="34" charset="0"/>
              </a:rPr>
              <a:t>Source: Leandro Vargas, 2017.</a:t>
            </a:r>
          </a:p>
        </p:txBody>
      </p:sp>
      <p:sp>
        <p:nvSpPr>
          <p:cNvPr id="12" name="Oval 11"/>
          <p:cNvSpPr/>
          <p:nvPr/>
        </p:nvSpPr>
        <p:spPr>
          <a:xfrm>
            <a:off x="4777173" y="2993571"/>
            <a:ext cx="2962570" cy="25773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Oval 12"/>
          <p:cNvSpPr/>
          <p:nvPr/>
        </p:nvSpPr>
        <p:spPr>
          <a:xfrm>
            <a:off x="5650247" y="5652438"/>
            <a:ext cx="947687" cy="2474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Oval 13"/>
          <p:cNvSpPr/>
          <p:nvPr/>
        </p:nvSpPr>
        <p:spPr>
          <a:xfrm>
            <a:off x="5315919" y="5847158"/>
            <a:ext cx="1114726" cy="5829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TextBox 14"/>
          <p:cNvSpPr txBox="1"/>
          <p:nvPr/>
        </p:nvSpPr>
        <p:spPr>
          <a:xfrm>
            <a:off x="7694366" y="4546516"/>
            <a:ext cx="2948029" cy="523220"/>
          </a:xfrm>
          <a:prstGeom prst="leftArrow">
            <a:avLst>
              <a:gd name="adj1" fmla="val 100000"/>
              <a:gd name="adj2" fmla="val 50000"/>
            </a:avLst>
          </a:prstGeom>
          <a:solidFill>
            <a:srgbClr val="FFFF00"/>
          </a:solidFill>
        </p:spPr>
        <p:txBody>
          <a:bodyPr wrap="square" rtlCol="0">
            <a:spAutoFit/>
          </a:bodyPr>
          <a:lstStyle/>
          <a:p>
            <a:pPr algn="ctr"/>
            <a:r>
              <a:rPr lang="en-US" sz="1400" i="1" dirty="0" err="1" smtClean="0"/>
              <a:t>Conyza</a:t>
            </a:r>
            <a:r>
              <a:rPr lang="en-US" sz="1400" dirty="0" smtClean="0"/>
              <a:t> sp. (</a:t>
            </a:r>
            <a:r>
              <a:rPr lang="en-US" sz="1400" dirty="0" smtClean="0"/>
              <a:t>horseweed)</a:t>
            </a:r>
            <a:endParaRPr lang="en-US" sz="1400" dirty="0" smtClean="0"/>
          </a:p>
          <a:p>
            <a:pPr algn="ctr"/>
            <a:r>
              <a:rPr lang="en-US" sz="1400" i="1" dirty="0" err="1"/>
              <a:t>Digitaria</a:t>
            </a:r>
            <a:r>
              <a:rPr lang="en-US" sz="1400" i="1" dirty="0"/>
              <a:t> </a:t>
            </a:r>
            <a:r>
              <a:rPr lang="en-US" sz="1400" i="1" dirty="0" err="1"/>
              <a:t>insularis</a:t>
            </a:r>
            <a:r>
              <a:rPr lang="en-US" sz="1400" i="1" dirty="0"/>
              <a:t> </a:t>
            </a:r>
            <a:r>
              <a:rPr lang="en-US" sz="1400" dirty="0"/>
              <a:t>(</a:t>
            </a:r>
            <a:r>
              <a:rPr lang="en-US" sz="1400" dirty="0" err="1"/>
              <a:t>sourgrass</a:t>
            </a:r>
            <a:r>
              <a:rPr lang="en-US" sz="1400" dirty="0"/>
              <a:t>)</a:t>
            </a:r>
            <a:endParaRPr lang="pt-BR" sz="1400" dirty="0"/>
          </a:p>
        </p:txBody>
      </p:sp>
      <p:sp>
        <p:nvSpPr>
          <p:cNvPr id="16" name="TextBox 15"/>
          <p:cNvSpPr txBox="1"/>
          <p:nvPr/>
        </p:nvSpPr>
        <p:spPr>
          <a:xfrm flipH="1">
            <a:off x="1110343" y="5242748"/>
            <a:ext cx="4691741" cy="738664"/>
          </a:xfrm>
          <a:prstGeom prst="leftArrow">
            <a:avLst>
              <a:gd name="adj1" fmla="val 100000"/>
              <a:gd name="adj2" fmla="val 50813"/>
            </a:avLst>
          </a:prstGeom>
          <a:solidFill>
            <a:srgbClr val="FFFF00"/>
          </a:solidFill>
        </p:spPr>
        <p:txBody>
          <a:bodyPr wrap="square" rtlCol="0" anchor="ctr">
            <a:spAutoFit/>
          </a:bodyPr>
          <a:lstStyle/>
          <a:p>
            <a:pPr algn="ctr"/>
            <a:r>
              <a:rPr lang="en-US" sz="1400" i="1" dirty="0" err="1"/>
              <a:t>Conyza</a:t>
            </a:r>
            <a:r>
              <a:rPr lang="en-US" sz="1400" dirty="0"/>
              <a:t> sp. (horseweed</a:t>
            </a:r>
            <a:r>
              <a:rPr lang="en-US" sz="1400" dirty="0" smtClean="0"/>
              <a:t>)</a:t>
            </a:r>
          </a:p>
          <a:p>
            <a:pPr algn="ctr"/>
            <a:r>
              <a:rPr lang="en-US" sz="1400" i="1" dirty="0" err="1"/>
              <a:t>Digitaria</a:t>
            </a:r>
            <a:r>
              <a:rPr lang="en-US" sz="1400" i="1" dirty="0"/>
              <a:t> </a:t>
            </a:r>
            <a:r>
              <a:rPr lang="en-US" sz="1400" i="1" dirty="0" err="1"/>
              <a:t>insularis</a:t>
            </a:r>
            <a:r>
              <a:rPr lang="en-US" sz="1400" i="1" dirty="0"/>
              <a:t> </a:t>
            </a:r>
            <a:r>
              <a:rPr lang="en-US" sz="1400" dirty="0"/>
              <a:t>(</a:t>
            </a:r>
            <a:r>
              <a:rPr lang="en-US" sz="1400" dirty="0" err="1"/>
              <a:t>sourgrass</a:t>
            </a:r>
            <a:r>
              <a:rPr lang="en-US" sz="1400" dirty="0" smtClean="0"/>
              <a:t>)</a:t>
            </a:r>
            <a:endParaRPr lang="en-US" sz="1400" dirty="0"/>
          </a:p>
          <a:p>
            <a:pPr algn="ctr"/>
            <a:r>
              <a:rPr lang="en-US" sz="1400" i="1" dirty="0" err="1"/>
              <a:t>Lolium</a:t>
            </a:r>
            <a:r>
              <a:rPr lang="en-US" sz="1400" i="1" dirty="0"/>
              <a:t> </a:t>
            </a:r>
            <a:r>
              <a:rPr lang="en-US" sz="1400" i="1" dirty="0" err="1"/>
              <a:t>perenne</a:t>
            </a:r>
            <a:r>
              <a:rPr lang="en-US" sz="1400" i="1" dirty="0"/>
              <a:t> spp. </a:t>
            </a:r>
            <a:r>
              <a:rPr lang="en-US" sz="1400" i="1" dirty="0" err="1"/>
              <a:t>multiflorum</a:t>
            </a:r>
            <a:r>
              <a:rPr lang="en-US" sz="1400" i="1" dirty="0"/>
              <a:t> </a:t>
            </a:r>
            <a:r>
              <a:rPr lang="en-US" sz="1400" dirty="0"/>
              <a:t>(Italian ryegrass)</a:t>
            </a:r>
          </a:p>
        </p:txBody>
      </p:sp>
      <p:sp>
        <p:nvSpPr>
          <p:cNvPr id="17" name="TextBox 16"/>
          <p:cNvSpPr txBox="1"/>
          <p:nvPr/>
        </p:nvSpPr>
        <p:spPr>
          <a:xfrm flipH="1">
            <a:off x="6448442" y="5929638"/>
            <a:ext cx="4385752" cy="523220"/>
          </a:xfrm>
          <a:prstGeom prst="homePlate">
            <a:avLst>
              <a:gd name="adj" fmla="val 66644"/>
            </a:avLst>
          </a:prstGeom>
          <a:solidFill>
            <a:srgbClr val="FFFF00"/>
          </a:solidFill>
        </p:spPr>
        <p:txBody>
          <a:bodyPr wrap="square" rtlCol="0">
            <a:spAutoFit/>
          </a:bodyPr>
          <a:lstStyle/>
          <a:p>
            <a:pPr algn="ctr"/>
            <a:r>
              <a:rPr lang="en-US" sz="1400" i="1" dirty="0" err="1"/>
              <a:t>Conyza</a:t>
            </a:r>
            <a:r>
              <a:rPr lang="en-US" sz="1400" dirty="0"/>
              <a:t> sp. (horseweed)</a:t>
            </a:r>
          </a:p>
          <a:p>
            <a:pPr algn="ctr"/>
            <a:r>
              <a:rPr lang="en-US" sz="1400" i="1" dirty="0" err="1" smtClean="0"/>
              <a:t>Lolium</a:t>
            </a:r>
            <a:r>
              <a:rPr lang="en-US" sz="1400" i="1" dirty="0" smtClean="0"/>
              <a:t> </a:t>
            </a:r>
            <a:r>
              <a:rPr lang="en-US" sz="1400" i="1" dirty="0" err="1" smtClean="0"/>
              <a:t>perenne</a:t>
            </a:r>
            <a:r>
              <a:rPr lang="en-US" sz="1400" i="1" dirty="0" smtClean="0"/>
              <a:t> spp. </a:t>
            </a:r>
            <a:r>
              <a:rPr lang="en-US" sz="1400" i="1" dirty="0" err="1" smtClean="0"/>
              <a:t>multiflorum</a:t>
            </a:r>
            <a:r>
              <a:rPr lang="en-US" sz="1400" i="1" dirty="0" smtClean="0"/>
              <a:t> </a:t>
            </a:r>
            <a:r>
              <a:rPr lang="en-US" sz="1400" dirty="0" smtClean="0"/>
              <a:t>(Italian ryegrass)</a:t>
            </a:r>
            <a:endParaRPr lang="en-US" sz="1400" dirty="0" smtClean="0"/>
          </a:p>
        </p:txBody>
      </p:sp>
      <p:sp>
        <p:nvSpPr>
          <p:cNvPr id="18" name="Título 1"/>
          <p:cNvSpPr txBox="1">
            <a:spLocks/>
          </p:cNvSpPr>
          <p:nvPr/>
        </p:nvSpPr>
        <p:spPr>
          <a:xfrm>
            <a:off x="3386447" y="1"/>
            <a:ext cx="8805553"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2">
                    <a:lumMod val="25000"/>
                  </a:schemeClr>
                </a:solidFill>
              </a:rPr>
              <a:t>HRAC-BR: Map of </a:t>
            </a:r>
            <a:r>
              <a:rPr lang="en-US" sz="3600" b="1" dirty="0" smtClean="0">
                <a:solidFill>
                  <a:schemeClr val="bg2">
                    <a:lumMod val="25000"/>
                  </a:schemeClr>
                </a:solidFill>
              </a:rPr>
              <a:t>Resistance (EPSPs) </a:t>
            </a:r>
            <a:r>
              <a:rPr lang="en-US" sz="3600" b="1" dirty="0">
                <a:solidFill>
                  <a:schemeClr val="bg2">
                    <a:lumMod val="25000"/>
                  </a:schemeClr>
                </a:solidFill>
              </a:rPr>
              <a:t>in Brazil</a:t>
            </a:r>
            <a:endParaRPr lang="en-US" sz="3600" b="1" dirty="0"/>
          </a:p>
        </p:txBody>
      </p:sp>
    </p:spTree>
    <p:extLst>
      <p:ext uri="{BB962C8B-B14F-4D97-AF65-F5344CB8AC3E}">
        <p14:creationId xmlns:p14="http://schemas.microsoft.com/office/powerpoint/2010/main" val="1201494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ítulo 2"/>
          <p:cNvSpPr txBox="1">
            <a:spLocks/>
          </p:cNvSpPr>
          <p:nvPr/>
        </p:nvSpPr>
        <p:spPr>
          <a:xfrm>
            <a:off x="137095" y="1411150"/>
            <a:ext cx="11888649" cy="5446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ü"/>
            </a:pPr>
            <a:r>
              <a:rPr lang="en-US" sz="2200" dirty="0"/>
              <a:t>Identification of potential resistance cases of </a:t>
            </a:r>
            <a:r>
              <a:rPr lang="en-US" sz="2200" b="1" i="1" dirty="0"/>
              <a:t>Euphorbia </a:t>
            </a:r>
            <a:r>
              <a:rPr lang="en-US" sz="2200" b="1" i="1" dirty="0" err="1"/>
              <a:t>heterophylla</a:t>
            </a:r>
            <a:r>
              <a:rPr lang="en-US" sz="2200" b="1" i="1" dirty="0"/>
              <a:t> </a:t>
            </a:r>
            <a:r>
              <a:rPr lang="en-US" sz="2200" dirty="0"/>
              <a:t>populations to the glyphosate herbicide in “Rio Grande do </a:t>
            </a:r>
            <a:r>
              <a:rPr lang="en-US" sz="2200" dirty="0" err="1"/>
              <a:t>Sul</a:t>
            </a:r>
            <a:r>
              <a:rPr lang="en-US" sz="2200" dirty="0"/>
              <a:t>” in Brazil. This project is being conducted in partnership with </a:t>
            </a:r>
            <a:r>
              <a:rPr lang="en-US" sz="2200" u="sng" dirty="0" err="1"/>
              <a:t>Embrapa</a:t>
            </a:r>
            <a:r>
              <a:rPr lang="en-US" sz="2200" u="sng" dirty="0"/>
              <a:t> Wheat and the Federal University of Pelotas (</a:t>
            </a:r>
            <a:r>
              <a:rPr lang="en-US" sz="2200" u="sng" dirty="0" err="1"/>
              <a:t>UFPel</a:t>
            </a:r>
            <a:r>
              <a:rPr lang="en-US" sz="2200" u="sng" dirty="0"/>
              <a:t>)</a:t>
            </a:r>
            <a:r>
              <a:rPr lang="en-US" sz="2200" dirty="0"/>
              <a:t>;</a:t>
            </a:r>
          </a:p>
          <a:p>
            <a:endParaRPr lang="en-US" sz="2200" dirty="0"/>
          </a:p>
          <a:p>
            <a:pPr marL="457200" indent="-457200">
              <a:buFont typeface="Wingdings" panose="05000000000000000000" pitchFamily="2" charset="2"/>
              <a:buChar char="ü"/>
            </a:pPr>
            <a:r>
              <a:rPr lang="en-US" sz="2200" dirty="0"/>
              <a:t>Susceptibility of </a:t>
            </a:r>
            <a:r>
              <a:rPr lang="en-US" sz="2200" b="1" i="1" dirty="0" err="1"/>
              <a:t>Eleusine</a:t>
            </a:r>
            <a:r>
              <a:rPr lang="en-US" sz="2200" b="1" i="1" dirty="0"/>
              <a:t> </a:t>
            </a:r>
            <a:r>
              <a:rPr lang="en-US" sz="2200" b="1" i="1" dirty="0" err="1"/>
              <a:t>indica</a:t>
            </a:r>
            <a:r>
              <a:rPr lang="en-US" sz="2200" b="1" i="1" dirty="0"/>
              <a:t> </a:t>
            </a:r>
            <a:r>
              <a:rPr lang="en-US" sz="2200" dirty="0"/>
              <a:t>populations, known as </a:t>
            </a:r>
            <a:r>
              <a:rPr lang="en-US" sz="2200" dirty="0" err="1"/>
              <a:t>goosegrass</a:t>
            </a:r>
            <a:r>
              <a:rPr lang="en-US" sz="2200" dirty="0"/>
              <a:t>, to </a:t>
            </a:r>
            <a:r>
              <a:rPr lang="en-US" sz="2200" dirty="0" err="1"/>
              <a:t>ACCase</a:t>
            </a:r>
            <a:r>
              <a:rPr lang="en-US" sz="2200" dirty="0"/>
              <a:t> inhibitors (grass herbicides) and glyphosate collected in the </a:t>
            </a:r>
            <a:r>
              <a:rPr lang="en-US" sz="2200" dirty="0" err="1"/>
              <a:t>Mato</a:t>
            </a:r>
            <a:r>
              <a:rPr lang="en-US" sz="2200" dirty="0"/>
              <a:t> Grosso state in Brazil, a project with the </a:t>
            </a:r>
            <a:r>
              <a:rPr lang="en-US" sz="2200" u="sng" dirty="0"/>
              <a:t>University of </a:t>
            </a:r>
            <a:r>
              <a:rPr lang="en-US" sz="2200" u="sng" dirty="0" err="1"/>
              <a:t>Várzea</a:t>
            </a:r>
            <a:r>
              <a:rPr lang="en-US" sz="2200" u="sng" dirty="0"/>
              <a:t> Grande (UNIVAG)</a:t>
            </a:r>
            <a:r>
              <a:rPr lang="en-US" sz="2200" dirty="0"/>
              <a:t>;</a:t>
            </a:r>
          </a:p>
          <a:p>
            <a:endParaRPr lang="en-US" sz="2200" dirty="0"/>
          </a:p>
          <a:p>
            <a:pPr marL="457200" indent="-457200">
              <a:buFont typeface="Wingdings" panose="05000000000000000000" pitchFamily="2" charset="2"/>
              <a:buChar char="ü"/>
            </a:pPr>
            <a:r>
              <a:rPr lang="en-US" sz="2200" dirty="0" err="1"/>
              <a:t>Ecophysiology</a:t>
            </a:r>
            <a:r>
              <a:rPr lang="en-US" sz="2200" dirty="0"/>
              <a:t> studies of </a:t>
            </a:r>
            <a:r>
              <a:rPr lang="en-US" sz="2200" b="1" i="1" dirty="0" err="1"/>
              <a:t>Digitaria</a:t>
            </a:r>
            <a:r>
              <a:rPr lang="en-US" sz="2200" b="1" i="1" dirty="0"/>
              <a:t> </a:t>
            </a:r>
            <a:r>
              <a:rPr lang="en-US" sz="2200" b="1" i="1" dirty="0" err="1"/>
              <a:t>insularis</a:t>
            </a:r>
            <a:r>
              <a:rPr lang="en-US" sz="2200" b="1" dirty="0"/>
              <a:t> (</a:t>
            </a:r>
            <a:r>
              <a:rPr lang="en-US" sz="2200" b="1" dirty="0" err="1"/>
              <a:t>Sourgrass</a:t>
            </a:r>
            <a:r>
              <a:rPr lang="en-US" sz="2200" b="1" dirty="0"/>
              <a:t>)</a:t>
            </a:r>
            <a:r>
              <a:rPr lang="en-US" sz="2200" dirty="0"/>
              <a:t> glyphosate resistant, in order to obtain indices of weed competition in soybean and corn, as well as understanding of </a:t>
            </a:r>
            <a:r>
              <a:rPr lang="en-US" sz="2200" dirty="0" err="1"/>
              <a:t>ecophysiological</a:t>
            </a:r>
            <a:r>
              <a:rPr lang="en-US" sz="2200" dirty="0"/>
              <a:t> parameters of development of </a:t>
            </a:r>
            <a:r>
              <a:rPr lang="en-US" sz="2200" i="1" dirty="0"/>
              <a:t>D. </a:t>
            </a:r>
            <a:r>
              <a:rPr lang="en-US" sz="2200" i="1" dirty="0" err="1"/>
              <a:t>insularis</a:t>
            </a:r>
            <a:r>
              <a:rPr lang="en-US" sz="2200" dirty="0"/>
              <a:t>, from the relation of leaf area and </a:t>
            </a:r>
            <a:r>
              <a:rPr lang="en-US" sz="2200" dirty="0" err="1"/>
              <a:t>phenological</a:t>
            </a:r>
            <a:r>
              <a:rPr lang="en-US" sz="2200" dirty="0"/>
              <a:t> stage, a project with </a:t>
            </a:r>
            <a:r>
              <a:rPr lang="en-US" sz="2200" u="sng" dirty="0"/>
              <a:t>EMBRAPA </a:t>
            </a:r>
            <a:r>
              <a:rPr lang="en-US" sz="2200" u="sng" dirty="0" err="1"/>
              <a:t>Soja</a:t>
            </a:r>
            <a:r>
              <a:rPr lang="en-US" sz="2200" u="sng" dirty="0"/>
              <a:t> Londrina, Parana State in Brazil.</a:t>
            </a:r>
            <a:endParaRPr lang="pt-BR" sz="2200" u="sng" dirty="0"/>
          </a:p>
        </p:txBody>
      </p:sp>
      <p:sp>
        <p:nvSpPr>
          <p:cNvPr id="6" name="Título 1"/>
          <p:cNvSpPr txBox="1">
            <a:spLocks/>
          </p:cNvSpPr>
          <p:nvPr/>
        </p:nvSpPr>
        <p:spPr>
          <a:xfrm>
            <a:off x="3386447" y="1"/>
            <a:ext cx="8805553"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2">
                    <a:lumMod val="25000"/>
                  </a:schemeClr>
                </a:solidFill>
              </a:rPr>
              <a:t>HRAC-BR: Current Technical Projects</a:t>
            </a:r>
            <a:endParaRPr lang="en-US" sz="3600" b="1" dirty="0"/>
          </a:p>
        </p:txBody>
      </p:sp>
    </p:spTree>
    <p:extLst>
      <p:ext uri="{BB962C8B-B14F-4D97-AF65-F5344CB8AC3E}">
        <p14:creationId xmlns:p14="http://schemas.microsoft.com/office/powerpoint/2010/main" val="219124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97353" y="6287505"/>
            <a:ext cx="8422105" cy="369332"/>
          </a:xfrm>
          <a:prstGeom prst="rect">
            <a:avLst/>
          </a:prstGeom>
        </p:spPr>
        <p:txBody>
          <a:bodyPr wrap="square">
            <a:spAutoFit/>
          </a:bodyPr>
          <a:lstStyle/>
          <a:p>
            <a:r>
              <a:rPr lang="en-US" dirty="0" smtClean="0"/>
              <a:t>Heap</a:t>
            </a:r>
            <a:r>
              <a:rPr lang="en-US" dirty="0" smtClean="0"/>
              <a:t>, 2017</a:t>
            </a:r>
            <a:endParaRPr lang="en-US" dirty="0"/>
          </a:p>
        </p:txBody>
      </p:sp>
      <p:sp>
        <p:nvSpPr>
          <p:cNvPr id="17" name="Título 1"/>
          <p:cNvSpPr txBox="1">
            <a:spLocks/>
          </p:cNvSpPr>
          <p:nvPr/>
        </p:nvSpPr>
        <p:spPr>
          <a:xfrm>
            <a:off x="3386447" y="1"/>
            <a:ext cx="8805553"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2">
                    <a:lumMod val="25000"/>
                  </a:schemeClr>
                </a:solidFill>
              </a:rPr>
              <a:t>Latest Resistance Reports - </a:t>
            </a:r>
            <a:r>
              <a:rPr lang="en-US" sz="2800" dirty="0">
                <a:hlinkClick r:id="rId3"/>
              </a:rPr>
              <a:t>http://www.weedscience.org</a:t>
            </a:r>
            <a:r>
              <a:rPr lang="en-US" sz="2800" dirty="0"/>
              <a:t> </a:t>
            </a:r>
            <a:endParaRPr lang="en-US" sz="3600" b="1" dirty="0"/>
          </a:p>
        </p:txBody>
      </p:sp>
      <p:pic>
        <p:nvPicPr>
          <p:cNvPr id="18" name="Picture 17"/>
          <p:cNvPicPr>
            <a:picLocks noChangeAspect="1"/>
          </p:cNvPicPr>
          <p:nvPr/>
        </p:nvPicPr>
        <p:blipFill>
          <a:blip r:embed="rId4"/>
          <a:stretch>
            <a:fillRect/>
          </a:stretch>
        </p:blipFill>
        <p:spPr>
          <a:xfrm>
            <a:off x="163294" y="1135646"/>
            <a:ext cx="5858704" cy="3441424"/>
          </a:xfrm>
          <a:prstGeom prst="rect">
            <a:avLst/>
          </a:prstGeom>
        </p:spPr>
      </p:pic>
      <p:grpSp>
        <p:nvGrpSpPr>
          <p:cNvPr id="14" name="Group 13"/>
          <p:cNvGrpSpPr/>
          <p:nvPr/>
        </p:nvGrpSpPr>
        <p:grpSpPr>
          <a:xfrm>
            <a:off x="6082051" y="1112967"/>
            <a:ext cx="5862188" cy="4715511"/>
            <a:chOff x="6055066" y="1703991"/>
            <a:chExt cx="5862188" cy="4715511"/>
          </a:xfrm>
        </p:grpSpPr>
        <p:pic>
          <p:nvPicPr>
            <p:cNvPr id="12" name="Picture 11"/>
            <p:cNvPicPr>
              <a:picLocks noChangeAspect="1"/>
            </p:cNvPicPr>
            <p:nvPr/>
          </p:nvPicPr>
          <p:blipFill>
            <a:blip r:embed="rId5"/>
            <a:stretch>
              <a:fillRect/>
            </a:stretch>
          </p:blipFill>
          <p:spPr>
            <a:xfrm>
              <a:off x="6055066" y="2241938"/>
              <a:ext cx="5862187" cy="4177564"/>
            </a:xfrm>
            <a:prstGeom prst="rect">
              <a:avLst/>
            </a:prstGeom>
          </p:spPr>
        </p:pic>
        <p:pic>
          <p:nvPicPr>
            <p:cNvPr id="13" name="Picture 12"/>
            <p:cNvPicPr>
              <a:picLocks noChangeAspect="1"/>
            </p:cNvPicPr>
            <p:nvPr/>
          </p:nvPicPr>
          <p:blipFill>
            <a:blip r:embed="rId6"/>
            <a:stretch>
              <a:fillRect/>
            </a:stretch>
          </p:blipFill>
          <p:spPr>
            <a:xfrm>
              <a:off x="6055066" y="1703991"/>
              <a:ext cx="5862188" cy="538465"/>
            </a:xfrm>
            <a:prstGeom prst="rect">
              <a:avLst/>
            </a:prstGeom>
          </p:spPr>
        </p:pic>
      </p:grpSp>
      <p:grpSp>
        <p:nvGrpSpPr>
          <p:cNvPr id="11" name="Group 10"/>
          <p:cNvGrpSpPr/>
          <p:nvPr/>
        </p:nvGrpSpPr>
        <p:grpSpPr>
          <a:xfrm>
            <a:off x="2498045" y="1066801"/>
            <a:ext cx="5873075" cy="5063373"/>
            <a:chOff x="127561" y="1324050"/>
            <a:chExt cx="5873075" cy="5063373"/>
          </a:xfrm>
        </p:grpSpPr>
        <p:pic>
          <p:nvPicPr>
            <p:cNvPr id="4" name="Picture 3"/>
            <p:cNvPicPr>
              <a:picLocks noChangeAspect="1"/>
            </p:cNvPicPr>
            <p:nvPr/>
          </p:nvPicPr>
          <p:blipFill>
            <a:blip r:embed="rId7"/>
            <a:stretch>
              <a:fillRect/>
            </a:stretch>
          </p:blipFill>
          <p:spPr>
            <a:xfrm>
              <a:off x="127561" y="1865609"/>
              <a:ext cx="5873074" cy="4521814"/>
            </a:xfrm>
            <a:prstGeom prst="rect">
              <a:avLst/>
            </a:prstGeom>
          </p:spPr>
        </p:pic>
        <p:pic>
          <p:nvPicPr>
            <p:cNvPr id="10" name="Picture 9"/>
            <p:cNvPicPr>
              <a:picLocks noChangeAspect="1"/>
            </p:cNvPicPr>
            <p:nvPr/>
          </p:nvPicPr>
          <p:blipFill>
            <a:blip r:embed="rId6"/>
            <a:stretch>
              <a:fillRect/>
            </a:stretch>
          </p:blipFill>
          <p:spPr>
            <a:xfrm>
              <a:off x="138448" y="1324050"/>
              <a:ext cx="5862188" cy="538465"/>
            </a:xfrm>
            <a:prstGeom prst="rect">
              <a:avLst/>
            </a:prstGeom>
          </p:spPr>
        </p:pic>
      </p:grpSp>
    </p:spTree>
    <p:extLst>
      <p:ext uri="{BB962C8B-B14F-4D97-AF65-F5344CB8AC3E}">
        <p14:creationId xmlns:p14="http://schemas.microsoft.com/office/powerpoint/2010/main" val="160009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47932" y="1226088"/>
            <a:ext cx="11944068" cy="5446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Proximity fortification with HRAC-BR, </a:t>
            </a:r>
            <a:r>
              <a:rPr lang="en-US" sz="1800" dirty="0" smtClean="0"/>
              <a:t>affinity recognition from Brazilian researchers;</a:t>
            </a:r>
          </a:p>
          <a:p>
            <a:r>
              <a:rPr lang="en-US" sz="1800" dirty="0" smtClean="0"/>
              <a:t>Link HRAC-BR in site of GHRAC;</a:t>
            </a:r>
          </a:p>
          <a:p>
            <a:r>
              <a:rPr lang="en-US" sz="1800" dirty="0" smtClean="0"/>
              <a:t>Information of HRAC-BR as Regional HRACs (sent email to responsible); </a:t>
            </a:r>
            <a:r>
              <a:rPr lang="en-US" sz="1800" dirty="0" smtClean="0">
                <a:sym typeface="Wingdings" panose="05000000000000000000" pitchFamily="2" charset="2"/>
              </a:rPr>
              <a:t></a:t>
            </a:r>
            <a:endParaRPr lang="en-US" sz="1800" dirty="0" smtClean="0"/>
          </a:p>
          <a:p>
            <a:endParaRPr lang="en-US" sz="1800" dirty="0" smtClean="0"/>
          </a:p>
          <a:p>
            <a:endParaRPr lang="en-US" sz="1800" dirty="0" smtClean="0"/>
          </a:p>
          <a:p>
            <a:r>
              <a:rPr lang="en-US" sz="1800" dirty="0" smtClean="0"/>
              <a:t>Unify </a:t>
            </a:r>
            <a:r>
              <a:rPr lang="en-US" sz="1800" dirty="0"/>
              <a:t>communication of information, messages and resistance strategies;</a:t>
            </a:r>
          </a:p>
          <a:p>
            <a:r>
              <a:rPr lang="en-US" sz="1800" dirty="0"/>
              <a:t>Alignment of Resistance Management. How to treat in effective way? Communications, Social Medias… Is there possible to have a material build from HRACs?</a:t>
            </a:r>
          </a:p>
          <a:p>
            <a:endParaRPr lang="en-US" sz="1800" dirty="0"/>
          </a:p>
          <a:p>
            <a:r>
              <a:rPr lang="en-US" sz="1800" dirty="0" smtClean="0"/>
              <a:t>Resistance </a:t>
            </a:r>
            <a:r>
              <a:rPr lang="en-US" sz="1800" dirty="0"/>
              <a:t>Identification Cases and </a:t>
            </a:r>
            <a:r>
              <a:rPr lang="en-US" sz="1800" dirty="0" smtClean="0"/>
              <a:t>Criteria</a:t>
            </a:r>
            <a:r>
              <a:rPr lang="en-US" sz="1800" dirty="0"/>
              <a:t>: How should the HRAC position itself in relation to a new reported case?</a:t>
            </a:r>
            <a:endParaRPr lang="en-US" sz="1800" dirty="0" smtClean="0"/>
          </a:p>
          <a:p>
            <a:endParaRPr lang="en-US" sz="1800" dirty="0" smtClean="0"/>
          </a:p>
          <a:p>
            <a:r>
              <a:rPr lang="en-US" sz="1800" dirty="0" smtClean="0"/>
              <a:t>In our site (HRAC-BR) we planning to have English language to better access</a:t>
            </a:r>
            <a:r>
              <a:rPr lang="en-US" sz="1800" dirty="0"/>
              <a:t>. Is this </a:t>
            </a:r>
            <a:r>
              <a:rPr lang="en-US" sz="1800" dirty="0" smtClean="0"/>
              <a:t>relevant?</a:t>
            </a:r>
          </a:p>
          <a:p>
            <a:r>
              <a:rPr lang="en-US" sz="1800" dirty="0" smtClean="0"/>
              <a:t>Our </a:t>
            </a:r>
            <a:r>
              <a:rPr lang="en-US" sz="1800" dirty="0"/>
              <a:t>HRAC-BR </a:t>
            </a:r>
            <a:r>
              <a:rPr lang="en-US" sz="1800" dirty="0" smtClean="0"/>
              <a:t>has working </a:t>
            </a:r>
            <a:r>
              <a:rPr lang="en-US" sz="1800" dirty="0"/>
              <a:t>in Committees, is the way </a:t>
            </a:r>
            <a:r>
              <a:rPr lang="en-US" sz="1800" dirty="0" smtClean="0"/>
              <a:t>GHRAC works </a:t>
            </a:r>
            <a:r>
              <a:rPr lang="en-US" sz="1800" dirty="0"/>
              <a:t>in Working Groups effective? In the work groups are information exchange or there are work actions, how companies operate (all companies are participants</a:t>
            </a:r>
            <a:r>
              <a:rPr lang="en-US" sz="1800" dirty="0" smtClean="0"/>
              <a:t>); </a:t>
            </a:r>
          </a:p>
        </p:txBody>
      </p:sp>
      <p:sp>
        <p:nvSpPr>
          <p:cNvPr id="5" name="Título 1"/>
          <p:cNvSpPr txBox="1">
            <a:spLocks/>
          </p:cNvSpPr>
          <p:nvPr/>
        </p:nvSpPr>
        <p:spPr>
          <a:xfrm>
            <a:off x="3386447" y="1"/>
            <a:ext cx="8805553" cy="10668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2">
                    <a:lumMod val="25000"/>
                  </a:schemeClr>
                </a:solidFill>
              </a:rPr>
              <a:t>What GHRAC </a:t>
            </a:r>
            <a:r>
              <a:rPr lang="en-US" sz="3600" b="1" dirty="0">
                <a:solidFill>
                  <a:schemeClr val="bg2">
                    <a:lumMod val="25000"/>
                  </a:schemeClr>
                </a:solidFill>
              </a:rPr>
              <a:t>can do </a:t>
            </a:r>
            <a:r>
              <a:rPr lang="en-US" sz="3600" b="1" dirty="0" smtClean="0">
                <a:solidFill>
                  <a:schemeClr val="bg2">
                    <a:lumMod val="25000"/>
                  </a:schemeClr>
                </a:solidFill>
              </a:rPr>
              <a:t>to assist HRAC-BR actions and needs?</a:t>
            </a:r>
            <a:endParaRPr lang="en-US" sz="3600" b="1" dirty="0"/>
          </a:p>
        </p:txBody>
      </p:sp>
      <p:pic>
        <p:nvPicPr>
          <p:cNvPr id="2" name="Picture 1"/>
          <p:cNvPicPr>
            <a:picLocks noChangeAspect="1"/>
          </p:cNvPicPr>
          <p:nvPr/>
        </p:nvPicPr>
        <p:blipFill>
          <a:blip r:embed="rId2"/>
          <a:stretch>
            <a:fillRect/>
          </a:stretch>
        </p:blipFill>
        <p:spPr>
          <a:xfrm>
            <a:off x="7957458" y="1541774"/>
            <a:ext cx="2068286" cy="1557816"/>
          </a:xfrm>
          <a:prstGeom prst="rect">
            <a:avLst/>
          </a:prstGeom>
        </p:spPr>
      </p:pic>
    </p:spTree>
    <p:extLst>
      <p:ext uri="{BB962C8B-B14F-4D97-AF65-F5344CB8AC3E}">
        <p14:creationId xmlns:p14="http://schemas.microsoft.com/office/powerpoint/2010/main" val="59151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62" y="2112842"/>
            <a:ext cx="4680395" cy="3744416"/>
          </a:xfrm>
        </p:spPr>
        <p:txBody>
          <a:bodyPr>
            <a:normAutofit/>
          </a:bodyPr>
          <a:lstStyle/>
          <a:p>
            <a:r>
              <a:rPr lang="en-US" sz="3600" dirty="0" smtClean="0"/>
              <a:t>Thanks to</a:t>
            </a:r>
            <a:r>
              <a:rPr lang="en-US" sz="3600" dirty="0" smtClean="0"/>
              <a:t/>
            </a:r>
            <a:br>
              <a:rPr lang="en-US" sz="3600" dirty="0" smtClean="0"/>
            </a:br>
            <a:r>
              <a:rPr lang="en-US" sz="3600" dirty="0" smtClean="0"/>
              <a:t>- </a:t>
            </a:r>
            <a:r>
              <a:rPr lang="en-US" sz="3600" dirty="0" smtClean="0"/>
              <a:t>Global HRAC</a:t>
            </a:r>
            <a:br>
              <a:rPr lang="en-US" sz="3600" dirty="0" smtClean="0"/>
            </a:br>
            <a:r>
              <a:rPr lang="en-US" sz="3600" dirty="0" smtClean="0"/>
              <a:t>- </a:t>
            </a:r>
            <a:r>
              <a:rPr lang="en-US" sz="3600" dirty="0" smtClean="0"/>
              <a:t>Regional HRACs</a:t>
            </a:r>
            <a:br>
              <a:rPr lang="en-US" sz="3600" dirty="0" smtClean="0"/>
            </a:br>
            <a:r>
              <a:rPr lang="en-US" sz="3600" dirty="0" smtClean="0"/>
              <a:t>- All Colleagues</a:t>
            </a:r>
            <a:br>
              <a:rPr lang="en-US" sz="3600" dirty="0" smtClean="0"/>
            </a:br>
            <a:endParaRPr lang="en-US" sz="3600" dirty="0"/>
          </a:p>
        </p:txBody>
      </p:sp>
    </p:spTree>
    <p:extLst>
      <p:ext uri="{BB962C8B-B14F-4D97-AF65-F5344CB8AC3E}">
        <p14:creationId xmlns:p14="http://schemas.microsoft.com/office/powerpoint/2010/main" val="3091060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86138" y="0"/>
            <a:ext cx="8805862" cy="1066800"/>
          </a:xfrm>
        </p:spPr>
        <p:txBody>
          <a:bodyPr>
            <a:normAutofit/>
          </a:bodyPr>
          <a:lstStyle/>
          <a:p>
            <a:r>
              <a:rPr lang="en-US" sz="3600" b="1" dirty="0" smtClean="0">
                <a:solidFill>
                  <a:schemeClr val="bg2">
                    <a:lumMod val="25000"/>
                  </a:schemeClr>
                </a:solidFill>
              </a:rPr>
              <a:t>HRAC-BR Associated Companies</a:t>
            </a:r>
            <a:endParaRPr lang="en-US" sz="3600" b="1" dirty="0"/>
          </a:p>
        </p:txBody>
      </p:sp>
      <p:pic>
        <p:nvPicPr>
          <p:cNvPr id="6" name="Picture 2" descr="http://www.hrac-br.com.br/img/lg_arysta_170.jpg"/>
          <p:cNvPicPr>
            <a:picLocks noChangeAspect="1" noChangeArrowheads="1"/>
          </p:cNvPicPr>
          <p:nvPr/>
        </p:nvPicPr>
        <p:blipFill>
          <a:blip r:embed="rId3" cstate="print"/>
          <a:srcRect/>
          <a:stretch>
            <a:fillRect/>
          </a:stretch>
        </p:blipFill>
        <p:spPr bwMode="auto">
          <a:xfrm>
            <a:off x="4915855" y="1378232"/>
            <a:ext cx="2122223" cy="524314"/>
          </a:xfrm>
          <a:prstGeom prst="rect">
            <a:avLst/>
          </a:prstGeom>
          <a:noFill/>
        </p:spPr>
      </p:pic>
      <p:pic>
        <p:nvPicPr>
          <p:cNvPr id="7" name="Picture 4" descr="http://www.hrac-br.com.br/img/lg_basf.gif"/>
          <p:cNvPicPr>
            <a:picLocks noChangeAspect="1" noChangeArrowheads="1"/>
          </p:cNvPicPr>
          <p:nvPr/>
        </p:nvPicPr>
        <p:blipFill>
          <a:blip r:embed="rId4" cstate="print"/>
          <a:srcRect/>
          <a:stretch>
            <a:fillRect/>
          </a:stretch>
        </p:blipFill>
        <p:spPr bwMode="auto">
          <a:xfrm>
            <a:off x="8072653" y="1389112"/>
            <a:ext cx="1498036" cy="524314"/>
          </a:xfrm>
          <a:prstGeom prst="rect">
            <a:avLst/>
          </a:prstGeom>
          <a:noFill/>
        </p:spPr>
      </p:pic>
      <p:pic>
        <p:nvPicPr>
          <p:cNvPr id="8" name="Picture 6" descr="http://www.hrac-br.com.br/img/lg_bayer.gif"/>
          <p:cNvPicPr>
            <a:picLocks noChangeAspect="1" noChangeArrowheads="1"/>
          </p:cNvPicPr>
          <p:nvPr/>
        </p:nvPicPr>
        <p:blipFill>
          <a:blip r:embed="rId5" cstate="print"/>
          <a:srcRect/>
          <a:stretch>
            <a:fillRect/>
          </a:stretch>
        </p:blipFill>
        <p:spPr bwMode="auto">
          <a:xfrm>
            <a:off x="2666722" y="2185615"/>
            <a:ext cx="1307092" cy="1048628"/>
          </a:xfrm>
          <a:prstGeom prst="rect">
            <a:avLst/>
          </a:prstGeom>
          <a:noFill/>
        </p:spPr>
      </p:pic>
      <p:pic>
        <p:nvPicPr>
          <p:cNvPr id="9" name="Picture 8" descr="http://www.hrac-br.com.br/img/DAS_Logo_4C.jpg"/>
          <p:cNvPicPr>
            <a:picLocks noChangeAspect="1" noChangeArrowheads="1"/>
          </p:cNvPicPr>
          <p:nvPr/>
        </p:nvPicPr>
        <p:blipFill>
          <a:blip r:embed="rId6" cstate="print"/>
          <a:srcRect/>
          <a:stretch>
            <a:fillRect/>
          </a:stretch>
        </p:blipFill>
        <p:spPr bwMode="auto">
          <a:xfrm>
            <a:off x="4526913" y="2612407"/>
            <a:ext cx="2621573" cy="393236"/>
          </a:xfrm>
          <a:prstGeom prst="rect">
            <a:avLst/>
          </a:prstGeom>
          <a:noFill/>
        </p:spPr>
      </p:pic>
      <p:pic>
        <p:nvPicPr>
          <p:cNvPr id="10" name="Picture 10" descr="http://www.hrac-br.com.br/img/lg_dupont.gif"/>
          <p:cNvPicPr>
            <a:picLocks noChangeAspect="1" noChangeArrowheads="1"/>
          </p:cNvPicPr>
          <p:nvPr/>
        </p:nvPicPr>
        <p:blipFill>
          <a:blip r:embed="rId7" cstate="print"/>
          <a:srcRect/>
          <a:stretch>
            <a:fillRect/>
          </a:stretch>
        </p:blipFill>
        <p:spPr bwMode="auto">
          <a:xfrm>
            <a:off x="8131392" y="2441690"/>
            <a:ext cx="1439294" cy="655393"/>
          </a:xfrm>
          <a:prstGeom prst="rect">
            <a:avLst/>
          </a:prstGeom>
          <a:noFill/>
        </p:spPr>
      </p:pic>
      <p:pic>
        <p:nvPicPr>
          <p:cNvPr id="11" name="Picture 12" descr="http://www.hrac-br.com.br/images/FMC_Novo.JPG"/>
          <p:cNvPicPr>
            <a:picLocks noChangeAspect="1" noChangeArrowheads="1"/>
          </p:cNvPicPr>
          <p:nvPr/>
        </p:nvPicPr>
        <p:blipFill>
          <a:blip r:embed="rId8" cstate="print"/>
          <a:srcRect/>
          <a:stretch>
            <a:fillRect/>
          </a:stretch>
        </p:blipFill>
        <p:spPr bwMode="auto">
          <a:xfrm>
            <a:off x="2532338" y="3667207"/>
            <a:ext cx="1477099" cy="524314"/>
          </a:xfrm>
          <a:prstGeom prst="rect">
            <a:avLst/>
          </a:prstGeom>
          <a:noFill/>
        </p:spPr>
      </p:pic>
      <p:pic>
        <p:nvPicPr>
          <p:cNvPr id="12" name="Picture 16" descr="http://www.hrac-br.com.br/img/lg_ISK.gif"/>
          <p:cNvPicPr>
            <a:picLocks noChangeAspect="1" noChangeArrowheads="1"/>
          </p:cNvPicPr>
          <p:nvPr/>
        </p:nvPicPr>
        <p:blipFill>
          <a:blip r:embed="rId9" cstate="print"/>
          <a:srcRect/>
          <a:stretch>
            <a:fillRect/>
          </a:stretch>
        </p:blipFill>
        <p:spPr bwMode="auto">
          <a:xfrm>
            <a:off x="5010671" y="3738580"/>
            <a:ext cx="1933408" cy="262157"/>
          </a:xfrm>
          <a:prstGeom prst="rect">
            <a:avLst/>
          </a:prstGeom>
          <a:noFill/>
        </p:spPr>
      </p:pic>
      <p:pic>
        <p:nvPicPr>
          <p:cNvPr id="13" name="Picture 20" descr="http://www.hrac-br.com.br/img/lg_monsanto.gif"/>
          <p:cNvPicPr>
            <a:picLocks noChangeAspect="1" noChangeArrowheads="1"/>
          </p:cNvPicPr>
          <p:nvPr/>
        </p:nvPicPr>
        <p:blipFill>
          <a:blip r:embed="rId10" cstate="print"/>
          <a:srcRect/>
          <a:stretch>
            <a:fillRect/>
          </a:stretch>
        </p:blipFill>
        <p:spPr bwMode="auto">
          <a:xfrm>
            <a:off x="2495030" y="4544066"/>
            <a:ext cx="1960636" cy="786471"/>
          </a:xfrm>
          <a:prstGeom prst="rect">
            <a:avLst/>
          </a:prstGeom>
          <a:noFill/>
        </p:spPr>
      </p:pic>
      <p:pic>
        <p:nvPicPr>
          <p:cNvPr id="14" name="Picture 24" descr="http://www.hrac-br.com.br/img/lg_syngenta.gif"/>
          <p:cNvPicPr>
            <a:picLocks noChangeAspect="1" noChangeArrowheads="1"/>
          </p:cNvPicPr>
          <p:nvPr/>
        </p:nvPicPr>
        <p:blipFill>
          <a:blip r:embed="rId11" cstate="print"/>
          <a:srcRect/>
          <a:stretch>
            <a:fillRect/>
          </a:stretch>
        </p:blipFill>
        <p:spPr bwMode="auto">
          <a:xfrm>
            <a:off x="5358838" y="5643689"/>
            <a:ext cx="1685295" cy="524314"/>
          </a:xfrm>
          <a:prstGeom prst="rect">
            <a:avLst/>
          </a:prstGeom>
          <a:noFill/>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51269" y="4395524"/>
            <a:ext cx="1006349" cy="826355"/>
          </a:xfrm>
          <a:prstGeom prst="rect">
            <a:avLst/>
          </a:prstGeom>
        </p:spPr>
      </p:pic>
      <p:pic>
        <p:nvPicPr>
          <p:cNvPr id="16" name="Picture 15"/>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019598" y="4639059"/>
            <a:ext cx="2085105" cy="503121"/>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64172" y="1531919"/>
            <a:ext cx="1464576" cy="305017"/>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69622" y="5864927"/>
            <a:ext cx="2299966" cy="253413"/>
          </a:xfrm>
          <a:prstGeom prst="rect">
            <a:avLst/>
          </a:prstGeom>
        </p:spPr>
      </p:pic>
      <p:pic>
        <p:nvPicPr>
          <p:cNvPr id="21" name="Picture 20"/>
          <p:cNvPicPr>
            <a:picLocks noChangeAspect="1"/>
          </p:cNvPicPr>
          <p:nvPr/>
        </p:nvPicPr>
        <p:blipFill rotWithShape="1">
          <a:blip r:embed="rId16" cstate="print">
            <a:extLst>
              <a:ext uri="{28A0092B-C50C-407E-A947-70E740481C1C}">
                <a14:useLocalDpi xmlns:a14="http://schemas.microsoft.com/office/drawing/2010/main" val="0"/>
              </a:ext>
            </a:extLst>
          </a:blip>
          <a:srcRect l="10" t="-1367" r="5450" b="40555"/>
          <a:stretch/>
        </p:blipFill>
        <p:spPr>
          <a:xfrm>
            <a:off x="7927459" y="3313193"/>
            <a:ext cx="1775697" cy="807715"/>
          </a:xfrm>
          <a:prstGeom prst="rect">
            <a:avLst/>
          </a:prstGeom>
        </p:spPr>
      </p:pic>
      <p:pic>
        <p:nvPicPr>
          <p:cNvPr id="22" name="Imagem 20"/>
          <p:cNvPicPr preferRelativeResize="0">
            <a:picLocks/>
          </p:cNvPicPr>
          <p:nvPr/>
        </p:nvPicPr>
        <p:blipFill>
          <a:blip r:embed="rId17" cstate="print">
            <a:extLst>
              <a:ext uri="{28A0092B-C50C-407E-A947-70E740481C1C}">
                <a14:useLocalDpi xmlns:a14="http://schemas.microsoft.com/office/drawing/2010/main" val="0"/>
              </a:ext>
            </a:extLst>
          </a:blip>
          <a:stretch>
            <a:fillRect/>
          </a:stretch>
        </p:blipFill>
        <p:spPr>
          <a:xfrm>
            <a:off x="8426852" y="5604389"/>
            <a:ext cx="1774695" cy="584665"/>
          </a:xfrm>
          <a:prstGeom prst="rect">
            <a:avLst/>
          </a:prstGeom>
        </p:spPr>
      </p:pic>
    </p:spTree>
    <p:extLst>
      <p:ext uri="{BB962C8B-B14F-4D97-AF65-F5344CB8AC3E}">
        <p14:creationId xmlns:p14="http://schemas.microsoft.com/office/powerpoint/2010/main" val="111593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tângulo 2"/>
          <p:cNvSpPr/>
          <p:nvPr/>
        </p:nvSpPr>
        <p:spPr>
          <a:xfrm>
            <a:off x="4582864" y="1180367"/>
            <a:ext cx="6912768" cy="523220"/>
          </a:xfrm>
          <a:prstGeom prst="rect">
            <a:avLst/>
          </a:prstGeom>
        </p:spPr>
        <p:txBody>
          <a:bodyPr wrap="square">
            <a:spAutoFit/>
          </a:bodyPr>
          <a:lstStyle/>
          <a:p>
            <a:pPr algn="ctr"/>
            <a:r>
              <a:rPr lang="pt-BR" sz="2800" dirty="0" smtClean="0">
                <a:solidFill>
                  <a:prstClr val="black"/>
                </a:solidFill>
                <a:effectLst>
                  <a:outerShdw blurRad="38100" dist="38100" dir="2700000" algn="tl">
                    <a:srgbClr val="000000">
                      <a:alpha val="43137"/>
                    </a:srgbClr>
                  </a:outerShdw>
                </a:effectLst>
              </a:rPr>
              <a:t>2017/2018</a:t>
            </a:r>
            <a:endParaRPr lang="pt-BR" sz="2800" b="1" dirty="0">
              <a:solidFill>
                <a:srgbClr val="FF0000"/>
              </a:solidFill>
              <a:effectLst>
                <a:outerShdw blurRad="38100" dist="38100" dir="2700000" algn="tl">
                  <a:srgbClr val="000000">
                    <a:alpha val="43137"/>
                  </a:srgbClr>
                </a:outerShdw>
              </a:effectLst>
            </a:endParaRPr>
          </a:p>
        </p:txBody>
      </p:sp>
      <p:sp>
        <p:nvSpPr>
          <p:cNvPr id="10" name="Título 1"/>
          <p:cNvSpPr>
            <a:spLocks noGrp="1"/>
          </p:cNvSpPr>
          <p:nvPr>
            <p:ph type="title" idx="4294967295"/>
          </p:nvPr>
        </p:nvSpPr>
        <p:spPr>
          <a:xfrm>
            <a:off x="3386138" y="0"/>
            <a:ext cx="8805862" cy="1066800"/>
          </a:xfrm>
        </p:spPr>
        <p:txBody>
          <a:bodyPr>
            <a:normAutofit/>
          </a:bodyPr>
          <a:lstStyle/>
          <a:p>
            <a:r>
              <a:rPr lang="en-US" sz="3600" b="1" dirty="0" smtClean="0">
                <a:solidFill>
                  <a:schemeClr val="bg2">
                    <a:lumMod val="25000"/>
                  </a:schemeClr>
                </a:solidFill>
              </a:rPr>
              <a:t>HRAC-BR Associated Companies</a:t>
            </a:r>
            <a:endParaRPr lang="en-US" sz="3600" b="1" dirty="0"/>
          </a:p>
        </p:txBody>
      </p:sp>
      <p:graphicFrame>
        <p:nvGraphicFramePr>
          <p:cNvPr id="7" name="Diagram 6"/>
          <p:cNvGraphicFramePr/>
          <p:nvPr>
            <p:extLst>
              <p:ext uri="{D42A27DB-BD31-4B8C-83A1-F6EECF244321}">
                <p14:modId xmlns:p14="http://schemas.microsoft.com/office/powerpoint/2010/main" val="2572619254"/>
              </p:ext>
            </p:extLst>
          </p:nvPr>
        </p:nvGraphicFramePr>
        <p:xfrm>
          <a:off x="4365173" y="1676400"/>
          <a:ext cx="7368210" cy="4639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971" y="1180367"/>
            <a:ext cx="3315629" cy="4352070"/>
          </a:xfrm>
          <a:prstGeom prst="rect">
            <a:avLst/>
          </a:prstGeom>
        </p:spPr>
      </p:pic>
    </p:spTree>
    <p:extLst>
      <p:ext uri="{BB962C8B-B14F-4D97-AF65-F5344CB8AC3E}">
        <p14:creationId xmlns:p14="http://schemas.microsoft.com/office/powerpoint/2010/main" val="3202209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326571" y="1066800"/>
            <a:ext cx="11549743" cy="4524315"/>
          </a:xfrm>
          <a:prstGeom prst="rect">
            <a:avLst/>
          </a:prstGeom>
        </p:spPr>
        <p:txBody>
          <a:bodyPr wrap="square">
            <a:spAutoFit/>
          </a:bodyPr>
          <a:lstStyle/>
          <a:p>
            <a:endParaRPr lang="en-US" sz="2400" b="1" dirty="0" smtClean="0"/>
          </a:p>
          <a:p>
            <a:r>
              <a:rPr lang="en-US" sz="2400" b="1" dirty="0" smtClean="0"/>
              <a:t>Mission:</a:t>
            </a:r>
          </a:p>
          <a:p>
            <a:r>
              <a:rPr lang="en-US" sz="2400" dirty="0" smtClean="0"/>
              <a:t>Monitoring </a:t>
            </a:r>
            <a:r>
              <a:rPr lang="en-US" sz="2400" dirty="0"/>
              <a:t>the progress of Herbicide-Resistant Weeds, assessing the impact of these plants and promoting the effective management of weed resistance, mitigating and enhancing the teaching, research and extension in order to integrate the different sectors such as universities and official institutions and private, Agrochemical Industries, Cooperatives, Farmers and Dealers</a:t>
            </a:r>
            <a:r>
              <a:rPr lang="en-US" sz="2400" dirty="0" smtClean="0"/>
              <a:t>.</a:t>
            </a:r>
          </a:p>
          <a:p>
            <a:endParaRPr lang="en-US" sz="2400" dirty="0" smtClean="0"/>
          </a:p>
          <a:p>
            <a:endParaRPr lang="en-US" sz="2400" dirty="0"/>
          </a:p>
          <a:p>
            <a:r>
              <a:rPr lang="en-US" sz="2400" b="1" dirty="0" smtClean="0"/>
              <a:t>Objectives:</a:t>
            </a:r>
          </a:p>
          <a:p>
            <a:r>
              <a:rPr lang="en-US" sz="2400" dirty="0" smtClean="0"/>
              <a:t>Promoting </a:t>
            </a:r>
            <a:r>
              <a:rPr lang="en-US" sz="2400" dirty="0"/>
              <a:t>the </a:t>
            </a:r>
            <a:r>
              <a:rPr lang="en-US" sz="2400" u="sng" dirty="0"/>
              <a:t>RESPONSIBLE</a:t>
            </a:r>
            <a:r>
              <a:rPr lang="en-US" sz="2400" dirty="0"/>
              <a:t> use of herbicides, Weed Resistance </a:t>
            </a:r>
            <a:r>
              <a:rPr lang="en-US" sz="2400" u="sng" dirty="0"/>
              <a:t>PREVENTION </a:t>
            </a:r>
            <a:r>
              <a:rPr lang="en-US" sz="2400" dirty="0"/>
              <a:t>and define </a:t>
            </a:r>
            <a:r>
              <a:rPr lang="en-US" sz="2400" u="sng" dirty="0"/>
              <a:t>INTEGRATED MANAGEMENT STRATEGIES for HERBICIDE-RESISTANT WEEDS</a:t>
            </a:r>
            <a:r>
              <a:rPr lang="en-US" sz="2400" dirty="0"/>
              <a:t>.</a:t>
            </a:r>
            <a:endParaRPr lang="en-US" sz="2400" dirty="0"/>
          </a:p>
        </p:txBody>
      </p:sp>
      <p:sp>
        <p:nvSpPr>
          <p:cNvPr id="5" name="Título 1"/>
          <p:cNvSpPr txBox="1">
            <a:spLocks/>
          </p:cNvSpPr>
          <p:nvPr/>
        </p:nvSpPr>
        <p:spPr>
          <a:xfrm>
            <a:off x="3386447" y="1"/>
            <a:ext cx="8805553"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2">
                    <a:lumMod val="25000"/>
                  </a:schemeClr>
                </a:solidFill>
              </a:rPr>
              <a:t>HRAC-BR: Mission and </a:t>
            </a:r>
            <a:r>
              <a:rPr lang="en-US" sz="3600" dirty="0" smtClean="0">
                <a:effectLst>
                  <a:outerShdw blurRad="38100" dist="38100" dir="2700000" algn="tl">
                    <a:srgbClr val="000000">
                      <a:alpha val="43137"/>
                    </a:srgbClr>
                  </a:outerShdw>
                </a:effectLst>
              </a:rPr>
              <a:t>Objectives </a:t>
            </a:r>
            <a:endParaRPr lang="en-US" sz="3600" b="1" dirty="0"/>
          </a:p>
        </p:txBody>
      </p:sp>
    </p:spTree>
    <p:extLst>
      <p:ext uri="{BB962C8B-B14F-4D97-AF65-F5344CB8AC3E}">
        <p14:creationId xmlns:p14="http://schemas.microsoft.com/office/powerpoint/2010/main" val="2624481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3386447" y="1"/>
            <a:ext cx="8805553"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2">
                    <a:lumMod val="25000"/>
                  </a:schemeClr>
                </a:solidFill>
              </a:rPr>
              <a:t>Brazilian Crop Area</a:t>
            </a:r>
            <a:endParaRPr lang="en-US" sz="3600" b="1" dirty="0"/>
          </a:p>
        </p:txBody>
      </p:sp>
      <p:graphicFrame>
        <p:nvGraphicFramePr>
          <p:cNvPr id="12" name="Chart 11"/>
          <p:cNvGraphicFramePr>
            <a:graphicFrameLocks/>
          </p:cNvGraphicFramePr>
          <p:nvPr>
            <p:extLst>
              <p:ext uri="{D42A27DB-BD31-4B8C-83A1-F6EECF244321}">
                <p14:modId xmlns:p14="http://schemas.microsoft.com/office/powerpoint/2010/main" val="1853989137"/>
              </p:ext>
            </p:extLst>
          </p:nvPr>
        </p:nvGraphicFramePr>
        <p:xfrm>
          <a:off x="1858054" y="1066801"/>
          <a:ext cx="658177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2461956981"/>
              </p:ext>
            </p:extLst>
          </p:nvPr>
        </p:nvGraphicFramePr>
        <p:xfrm>
          <a:off x="6745741" y="1066801"/>
          <a:ext cx="65817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521552548"/>
              </p:ext>
            </p:extLst>
          </p:nvPr>
        </p:nvGraphicFramePr>
        <p:xfrm>
          <a:off x="4498335" y="3972944"/>
          <a:ext cx="6581775"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p:cNvPicPr>
            <a:picLocks noChangeAspect="1"/>
          </p:cNvPicPr>
          <p:nvPr/>
        </p:nvPicPr>
        <p:blipFill rotWithShape="1">
          <a:blip r:embed="rId5" cstate="print">
            <a:clrChange>
              <a:clrFrom>
                <a:srgbClr val="A3CCFF"/>
              </a:clrFrom>
              <a:clrTo>
                <a:srgbClr val="A3CCFF">
                  <a:alpha val="0"/>
                </a:srgbClr>
              </a:clrTo>
            </a:clrChange>
            <a:extLst>
              <a:ext uri="{28A0092B-C50C-407E-A947-70E740481C1C}">
                <a14:useLocalDpi xmlns:a14="http://schemas.microsoft.com/office/drawing/2010/main" val="0"/>
              </a:ext>
            </a:extLst>
          </a:blip>
          <a:srcRect l="4090" t="529" r="1371"/>
          <a:stretch/>
        </p:blipFill>
        <p:spPr>
          <a:xfrm>
            <a:off x="272143" y="1937657"/>
            <a:ext cx="3069771" cy="4092347"/>
          </a:xfrm>
          <a:prstGeom prst="rect">
            <a:avLst/>
          </a:prstGeom>
        </p:spPr>
      </p:pic>
    </p:spTree>
    <p:extLst>
      <p:ext uri="{BB962C8B-B14F-4D97-AF65-F5344CB8AC3E}">
        <p14:creationId xmlns:p14="http://schemas.microsoft.com/office/powerpoint/2010/main" val="3266970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m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1803" y="1165744"/>
            <a:ext cx="3179182" cy="4166777"/>
          </a:xfrm>
          <a:prstGeom prst="rect">
            <a:avLst/>
          </a:prstGeom>
          <a:ln>
            <a:noFill/>
          </a:ln>
          <a:effectLst>
            <a:outerShdw blurRad="190500" algn="tl" rotWithShape="0">
              <a:srgbClr val="000000">
                <a:alpha val="70000"/>
              </a:srgbClr>
            </a:outerShdw>
          </a:effectLst>
        </p:spPr>
      </p:pic>
      <p:pic>
        <p:nvPicPr>
          <p:cNvPr id="7" name="Imagem 6"/>
          <p:cNvPicPr>
            <a:picLocks noChangeAspect="1"/>
          </p:cNvPicPr>
          <p:nvPr/>
        </p:nvPicPr>
        <p:blipFill>
          <a:blip r:embed="rId5"/>
          <a:stretch>
            <a:fillRect/>
          </a:stretch>
        </p:blipFill>
        <p:spPr>
          <a:xfrm>
            <a:off x="5275853" y="1131468"/>
            <a:ext cx="2133785" cy="4005419"/>
          </a:xfrm>
          <a:prstGeom prst="rect">
            <a:avLst/>
          </a:prstGeom>
        </p:spPr>
      </p:pic>
      <p:pic>
        <p:nvPicPr>
          <p:cNvPr id="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0565" y="1586027"/>
            <a:ext cx="2133972" cy="400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5741" y="2059019"/>
            <a:ext cx="2190883" cy="398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6767" y="2510695"/>
            <a:ext cx="2125033" cy="400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1380" y="2433015"/>
            <a:ext cx="2778649" cy="388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ítulo 1"/>
          <p:cNvSpPr txBox="1">
            <a:spLocks/>
          </p:cNvSpPr>
          <p:nvPr/>
        </p:nvSpPr>
        <p:spPr>
          <a:xfrm>
            <a:off x="3386447" y="1"/>
            <a:ext cx="8805553"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2">
                    <a:lumMod val="25000"/>
                  </a:schemeClr>
                </a:solidFill>
              </a:rPr>
              <a:t>HRAC-BR: </a:t>
            </a:r>
            <a:r>
              <a:rPr lang="en-US" sz="3600" b="1" dirty="0" smtClean="0">
                <a:solidFill>
                  <a:schemeClr val="bg2">
                    <a:lumMod val="25000"/>
                  </a:schemeClr>
                </a:solidFill>
              </a:rPr>
              <a:t>latest publications and important</a:t>
            </a:r>
            <a:endParaRPr lang="en-US" sz="3600" b="1" dirty="0"/>
          </a:p>
        </p:txBody>
      </p:sp>
      <p:sp>
        <p:nvSpPr>
          <p:cNvPr id="11" name="TextBox 10"/>
          <p:cNvSpPr txBox="1"/>
          <p:nvPr/>
        </p:nvSpPr>
        <p:spPr>
          <a:xfrm>
            <a:off x="3088596" y="6321869"/>
            <a:ext cx="1944216" cy="369332"/>
          </a:xfrm>
          <a:prstGeom prst="rect">
            <a:avLst/>
          </a:prstGeom>
          <a:noFill/>
        </p:spPr>
        <p:txBody>
          <a:bodyPr wrap="square" rtlCol="0">
            <a:spAutoFit/>
          </a:bodyPr>
          <a:lstStyle/>
          <a:p>
            <a:pPr algn="ctr"/>
            <a:r>
              <a:rPr lang="en-US" b="1" dirty="0" smtClean="0"/>
              <a:t>Book, re-edition</a:t>
            </a:r>
            <a:endParaRPr lang="en-US" b="1" dirty="0"/>
          </a:p>
        </p:txBody>
      </p:sp>
    </p:spTree>
    <p:extLst>
      <p:ext uri="{BB962C8B-B14F-4D97-AF65-F5344CB8AC3E}">
        <p14:creationId xmlns:p14="http://schemas.microsoft.com/office/powerpoint/2010/main" val="2269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a:blip r:embed="rId3"/>
          <a:stretch>
            <a:fillRect/>
          </a:stretch>
        </p:blipFill>
        <p:spPr>
          <a:xfrm>
            <a:off x="224879" y="1139675"/>
            <a:ext cx="1020984" cy="1916533"/>
          </a:xfrm>
          <a:prstGeom prst="rect">
            <a:avLst/>
          </a:prstGeom>
        </p:spPr>
      </p:pic>
      <p:sp>
        <p:nvSpPr>
          <p:cNvPr id="8" name="Título 1"/>
          <p:cNvSpPr txBox="1">
            <a:spLocks/>
          </p:cNvSpPr>
          <p:nvPr/>
        </p:nvSpPr>
        <p:spPr>
          <a:xfrm>
            <a:off x="3386447" y="1"/>
            <a:ext cx="8805553"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2">
                    <a:lumMod val="25000"/>
                  </a:schemeClr>
                </a:solidFill>
              </a:rPr>
              <a:t>HRAC-BR: </a:t>
            </a:r>
            <a:r>
              <a:rPr lang="en-US" sz="3600" b="1" dirty="0" smtClean="0">
                <a:solidFill>
                  <a:schemeClr val="bg2">
                    <a:lumMod val="25000"/>
                  </a:schemeClr>
                </a:solidFill>
              </a:rPr>
              <a:t>MOA Herbicides Classification</a:t>
            </a:r>
            <a:endParaRPr lang="en-US" sz="3600" b="1" dirty="0"/>
          </a:p>
        </p:txBody>
      </p:sp>
      <p:pic>
        <p:nvPicPr>
          <p:cNvPr id="5" name="Picture 4"/>
          <p:cNvPicPr>
            <a:picLocks noChangeAspect="1"/>
          </p:cNvPicPr>
          <p:nvPr/>
        </p:nvPicPr>
        <p:blipFill>
          <a:blip r:embed="rId4"/>
          <a:stretch>
            <a:fillRect/>
          </a:stretch>
        </p:blipFill>
        <p:spPr>
          <a:xfrm>
            <a:off x="224879" y="1895766"/>
            <a:ext cx="8396287" cy="4845819"/>
          </a:xfrm>
          <a:prstGeom prst="rect">
            <a:avLst/>
          </a:prstGeom>
        </p:spPr>
      </p:pic>
      <p:pic>
        <p:nvPicPr>
          <p:cNvPr id="6" name="Picture 5"/>
          <p:cNvPicPr>
            <a:picLocks noChangeAspect="1"/>
          </p:cNvPicPr>
          <p:nvPr/>
        </p:nvPicPr>
        <p:blipFill>
          <a:blip r:embed="rId5"/>
          <a:stretch>
            <a:fillRect/>
          </a:stretch>
        </p:blipFill>
        <p:spPr>
          <a:xfrm>
            <a:off x="2767782" y="1132117"/>
            <a:ext cx="9424218" cy="5609468"/>
          </a:xfrm>
          <a:prstGeom prst="rect">
            <a:avLst/>
          </a:prstGeom>
        </p:spPr>
      </p:pic>
    </p:spTree>
    <p:extLst>
      <p:ext uri="{BB962C8B-B14F-4D97-AF65-F5344CB8AC3E}">
        <p14:creationId xmlns:p14="http://schemas.microsoft.com/office/powerpoint/2010/main" val="17766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62" y="1536865"/>
            <a:ext cx="6290310" cy="404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314688" y="1186523"/>
            <a:ext cx="2733312" cy="369332"/>
          </a:xfrm>
          <a:prstGeom prst="rect">
            <a:avLst/>
          </a:prstGeom>
        </p:spPr>
        <p:txBody>
          <a:bodyPr wrap="none">
            <a:spAutoFit/>
          </a:bodyPr>
          <a:lstStyle/>
          <a:p>
            <a:r>
              <a:rPr lang="pt-BR" dirty="0">
                <a:hlinkClick r:id="rId4"/>
              </a:rPr>
              <a:t>http://www.hrac-br.com.br</a:t>
            </a:r>
            <a:endParaRPr lang="pt-BR" dirty="0"/>
          </a:p>
        </p:txBody>
      </p:sp>
      <p:sp>
        <p:nvSpPr>
          <p:cNvPr id="5" name="Rectangle 4"/>
          <p:cNvSpPr/>
          <p:nvPr/>
        </p:nvSpPr>
        <p:spPr>
          <a:xfrm rot="20303965">
            <a:off x="886085" y="3326520"/>
            <a:ext cx="5871031" cy="523220"/>
          </a:xfrm>
          <a:prstGeom prst="rect">
            <a:avLst/>
          </a:prstGeom>
          <a:solidFill>
            <a:schemeClr val="bg1"/>
          </a:solidFill>
        </p:spPr>
        <p:txBody>
          <a:bodyPr wrap="none">
            <a:spAutoFit/>
          </a:bodyPr>
          <a:lstStyle/>
          <a:p>
            <a:pPr algn="ctr"/>
            <a:r>
              <a:rPr lang="en-US" sz="2800" b="1" dirty="0">
                <a:solidFill>
                  <a:srgbClr val="FF0000"/>
                </a:solidFill>
              </a:rPr>
              <a:t>Plans to restructure the site and tools.</a:t>
            </a:r>
          </a:p>
        </p:txBody>
      </p:sp>
      <p:sp>
        <p:nvSpPr>
          <p:cNvPr id="7" name="Título 1"/>
          <p:cNvSpPr txBox="1">
            <a:spLocks/>
          </p:cNvSpPr>
          <p:nvPr/>
        </p:nvSpPr>
        <p:spPr>
          <a:xfrm>
            <a:off x="3386447" y="1"/>
            <a:ext cx="8805553"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2">
                    <a:lumMod val="25000"/>
                  </a:schemeClr>
                </a:solidFill>
              </a:rPr>
              <a:t>HRAC-BR: </a:t>
            </a:r>
            <a:r>
              <a:rPr lang="en-US" sz="3600" b="1" dirty="0" smtClean="0">
                <a:solidFill>
                  <a:schemeClr val="bg2">
                    <a:lumMod val="25000"/>
                  </a:schemeClr>
                </a:solidFill>
              </a:rPr>
              <a:t>Official Site and Social Media</a:t>
            </a:r>
            <a:endParaRPr lang="en-US" sz="3600" b="1" dirty="0"/>
          </a:p>
        </p:txBody>
      </p:sp>
      <p:sp>
        <p:nvSpPr>
          <p:cNvPr id="6" name="Rectangle 5"/>
          <p:cNvSpPr/>
          <p:nvPr/>
        </p:nvSpPr>
        <p:spPr>
          <a:xfrm>
            <a:off x="7064830" y="2545808"/>
            <a:ext cx="5040084" cy="1754326"/>
          </a:xfrm>
          <a:prstGeom prst="rect">
            <a:avLst/>
          </a:prstGeom>
        </p:spPr>
        <p:txBody>
          <a:bodyPr wrap="square">
            <a:spAutoFit/>
          </a:bodyPr>
          <a:lstStyle/>
          <a:p>
            <a:r>
              <a:rPr lang="en-US" b="1" dirty="0"/>
              <a:t>Facebook:</a:t>
            </a:r>
          </a:p>
          <a:p>
            <a:r>
              <a:rPr lang="en-US" dirty="0">
                <a:hlinkClick r:id="rId5"/>
              </a:rPr>
              <a:t>https://</a:t>
            </a:r>
            <a:r>
              <a:rPr lang="en-US" dirty="0" smtClean="0">
                <a:hlinkClick r:id="rId5"/>
              </a:rPr>
              <a:t>www.facebook.com/hrac.brasil</a:t>
            </a:r>
            <a:endParaRPr lang="en-US" dirty="0" smtClean="0"/>
          </a:p>
          <a:p>
            <a:endParaRPr lang="en-US" dirty="0"/>
          </a:p>
          <a:p>
            <a:r>
              <a:rPr lang="en-US" b="1" dirty="0" err="1"/>
              <a:t>Linkedin</a:t>
            </a:r>
            <a:r>
              <a:rPr lang="en-US" b="1" dirty="0"/>
              <a:t>:</a:t>
            </a:r>
          </a:p>
          <a:p>
            <a:r>
              <a:rPr lang="en-US" dirty="0">
                <a:hlinkClick r:id="rId6"/>
              </a:rPr>
              <a:t>http://</a:t>
            </a:r>
            <a:r>
              <a:rPr lang="en-US" dirty="0" smtClean="0">
                <a:hlinkClick r:id="rId6"/>
              </a:rPr>
              <a:t>br.linkedin.com/pub/hrac-brasil/54/103/448</a:t>
            </a:r>
            <a:endParaRPr lang="en-US" dirty="0" smtClean="0"/>
          </a:p>
          <a:p>
            <a:r>
              <a:rPr lang="en-US" dirty="0" smtClean="0"/>
              <a:t> </a:t>
            </a:r>
            <a:endParaRPr lang="en-US" dirty="0"/>
          </a:p>
        </p:txBody>
      </p:sp>
    </p:spTree>
    <p:extLst>
      <p:ext uri="{BB962C8B-B14F-4D97-AF65-F5344CB8AC3E}">
        <p14:creationId xmlns:p14="http://schemas.microsoft.com/office/powerpoint/2010/main" val="57582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ítulo 2"/>
          <p:cNvSpPr txBox="1">
            <a:spLocks/>
          </p:cNvSpPr>
          <p:nvPr/>
        </p:nvSpPr>
        <p:spPr>
          <a:xfrm>
            <a:off x="137095" y="1411150"/>
            <a:ext cx="11888649" cy="5446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smtClean="0"/>
              <a:t>On going:</a:t>
            </a:r>
          </a:p>
          <a:p>
            <a:pPr marL="457200" indent="-457200">
              <a:buFont typeface="Wingdings" panose="05000000000000000000" pitchFamily="2" charset="2"/>
              <a:buChar char="ü"/>
            </a:pPr>
            <a:r>
              <a:rPr lang="en-US" sz="2200" dirty="0" smtClean="0"/>
              <a:t>SBCPD</a:t>
            </a:r>
            <a:r>
              <a:rPr lang="en-US" sz="2200" dirty="0"/>
              <a:t>: Brazilian Society of Weed </a:t>
            </a:r>
            <a:r>
              <a:rPr lang="en-US" sz="2200" dirty="0" smtClean="0"/>
              <a:t>Science</a:t>
            </a:r>
          </a:p>
          <a:p>
            <a:pPr marL="457200" indent="-457200">
              <a:buFont typeface="Wingdings" panose="05000000000000000000" pitchFamily="2" charset="2"/>
              <a:buChar char="ü"/>
            </a:pPr>
            <a:r>
              <a:rPr lang="en-US" sz="2200" dirty="0" smtClean="0"/>
              <a:t>ANDEF</a:t>
            </a:r>
            <a:r>
              <a:rPr lang="en-US" sz="2200" dirty="0"/>
              <a:t>: National Association of Plant </a:t>
            </a:r>
            <a:r>
              <a:rPr lang="en-US" sz="2200" dirty="0" smtClean="0"/>
              <a:t>Protection</a:t>
            </a:r>
          </a:p>
          <a:p>
            <a:pPr marL="457200" indent="-457200">
              <a:buFont typeface="Wingdings" panose="05000000000000000000" pitchFamily="2" charset="2"/>
              <a:buChar char="ü"/>
            </a:pPr>
            <a:r>
              <a:rPr lang="en-US" sz="2200" dirty="0" smtClean="0"/>
              <a:t>EMBRAPA</a:t>
            </a:r>
          </a:p>
          <a:p>
            <a:pPr marL="457200" indent="-457200">
              <a:buFont typeface="Wingdings" panose="05000000000000000000" pitchFamily="2" charset="2"/>
              <a:buChar char="ü"/>
            </a:pPr>
            <a:r>
              <a:rPr lang="en-US" sz="2200" dirty="0"/>
              <a:t>Several </a:t>
            </a:r>
            <a:r>
              <a:rPr lang="en-US" sz="2200" dirty="0" smtClean="0"/>
              <a:t>Universities</a:t>
            </a:r>
          </a:p>
          <a:p>
            <a:pPr marL="457200" indent="-457200">
              <a:buFont typeface="Wingdings" panose="05000000000000000000" pitchFamily="2" charset="2"/>
              <a:buChar char="ü"/>
            </a:pPr>
            <a:endParaRPr lang="en-US" sz="2200" dirty="0"/>
          </a:p>
          <a:p>
            <a:pPr marL="0" indent="0">
              <a:buNone/>
            </a:pPr>
            <a:r>
              <a:rPr lang="en-US" sz="2200" b="1" dirty="0" smtClean="0"/>
              <a:t>Start Talking and taking actions:</a:t>
            </a:r>
          </a:p>
          <a:p>
            <a:pPr marL="457200" indent="-457200">
              <a:buFont typeface="Wingdings" panose="05000000000000000000" pitchFamily="2" charset="2"/>
              <a:buChar char="ü"/>
            </a:pPr>
            <a:r>
              <a:rPr lang="en-US" sz="2200" dirty="0" err="1" smtClean="0"/>
              <a:t>CropLife</a:t>
            </a:r>
            <a:endParaRPr lang="en-US" sz="2200" dirty="0"/>
          </a:p>
          <a:p>
            <a:pPr marL="457200" indent="-457200">
              <a:buFont typeface="Wingdings" panose="05000000000000000000" pitchFamily="2" charset="2"/>
              <a:buChar char="ü"/>
            </a:pPr>
            <a:r>
              <a:rPr lang="en-US" sz="2200" dirty="0" err="1" smtClean="0"/>
              <a:t>Cib</a:t>
            </a:r>
            <a:r>
              <a:rPr lang="en-US" sz="2200" dirty="0"/>
              <a:t>: Council of Information on </a:t>
            </a:r>
            <a:r>
              <a:rPr lang="en-US" sz="2200" dirty="0" smtClean="0"/>
              <a:t>Biotechnology – WRM (Weed Resistance Manager)</a:t>
            </a:r>
            <a:endParaRPr lang="en-US" sz="2200" dirty="0"/>
          </a:p>
          <a:p>
            <a:pPr marL="0" indent="0">
              <a:buNone/>
            </a:pPr>
            <a:endParaRPr lang="en-US" sz="2200" dirty="0" smtClean="0"/>
          </a:p>
          <a:p>
            <a:pPr marL="457200" indent="-457200">
              <a:buFont typeface="Wingdings" panose="05000000000000000000" pitchFamily="2" charset="2"/>
              <a:buChar char="ü"/>
            </a:pPr>
            <a:endParaRPr lang="en-US" sz="2200" dirty="0" smtClean="0"/>
          </a:p>
          <a:p>
            <a:pPr marL="457200" indent="-457200">
              <a:buFont typeface="Wingdings" panose="05000000000000000000" pitchFamily="2" charset="2"/>
              <a:buChar char="ü"/>
            </a:pPr>
            <a:endParaRPr lang="en-US" sz="2200" dirty="0"/>
          </a:p>
        </p:txBody>
      </p:sp>
      <p:sp>
        <p:nvSpPr>
          <p:cNvPr id="6" name="Título 1"/>
          <p:cNvSpPr txBox="1">
            <a:spLocks/>
          </p:cNvSpPr>
          <p:nvPr/>
        </p:nvSpPr>
        <p:spPr>
          <a:xfrm>
            <a:off x="3386447" y="1"/>
            <a:ext cx="8805553" cy="1066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2">
                    <a:lumMod val="25000"/>
                  </a:schemeClr>
                </a:solidFill>
              </a:rPr>
              <a:t>HRAC-BR: </a:t>
            </a:r>
            <a:r>
              <a:rPr lang="en-US" sz="3600" b="1" dirty="0" smtClean="0">
                <a:solidFill>
                  <a:schemeClr val="bg2">
                    <a:lumMod val="25000"/>
                  </a:schemeClr>
                </a:solidFill>
              </a:rPr>
              <a:t>Partnership and Collaborators</a:t>
            </a:r>
            <a:endParaRPr lang="en-US" sz="3600" b="1" dirty="0"/>
          </a:p>
        </p:txBody>
      </p:sp>
    </p:spTree>
    <p:extLst>
      <p:ext uri="{BB962C8B-B14F-4D97-AF65-F5344CB8AC3E}">
        <p14:creationId xmlns:p14="http://schemas.microsoft.com/office/powerpoint/2010/main" val="2504286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1825</TotalTime>
  <Words>745</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Tema do Office</vt:lpstr>
      <vt:lpstr>Brazilian Association for the Action of Weed Resistance to Herbicides (HRAC-BR)</vt:lpstr>
      <vt:lpstr>HRAC-BR Associated Companies</vt:lpstr>
      <vt:lpstr>HRAC-BR Associated Companies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 Global HRAC - Regional HRACs - All Colleagues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Pecege</dc:creator>
  <cp:lastModifiedBy>Rossi, Caio (CV)</cp:lastModifiedBy>
  <cp:revision>56</cp:revision>
  <dcterms:created xsi:type="dcterms:W3CDTF">2017-03-29T20:10:25Z</dcterms:created>
  <dcterms:modified xsi:type="dcterms:W3CDTF">2017-05-12T23:07:00Z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Rossi C u583764</vt:lpwstr>
  </property>
  <property fmtid="{D5CDD505-2E9C-101B-9397-08002B2CF9AE}" pid="3" name="Update_Footer">
    <vt:lpwstr>No</vt:lpwstr>
  </property>
  <property fmtid="{D5CDD505-2E9C-101B-9397-08002B2CF9AE}" pid="4" name="Radio_Button">
    <vt:lpwstr>RadioButton1</vt:lpwstr>
  </property>
  <property fmtid="{D5CDD505-2E9C-101B-9397-08002B2CF9AE}" pid="5" name="Information_Classification">
    <vt:lpwstr>NONE</vt:lpwstr>
  </property>
  <property fmtid="{D5CDD505-2E9C-101B-9397-08002B2CF9AE}" pid="6" name="Record_Title_ID">
    <vt:lpwstr>72</vt:lpwstr>
  </property>
  <property fmtid="{D5CDD505-2E9C-101B-9397-08002B2CF9AE}" pid="7" name="Initial_Creation_Date">
    <vt:filetime>2017-03-29T20:10:24Z</vt:filetime>
  </property>
  <property fmtid="{D5CDD505-2E9C-101B-9397-08002B2CF9AE}" pid="8" name="Retention_Period_Start_Date">
    <vt:filetime>2017-05-12T23:06:59Z</vt:filetime>
  </property>
  <property fmtid="{D5CDD505-2E9C-101B-9397-08002B2CF9AE}" pid="9" name="Last_Reviewed_Date">
    <vt:lpwstr/>
  </property>
  <property fmtid="{D5CDD505-2E9C-101B-9397-08002B2CF9AE}" pid="10" name="Retention_Review_Frequency">
    <vt:lpwstr/>
  </property>
  <property fmtid="{D5CDD505-2E9C-101B-9397-08002B2CF9AE}" pid="11" name="_NewReviewCycle">
    <vt:lpwstr/>
  </property>
  <property fmtid="{D5CDD505-2E9C-101B-9397-08002B2CF9AE}" pid="12" name="_AdHocReviewCycleID">
    <vt:i4>-135493211</vt:i4>
  </property>
  <property fmtid="{D5CDD505-2E9C-101B-9397-08002B2CF9AE}" pid="13" name="_EmailSubject">
    <vt:lpwstr>Reminder: Global HRAC May 14th Meeting Pre-read materials and other information</vt:lpwstr>
  </property>
  <property fmtid="{D5CDD505-2E9C-101B-9397-08002B2CF9AE}" pid="14" name="_AuthorEmail">
    <vt:lpwstr>CVRossi@dow.com</vt:lpwstr>
  </property>
  <property fmtid="{D5CDD505-2E9C-101B-9397-08002B2CF9AE}" pid="15" name="_AuthorEmailDisplayName">
    <vt:lpwstr>Rossi, Caio (CV)</vt:lpwstr>
  </property>
</Properties>
</file>