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 id="2147483668" r:id="rId3"/>
    <p:sldMasterId id="2147483680" r:id="rId4"/>
  </p:sldMasterIdLst>
  <p:notesMasterIdLst>
    <p:notesMasterId r:id="rId17"/>
  </p:notesMasterIdLst>
  <p:sldIdLst>
    <p:sldId id="256" r:id="rId5"/>
    <p:sldId id="257" r:id="rId6"/>
    <p:sldId id="264" r:id="rId7"/>
    <p:sldId id="260" r:id="rId8"/>
    <p:sldId id="259" r:id="rId9"/>
    <p:sldId id="273" r:id="rId10"/>
    <p:sldId id="274" r:id="rId11"/>
    <p:sldId id="265" r:id="rId12"/>
    <p:sldId id="271" r:id="rId13"/>
    <p:sldId id="272" r:id="rId14"/>
    <p:sldId id="270" r:id="rId15"/>
    <p:sldId id="263" r:id="rId16"/>
  </p:sldIdLst>
  <p:sldSz cx="9144000" cy="6400800"/>
  <p:notesSz cx="6858000" cy="9144000"/>
  <p:defaultTextStyle>
    <a:defPPr>
      <a:defRPr lang="en-US"/>
    </a:defPPr>
    <a:lvl1pPr marL="0" algn="l" defTabSz="443897" rtl="0" eaLnBrk="1" latinLnBrk="0" hangingPunct="1">
      <a:defRPr sz="1700" kern="1200">
        <a:solidFill>
          <a:schemeClr val="tx1"/>
        </a:solidFill>
        <a:latin typeface="+mn-lt"/>
        <a:ea typeface="+mn-ea"/>
        <a:cs typeface="+mn-cs"/>
      </a:defRPr>
    </a:lvl1pPr>
    <a:lvl2pPr marL="443897" algn="l" defTabSz="443897" rtl="0" eaLnBrk="1" latinLnBrk="0" hangingPunct="1">
      <a:defRPr sz="1700" kern="1200">
        <a:solidFill>
          <a:schemeClr val="tx1"/>
        </a:solidFill>
        <a:latin typeface="+mn-lt"/>
        <a:ea typeface="+mn-ea"/>
        <a:cs typeface="+mn-cs"/>
      </a:defRPr>
    </a:lvl2pPr>
    <a:lvl3pPr marL="887793" algn="l" defTabSz="443897" rtl="0" eaLnBrk="1" latinLnBrk="0" hangingPunct="1">
      <a:defRPr sz="1700" kern="1200">
        <a:solidFill>
          <a:schemeClr val="tx1"/>
        </a:solidFill>
        <a:latin typeface="+mn-lt"/>
        <a:ea typeface="+mn-ea"/>
        <a:cs typeface="+mn-cs"/>
      </a:defRPr>
    </a:lvl3pPr>
    <a:lvl4pPr marL="1331690" algn="l" defTabSz="443897" rtl="0" eaLnBrk="1" latinLnBrk="0" hangingPunct="1">
      <a:defRPr sz="1700" kern="1200">
        <a:solidFill>
          <a:schemeClr val="tx1"/>
        </a:solidFill>
        <a:latin typeface="+mn-lt"/>
        <a:ea typeface="+mn-ea"/>
        <a:cs typeface="+mn-cs"/>
      </a:defRPr>
    </a:lvl4pPr>
    <a:lvl5pPr marL="1775587" algn="l" defTabSz="443897" rtl="0" eaLnBrk="1" latinLnBrk="0" hangingPunct="1">
      <a:defRPr sz="1700" kern="1200">
        <a:solidFill>
          <a:schemeClr val="tx1"/>
        </a:solidFill>
        <a:latin typeface="+mn-lt"/>
        <a:ea typeface="+mn-ea"/>
        <a:cs typeface="+mn-cs"/>
      </a:defRPr>
    </a:lvl5pPr>
    <a:lvl6pPr marL="2219484" algn="l" defTabSz="443897" rtl="0" eaLnBrk="1" latinLnBrk="0" hangingPunct="1">
      <a:defRPr sz="1700" kern="1200">
        <a:solidFill>
          <a:schemeClr val="tx1"/>
        </a:solidFill>
        <a:latin typeface="+mn-lt"/>
        <a:ea typeface="+mn-ea"/>
        <a:cs typeface="+mn-cs"/>
      </a:defRPr>
    </a:lvl6pPr>
    <a:lvl7pPr marL="2663381" algn="l" defTabSz="443897" rtl="0" eaLnBrk="1" latinLnBrk="0" hangingPunct="1">
      <a:defRPr sz="1700" kern="1200">
        <a:solidFill>
          <a:schemeClr val="tx1"/>
        </a:solidFill>
        <a:latin typeface="+mn-lt"/>
        <a:ea typeface="+mn-ea"/>
        <a:cs typeface="+mn-cs"/>
      </a:defRPr>
    </a:lvl7pPr>
    <a:lvl8pPr marL="3107277" algn="l" defTabSz="443897" rtl="0" eaLnBrk="1" latinLnBrk="0" hangingPunct="1">
      <a:defRPr sz="1700" kern="1200">
        <a:solidFill>
          <a:schemeClr val="tx1"/>
        </a:solidFill>
        <a:latin typeface="+mn-lt"/>
        <a:ea typeface="+mn-ea"/>
        <a:cs typeface="+mn-cs"/>
      </a:defRPr>
    </a:lvl8pPr>
    <a:lvl9pPr marL="3551174" algn="l" defTabSz="443897"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16">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lene Cotie" initials="A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DDC3D"/>
    <a:srgbClr val="0099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171"/>
    <p:restoredTop sz="86615" autoAdjust="0"/>
  </p:normalViewPr>
  <p:slideViewPr>
    <p:cSldViewPr snapToObjects="1">
      <p:cViewPr>
        <p:scale>
          <a:sx n="110" d="100"/>
          <a:sy n="110" d="100"/>
        </p:scale>
        <p:origin x="-1986" y="-24"/>
      </p:cViewPr>
      <p:guideLst>
        <p:guide orient="horz" pos="2016"/>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tx2"/>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5"/>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213487616"/>
        <c:axId val="213489152"/>
      </c:barChart>
      <c:catAx>
        <c:axId val="213487616"/>
        <c:scaling>
          <c:orientation val="minMax"/>
        </c:scaling>
        <c:delete val="0"/>
        <c:axPos val="b"/>
        <c:numFmt formatCode="General" sourceLinked="0"/>
        <c:majorTickMark val="out"/>
        <c:minorTickMark val="none"/>
        <c:tickLblPos val="nextTo"/>
        <c:txPr>
          <a:bodyPr/>
          <a:lstStyle/>
          <a:p>
            <a:pPr>
              <a:defRPr sz="1400"/>
            </a:pPr>
            <a:endParaRPr lang="en-US"/>
          </a:p>
        </c:txPr>
        <c:crossAx val="213489152"/>
        <c:crosses val="autoZero"/>
        <c:auto val="1"/>
        <c:lblAlgn val="ctr"/>
        <c:lblOffset val="100"/>
        <c:noMultiLvlLbl val="0"/>
      </c:catAx>
      <c:valAx>
        <c:axId val="213489152"/>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213487616"/>
        <c:crosses val="autoZero"/>
        <c:crossBetween val="between"/>
      </c:valAx>
    </c:plotArea>
    <c:legend>
      <c:legendPos val="r"/>
      <c:layout>
        <c:manualLayout>
          <c:xMode val="edge"/>
          <c:yMode val="edge"/>
          <c:x val="0.87600344945271902"/>
          <c:y val="0.40451136342600202"/>
          <c:w val="0.114585547955949"/>
          <c:h val="0.22605568905729401"/>
        </c:manualLayout>
      </c:layout>
      <c:overlay val="0"/>
      <c:txPr>
        <a:bodyPr/>
        <a:lstStyle/>
        <a:p>
          <a:pPr>
            <a:defRPr sz="1200"/>
          </a:pPr>
          <a:endParaRPr lang="en-US"/>
        </a:p>
      </c:txPr>
    </c:legend>
    <c:plotVisOnly val="1"/>
    <c:dispBlanksAs val="gap"/>
    <c:showDLblsOverMax val="0"/>
  </c:chart>
  <c:txPr>
    <a:bodyPr/>
    <a:lstStyle/>
    <a:p>
      <a:pPr>
        <a:defRPr sz="1800">
          <a:latin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DADD5-22D1-6F42-B89A-A45AC7167091}" type="datetimeFigureOut">
              <a:rPr lang="en-US" smtClean="0"/>
              <a:t>5/10/2017</a:t>
            </a:fld>
            <a:endParaRPr lang="en-US"/>
          </a:p>
        </p:txBody>
      </p:sp>
      <p:sp>
        <p:nvSpPr>
          <p:cNvPr id="4" name="Slide Image Placeholder 3"/>
          <p:cNvSpPr>
            <a:spLocks noGrp="1" noRot="1" noChangeAspect="1"/>
          </p:cNvSpPr>
          <p:nvPr>
            <p:ph type="sldImg" idx="2"/>
          </p:nvPr>
        </p:nvSpPr>
        <p:spPr>
          <a:xfrm>
            <a:off x="1223963" y="1143000"/>
            <a:ext cx="44100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6BA13-8AF9-CB46-863E-99933F8EABE8}" type="slidenum">
              <a:rPr lang="en-US" smtClean="0"/>
              <a:t>‹#›</a:t>
            </a:fld>
            <a:endParaRPr lang="en-US"/>
          </a:p>
        </p:txBody>
      </p:sp>
    </p:spTree>
    <p:extLst>
      <p:ext uri="{BB962C8B-B14F-4D97-AF65-F5344CB8AC3E}">
        <p14:creationId xmlns:p14="http://schemas.microsoft.com/office/powerpoint/2010/main" val="148106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global agriculture community is marshalling an army to meet the challenge of herbicide resistant weeds </a:t>
            </a:r>
            <a:r>
              <a:rPr lang="en-US" baseline="0" dirty="0" smtClean="0">
                <a:solidFill>
                  <a:srgbClr val="FF0000"/>
                </a:solidFill>
              </a:rPr>
              <a:t>and we see our role as the army’s Signal Corps.  </a:t>
            </a:r>
            <a:r>
              <a:rPr lang="en-US" baseline="0" dirty="0" smtClean="0"/>
              <a:t>Its coordinators and communicators.  No matter where on the planet a battle is fought, our role is to provide the information necessary to wage and win it.  We are this generation’s eyes, ears and voice, collecting assessing and sharing best management practices.  Global HRAC strives to be the world leader in addressing this important issue.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C6BA13-8AF9-CB46-863E-99933F8EABE8}" type="slidenum">
              <a:rPr lang="en-US" smtClean="0"/>
              <a:t>2</a:t>
            </a:fld>
            <a:endParaRPr lang="en-US"/>
          </a:p>
        </p:txBody>
      </p:sp>
    </p:spTree>
    <p:extLst>
      <p:ext uri="{BB962C8B-B14F-4D97-AF65-F5344CB8AC3E}">
        <p14:creationId xmlns:p14="http://schemas.microsoft.com/office/powerpoint/2010/main" val="7251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C6BA13-8AF9-CB46-863E-99933F8EABE8}" type="slidenum">
              <a:rPr lang="en-US" smtClean="0"/>
              <a:t>3</a:t>
            </a:fld>
            <a:endParaRPr lang="en-US"/>
          </a:p>
        </p:txBody>
      </p:sp>
    </p:spTree>
    <p:extLst>
      <p:ext uri="{BB962C8B-B14F-4D97-AF65-F5344CB8AC3E}">
        <p14:creationId xmlns:p14="http://schemas.microsoft.com/office/powerpoint/2010/main" val="786121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C6BA13-8AF9-CB46-863E-99933F8EABE8}" type="slidenum">
              <a:rPr lang="en-US" smtClean="0"/>
              <a:t>6</a:t>
            </a:fld>
            <a:endParaRPr lang="en-US"/>
          </a:p>
        </p:txBody>
      </p:sp>
    </p:spTree>
    <p:extLst>
      <p:ext uri="{BB962C8B-B14F-4D97-AF65-F5344CB8AC3E}">
        <p14:creationId xmlns:p14="http://schemas.microsoft.com/office/powerpoint/2010/main" val="77480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C6BA13-8AF9-CB46-863E-99933F8EABE8}" type="slidenum">
              <a:rPr lang="en-US" smtClean="0"/>
              <a:t>12</a:t>
            </a:fld>
            <a:endParaRPr lang="en-US"/>
          </a:p>
        </p:txBody>
      </p:sp>
    </p:spTree>
    <p:extLst>
      <p:ext uri="{BB962C8B-B14F-4D97-AF65-F5344CB8AC3E}">
        <p14:creationId xmlns:p14="http://schemas.microsoft.com/office/powerpoint/2010/main" val="77480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2250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 Styl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54872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Styl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07140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880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705066"/>
      </p:ext>
    </p:extLst>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ctr" defTabSz="443943" rtl="0" eaLnBrk="1" latinLnBrk="0" hangingPunct="1">
        <a:spcBef>
          <a:spcPct val="0"/>
        </a:spcBef>
        <a:buNone/>
        <a:defRPr sz="4300" kern="1200">
          <a:solidFill>
            <a:schemeClr val="tx1"/>
          </a:solidFill>
          <a:latin typeface="+mj-lt"/>
          <a:ea typeface="+mj-ea"/>
          <a:cs typeface="+mj-cs"/>
        </a:defRPr>
      </a:lvl1pPr>
    </p:titleStyle>
    <p:bodyStyle>
      <a:lvl1pPr marL="332957" indent="-332957" algn="l" defTabSz="443943" rtl="0" eaLnBrk="1" latinLnBrk="0" hangingPunct="1">
        <a:spcBef>
          <a:spcPct val="20000"/>
        </a:spcBef>
        <a:buFont typeface="Arial"/>
        <a:buChar char="•"/>
        <a:defRPr sz="3100" kern="1200">
          <a:solidFill>
            <a:schemeClr val="tx1"/>
          </a:solidFill>
          <a:latin typeface="+mn-lt"/>
          <a:ea typeface="+mn-ea"/>
          <a:cs typeface="+mn-cs"/>
        </a:defRPr>
      </a:lvl1pPr>
      <a:lvl2pPr marL="721408" indent="-277465" algn="l" defTabSz="443943" rtl="0" eaLnBrk="1" latinLnBrk="0" hangingPunct="1">
        <a:spcBef>
          <a:spcPct val="20000"/>
        </a:spcBef>
        <a:buFont typeface="Arial"/>
        <a:buChar char="–"/>
        <a:defRPr sz="2700" kern="1200">
          <a:solidFill>
            <a:schemeClr val="tx1"/>
          </a:solidFill>
          <a:latin typeface="+mn-lt"/>
          <a:ea typeface="+mn-ea"/>
          <a:cs typeface="+mn-cs"/>
        </a:defRPr>
      </a:lvl2pPr>
      <a:lvl3pPr marL="1109858" indent="-221972" algn="l" defTabSz="443943" rtl="0" eaLnBrk="1" latinLnBrk="0" hangingPunct="1">
        <a:spcBef>
          <a:spcPct val="20000"/>
        </a:spcBef>
        <a:buFont typeface="Arial"/>
        <a:buChar char="•"/>
        <a:defRPr sz="2300" kern="1200">
          <a:solidFill>
            <a:schemeClr val="tx1"/>
          </a:solidFill>
          <a:latin typeface="+mn-lt"/>
          <a:ea typeface="+mn-ea"/>
          <a:cs typeface="+mn-cs"/>
        </a:defRPr>
      </a:lvl3pPr>
      <a:lvl4pPr marL="1553801" indent="-221972" algn="l" defTabSz="443943" rtl="0" eaLnBrk="1" latinLnBrk="0" hangingPunct="1">
        <a:spcBef>
          <a:spcPct val="20000"/>
        </a:spcBef>
        <a:buFont typeface="Arial"/>
        <a:buChar char="–"/>
        <a:defRPr sz="1900" kern="1200">
          <a:solidFill>
            <a:schemeClr val="tx1"/>
          </a:solidFill>
          <a:latin typeface="+mn-lt"/>
          <a:ea typeface="+mn-ea"/>
          <a:cs typeface="+mn-cs"/>
        </a:defRPr>
      </a:lvl4pPr>
      <a:lvl5pPr marL="1997744" indent="-221972" algn="l" defTabSz="443943" rtl="0" eaLnBrk="1" latinLnBrk="0" hangingPunct="1">
        <a:spcBef>
          <a:spcPct val="20000"/>
        </a:spcBef>
        <a:buFont typeface="Arial"/>
        <a:buChar char="»"/>
        <a:defRPr sz="1900" kern="1200">
          <a:solidFill>
            <a:schemeClr val="tx1"/>
          </a:solidFill>
          <a:latin typeface="+mn-lt"/>
          <a:ea typeface="+mn-ea"/>
          <a:cs typeface="+mn-cs"/>
        </a:defRPr>
      </a:lvl5pPr>
      <a:lvl6pPr marL="2441688" indent="-221972" algn="l" defTabSz="443943" rtl="0" eaLnBrk="1" latinLnBrk="0" hangingPunct="1">
        <a:spcBef>
          <a:spcPct val="20000"/>
        </a:spcBef>
        <a:buFont typeface="Arial"/>
        <a:buChar char="•"/>
        <a:defRPr sz="1900" kern="1200">
          <a:solidFill>
            <a:schemeClr val="tx1"/>
          </a:solidFill>
          <a:latin typeface="+mn-lt"/>
          <a:ea typeface="+mn-ea"/>
          <a:cs typeface="+mn-cs"/>
        </a:defRPr>
      </a:lvl6pPr>
      <a:lvl7pPr marL="2885631" indent="-221972" algn="l" defTabSz="443943" rtl="0" eaLnBrk="1" latinLnBrk="0" hangingPunct="1">
        <a:spcBef>
          <a:spcPct val="20000"/>
        </a:spcBef>
        <a:buFont typeface="Arial"/>
        <a:buChar char="•"/>
        <a:defRPr sz="1900" kern="1200">
          <a:solidFill>
            <a:schemeClr val="tx1"/>
          </a:solidFill>
          <a:latin typeface="+mn-lt"/>
          <a:ea typeface="+mn-ea"/>
          <a:cs typeface="+mn-cs"/>
        </a:defRPr>
      </a:lvl7pPr>
      <a:lvl8pPr marL="3329574" indent="-221972" algn="l" defTabSz="443943" rtl="0" eaLnBrk="1" latinLnBrk="0" hangingPunct="1">
        <a:spcBef>
          <a:spcPct val="20000"/>
        </a:spcBef>
        <a:buFont typeface="Arial"/>
        <a:buChar char="•"/>
        <a:defRPr sz="1900" kern="1200">
          <a:solidFill>
            <a:schemeClr val="tx1"/>
          </a:solidFill>
          <a:latin typeface="+mn-lt"/>
          <a:ea typeface="+mn-ea"/>
          <a:cs typeface="+mn-cs"/>
        </a:defRPr>
      </a:lvl8pPr>
      <a:lvl9pPr marL="3773517" indent="-221972" algn="l" defTabSz="44394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43943" rtl="0" eaLnBrk="1" latinLnBrk="0" hangingPunct="1">
        <a:defRPr sz="1700" kern="1200">
          <a:solidFill>
            <a:schemeClr val="tx1"/>
          </a:solidFill>
          <a:latin typeface="+mn-lt"/>
          <a:ea typeface="+mn-ea"/>
          <a:cs typeface="+mn-cs"/>
        </a:defRPr>
      </a:lvl1pPr>
      <a:lvl2pPr marL="443943" algn="l" defTabSz="443943" rtl="0" eaLnBrk="1" latinLnBrk="0" hangingPunct="1">
        <a:defRPr sz="1700" kern="1200">
          <a:solidFill>
            <a:schemeClr val="tx1"/>
          </a:solidFill>
          <a:latin typeface="+mn-lt"/>
          <a:ea typeface="+mn-ea"/>
          <a:cs typeface="+mn-cs"/>
        </a:defRPr>
      </a:lvl2pPr>
      <a:lvl3pPr marL="887886" algn="l" defTabSz="443943" rtl="0" eaLnBrk="1" latinLnBrk="0" hangingPunct="1">
        <a:defRPr sz="1700" kern="1200">
          <a:solidFill>
            <a:schemeClr val="tx1"/>
          </a:solidFill>
          <a:latin typeface="+mn-lt"/>
          <a:ea typeface="+mn-ea"/>
          <a:cs typeface="+mn-cs"/>
        </a:defRPr>
      </a:lvl3pPr>
      <a:lvl4pPr marL="1331830" algn="l" defTabSz="443943" rtl="0" eaLnBrk="1" latinLnBrk="0" hangingPunct="1">
        <a:defRPr sz="1700" kern="1200">
          <a:solidFill>
            <a:schemeClr val="tx1"/>
          </a:solidFill>
          <a:latin typeface="+mn-lt"/>
          <a:ea typeface="+mn-ea"/>
          <a:cs typeface="+mn-cs"/>
        </a:defRPr>
      </a:lvl4pPr>
      <a:lvl5pPr marL="1775773" algn="l" defTabSz="443943" rtl="0" eaLnBrk="1" latinLnBrk="0" hangingPunct="1">
        <a:defRPr sz="1700" kern="1200">
          <a:solidFill>
            <a:schemeClr val="tx1"/>
          </a:solidFill>
          <a:latin typeface="+mn-lt"/>
          <a:ea typeface="+mn-ea"/>
          <a:cs typeface="+mn-cs"/>
        </a:defRPr>
      </a:lvl5pPr>
      <a:lvl6pPr marL="2219716" algn="l" defTabSz="443943" rtl="0" eaLnBrk="1" latinLnBrk="0" hangingPunct="1">
        <a:defRPr sz="1700" kern="1200">
          <a:solidFill>
            <a:schemeClr val="tx1"/>
          </a:solidFill>
          <a:latin typeface="+mn-lt"/>
          <a:ea typeface="+mn-ea"/>
          <a:cs typeface="+mn-cs"/>
        </a:defRPr>
      </a:lvl6pPr>
      <a:lvl7pPr marL="2663659" algn="l" defTabSz="443943" rtl="0" eaLnBrk="1" latinLnBrk="0" hangingPunct="1">
        <a:defRPr sz="1700" kern="1200">
          <a:solidFill>
            <a:schemeClr val="tx1"/>
          </a:solidFill>
          <a:latin typeface="+mn-lt"/>
          <a:ea typeface="+mn-ea"/>
          <a:cs typeface="+mn-cs"/>
        </a:defRPr>
      </a:lvl7pPr>
      <a:lvl8pPr marL="3107603" algn="l" defTabSz="443943" rtl="0" eaLnBrk="1" latinLnBrk="0" hangingPunct="1">
        <a:defRPr sz="1700" kern="1200">
          <a:solidFill>
            <a:schemeClr val="tx1"/>
          </a:solidFill>
          <a:latin typeface="+mn-lt"/>
          <a:ea typeface="+mn-ea"/>
          <a:cs typeface="+mn-cs"/>
        </a:defRPr>
      </a:lvl8pPr>
      <a:lvl9pPr marL="3551546" algn="l" defTabSz="443943"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598131" y="811109"/>
            <a:ext cx="3474064" cy="4632037"/>
          </a:xfrm>
          <a:prstGeom prst="rect">
            <a:avLst/>
          </a:prstGeom>
          <a:noFill/>
        </p:spPr>
        <p:txBody>
          <a:bodyPr wrap="square" rtlCol="0">
            <a:spAutoFit/>
          </a:bodyPr>
          <a:lstStyle/>
          <a:p>
            <a:pPr>
              <a:spcAft>
                <a:spcPts val="1200"/>
              </a:spcAft>
            </a:pPr>
            <a:r>
              <a:rPr lang="en-US" sz="4300" b="1" baseline="0" dirty="0" smtClean="0">
                <a:latin typeface="Arial"/>
                <a:cs typeface="Arial"/>
              </a:rPr>
              <a:t>Heading one</a:t>
            </a:r>
          </a:p>
          <a:p>
            <a:pPr>
              <a:spcAft>
                <a:spcPts val="600"/>
              </a:spcAft>
            </a:pPr>
            <a:r>
              <a:rPr lang="en-US" sz="3100" b="1" baseline="0" dirty="0" smtClean="0">
                <a:latin typeface="Arial"/>
                <a:cs typeface="Arial"/>
              </a:rPr>
              <a:t>Heading two</a:t>
            </a:r>
          </a:p>
          <a:p>
            <a:pPr>
              <a:spcAft>
                <a:spcPts val="1200"/>
              </a:spcAft>
            </a:pPr>
            <a:r>
              <a:rPr lang="en-US" sz="2400" baseline="0" dirty="0" smtClean="0">
                <a:latin typeface="Arial"/>
                <a:cs typeface="Arial"/>
              </a:rPr>
              <a:t>Heading three</a:t>
            </a:r>
          </a:p>
          <a:p>
            <a:pPr>
              <a:spcAft>
                <a:spcPts val="600"/>
              </a:spcAft>
            </a:pPr>
            <a:r>
              <a:rPr lang="en-US" sz="1800" baseline="0" dirty="0" smtClean="0">
                <a:latin typeface="Arial"/>
                <a:cs typeface="Arial"/>
              </a:rPr>
              <a:t>Body copy</a:t>
            </a:r>
          </a:p>
          <a:p>
            <a:pPr marL="285750" indent="-285750">
              <a:lnSpc>
                <a:spcPct val="150000"/>
              </a:lnSpc>
              <a:buClr>
                <a:schemeClr val="accent2"/>
              </a:buClr>
              <a:buFont typeface="Arial"/>
              <a:buChar char="•"/>
            </a:pPr>
            <a:r>
              <a:rPr lang="en-US" sz="1800" baseline="0" dirty="0" smtClean="0">
                <a:latin typeface="Arial"/>
                <a:cs typeface="Arial"/>
              </a:rPr>
              <a:t>Bullet point</a:t>
            </a:r>
          </a:p>
          <a:p>
            <a:pPr marL="285750" indent="-285750">
              <a:lnSpc>
                <a:spcPct val="150000"/>
              </a:lnSpc>
              <a:buClr>
                <a:schemeClr val="accent2"/>
              </a:buClr>
              <a:buFont typeface="Arial"/>
              <a:buChar char="•"/>
            </a:pPr>
            <a:r>
              <a:rPr lang="en-US" sz="1800" baseline="0" dirty="0" smtClean="0">
                <a:latin typeface="Arial"/>
                <a:cs typeface="Arial"/>
              </a:rPr>
              <a:t>Bullet point</a:t>
            </a:r>
          </a:p>
          <a:p>
            <a:pPr marL="285750" indent="-285750">
              <a:lnSpc>
                <a:spcPct val="150000"/>
              </a:lnSpc>
              <a:buClr>
                <a:schemeClr val="accent2"/>
              </a:buClr>
              <a:buFont typeface="Arial"/>
              <a:buChar char="•"/>
            </a:pPr>
            <a:r>
              <a:rPr lang="en-US" sz="1800" baseline="0" dirty="0" smtClean="0">
                <a:latin typeface="Arial"/>
                <a:cs typeface="Arial"/>
              </a:rPr>
              <a:t>Bullet point</a:t>
            </a:r>
          </a:p>
          <a:p>
            <a:endParaRPr lang="en-US" baseline="0" dirty="0" smtClean="0">
              <a:latin typeface="Arial"/>
              <a:cs typeface="Arial"/>
            </a:endParaRPr>
          </a:p>
          <a:p>
            <a:r>
              <a:rPr lang="en-US" sz="1400" baseline="0" dirty="0" smtClean="0">
                <a:latin typeface="Arial"/>
                <a:cs typeface="Arial"/>
              </a:rPr>
              <a:t>DATE XX-XX-XXXX</a:t>
            </a:r>
          </a:p>
          <a:p>
            <a:r>
              <a:rPr lang="en-US" b="1" baseline="0" dirty="0" smtClean="0">
                <a:latin typeface="Arial"/>
                <a:cs typeface="Arial"/>
              </a:rPr>
              <a:t>SECTION NUMBER</a:t>
            </a:r>
          </a:p>
          <a:p>
            <a:r>
              <a:rPr lang="en-US" sz="1050" i="1" baseline="0" dirty="0" smtClean="0">
                <a:latin typeface="Arial"/>
                <a:cs typeface="Arial"/>
              </a:rPr>
              <a:t>Image source/caption</a:t>
            </a:r>
          </a:p>
        </p:txBody>
      </p:sp>
    </p:spTree>
    <p:extLst>
      <p:ext uri="{BB962C8B-B14F-4D97-AF65-F5344CB8AC3E}">
        <p14:creationId xmlns:p14="http://schemas.microsoft.com/office/powerpoint/2010/main" val="2182947636"/>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2613596321"/>
              </p:ext>
            </p:extLst>
          </p:nvPr>
        </p:nvGraphicFramePr>
        <p:xfrm>
          <a:off x="779780" y="1442720"/>
          <a:ext cx="7102414" cy="358422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userDrawn="1"/>
        </p:nvSpPr>
        <p:spPr>
          <a:xfrm>
            <a:off x="872284" y="5371450"/>
            <a:ext cx="6403587" cy="584775"/>
          </a:xfrm>
          <a:prstGeom prst="rect">
            <a:avLst/>
          </a:prstGeom>
          <a:noFill/>
        </p:spPr>
        <p:txBody>
          <a:bodyPr wrap="square" rtlCol="0">
            <a:spAutoFit/>
          </a:bodyPr>
          <a:lstStyle/>
          <a:p>
            <a:r>
              <a:rPr lang="en-US" sz="1600" baseline="30000" dirty="0" err="1" smtClean="0">
                <a:latin typeface="Arial"/>
                <a:cs typeface="Arial"/>
              </a:rPr>
              <a:t>Geniscienda</a:t>
            </a:r>
            <a:r>
              <a:rPr lang="en-US" sz="1600" baseline="30000" dirty="0" smtClean="0">
                <a:latin typeface="Arial"/>
                <a:cs typeface="Arial"/>
              </a:rPr>
              <a:t> </a:t>
            </a:r>
            <a:r>
              <a:rPr lang="en-US" sz="1600" baseline="30000" dirty="0" err="1">
                <a:latin typeface="Arial"/>
                <a:cs typeface="Arial"/>
              </a:rPr>
              <a:t>denimol</a:t>
            </a:r>
            <a:r>
              <a:rPr lang="en-US" sz="1600" baseline="30000" dirty="0">
                <a:latin typeface="Arial"/>
                <a:cs typeface="Arial"/>
              </a:rPr>
              <a:t> </a:t>
            </a:r>
            <a:r>
              <a:rPr lang="en-US" sz="1600" baseline="30000" dirty="0" err="1">
                <a:latin typeface="Arial"/>
                <a:cs typeface="Arial"/>
              </a:rPr>
              <a:t>uptaspiet</a:t>
            </a:r>
            <a:r>
              <a:rPr lang="en-US" sz="1600" baseline="30000" dirty="0">
                <a:latin typeface="Arial"/>
                <a:cs typeface="Arial"/>
              </a:rPr>
              <a:t> </a:t>
            </a:r>
            <a:r>
              <a:rPr lang="en-US" sz="1600" baseline="30000" dirty="0" err="1">
                <a:latin typeface="Arial"/>
                <a:cs typeface="Arial"/>
              </a:rPr>
              <a:t>latem</a:t>
            </a:r>
            <a:r>
              <a:rPr lang="en-US" sz="1600" baseline="30000" dirty="0">
                <a:latin typeface="Arial"/>
                <a:cs typeface="Arial"/>
              </a:rPr>
              <a:t> </a:t>
            </a:r>
            <a:r>
              <a:rPr lang="en-US" sz="1600" baseline="30000" dirty="0" err="1">
                <a:latin typeface="Arial"/>
                <a:cs typeface="Arial"/>
              </a:rPr>
              <a:t>ratem</a:t>
            </a:r>
            <a:r>
              <a:rPr lang="en-US" sz="1600" baseline="30000" dirty="0">
                <a:latin typeface="Arial"/>
                <a:cs typeface="Arial"/>
              </a:rPr>
              <a:t> </a:t>
            </a:r>
            <a:r>
              <a:rPr lang="en-US" sz="1600" baseline="30000" dirty="0" err="1">
                <a:latin typeface="Arial"/>
                <a:cs typeface="Arial"/>
              </a:rPr>
              <a:t>fugia</a:t>
            </a:r>
            <a:r>
              <a:rPr lang="en-US" sz="1600" baseline="30000" dirty="0">
                <a:latin typeface="Arial"/>
                <a:cs typeface="Arial"/>
              </a:rPr>
              <a:t> </a:t>
            </a:r>
            <a:r>
              <a:rPr lang="en-US" sz="1600" baseline="30000" dirty="0" err="1">
                <a:latin typeface="Arial"/>
                <a:cs typeface="Arial"/>
              </a:rPr>
              <a:t>que</a:t>
            </a:r>
            <a:r>
              <a:rPr lang="en-US" sz="1600" baseline="30000" dirty="0">
                <a:latin typeface="Arial"/>
                <a:cs typeface="Arial"/>
              </a:rPr>
              <a:t> </a:t>
            </a:r>
            <a:r>
              <a:rPr lang="en-US" sz="1600" baseline="30000" dirty="0" err="1">
                <a:latin typeface="Arial"/>
                <a:cs typeface="Arial"/>
              </a:rPr>
              <a:t>est</a:t>
            </a:r>
            <a:r>
              <a:rPr lang="en-US" sz="1600" baseline="30000" dirty="0">
                <a:latin typeface="Arial"/>
                <a:cs typeface="Arial"/>
              </a:rPr>
              <a:t> fugit </a:t>
            </a:r>
            <a:r>
              <a:rPr lang="en-US" sz="1600" baseline="30000" dirty="0" err="1">
                <a:latin typeface="Arial"/>
                <a:cs typeface="Arial"/>
              </a:rPr>
              <a:t>quidipitaes</a:t>
            </a:r>
            <a:r>
              <a:rPr lang="en-US" sz="1600" baseline="30000" dirty="0">
                <a:latin typeface="Arial"/>
                <a:cs typeface="Arial"/>
              </a:rPr>
              <a:t> </a:t>
            </a:r>
            <a:r>
              <a:rPr lang="en-US" sz="1600" baseline="30000" dirty="0" err="1">
                <a:latin typeface="Arial"/>
                <a:cs typeface="Arial"/>
              </a:rPr>
              <a:t>enis</a:t>
            </a:r>
            <a:r>
              <a:rPr lang="en-US" sz="1600" baseline="30000" dirty="0">
                <a:latin typeface="Arial"/>
                <a:cs typeface="Arial"/>
              </a:rPr>
              <a:t> </a:t>
            </a:r>
            <a:r>
              <a:rPr lang="en-US" sz="1600" baseline="30000" dirty="0" err="1">
                <a:latin typeface="Arial"/>
                <a:cs typeface="Arial"/>
              </a:rPr>
              <a:t>serferiaerum</a:t>
            </a:r>
            <a:r>
              <a:rPr lang="en-US" sz="1600" baseline="30000" dirty="0">
                <a:latin typeface="Arial"/>
                <a:cs typeface="Arial"/>
              </a:rPr>
              <a:t> </a:t>
            </a:r>
            <a:r>
              <a:rPr lang="en-US" sz="1600" baseline="30000" dirty="0" err="1">
                <a:latin typeface="Arial"/>
                <a:cs typeface="Arial"/>
              </a:rPr>
              <a:t>nectis</a:t>
            </a:r>
            <a:r>
              <a:rPr lang="en-US" sz="1600" baseline="30000" dirty="0">
                <a:latin typeface="Arial"/>
                <a:cs typeface="Arial"/>
              </a:rPr>
              <a:t> </a:t>
            </a:r>
            <a:r>
              <a:rPr lang="en-US" sz="1600" baseline="30000" dirty="0" err="1">
                <a:latin typeface="Arial"/>
                <a:cs typeface="Arial"/>
              </a:rPr>
              <a:t>inctem</a:t>
            </a:r>
            <a:r>
              <a:rPr lang="en-US" sz="1600" baseline="30000" dirty="0">
                <a:latin typeface="Arial"/>
                <a:cs typeface="Arial"/>
              </a:rPr>
              <a:t> </a:t>
            </a:r>
            <a:r>
              <a:rPr lang="en-US" sz="1600" baseline="30000" dirty="0" err="1">
                <a:latin typeface="Arial"/>
                <a:cs typeface="Arial"/>
              </a:rPr>
              <a:t>eos</a:t>
            </a:r>
            <a:r>
              <a:rPr lang="en-US" sz="1600" baseline="30000" dirty="0">
                <a:latin typeface="Arial"/>
                <a:cs typeface="Arial"/>
              </a:rPr>
              <a:t> </a:t>
            </a:r>
            <a:r>
              <a:rPr lang="en-US" sz="1600" baseline="30000" dirty="0" err="1">
                <a:latin typeface="Arial"/>
                <a:cs typeface="Arial"/>
              </a:rPr>
              <a:t>cus</a:t>
            </a:r>
            <a:r>
              <a:rPr lang="en-US" sz="1600" baseline="30000" dirty="0">
                <a:latin typeface="Arial"/>
                <a:cs typeface="Arial"/>
              </a:rPr>
              <a:t> ad quam </a:t>
            </a:r>
            <a:r>
              <a:rPr lang="en-US" sz="1600" baseline="30000" dirty="0" err="1">
                <a:latin typeface="Arial"/>
                <a:cs typeface="Arial"/>
              </a:rPr>
              <a:t>fuga</a:t>
            </a:r>
            <a:r>
              <a:rPr lang="en-US" sz="1600" baseline="30000" dirty="0">
                <a:latin typeface="Arial"/>
                <a:cs typeface="Arial"/>
              </a:rPr>
              <a:t>. </a:t>
            </a:r>
            <a:r>
              <a:rPr lang="en-US" sz="1600" baseline="30000" dirty="0" err="1">
                <a:latin typeface="Arial"/>
                <a:cs typeface="Arial"/>
              </a:rPr>
              <a:t>Ucitam</a:t>
            </a:r>
            <a:r>
              <a:rPr lang="en-US" sz="1600" baseline="30000" dirty="0">
                <a:latin typeface="Arial"/>
                <a:cs typeface="Arial"/>
              </a:rPr>
              <a:t> </a:t>
            </a:r>
            <a:r>
              <a:rPr lang="en-US" sz="1600" baseline="30000" dirty="0" err="1">
                <a:latin typeface="Arial"/>
                <a:cs typeface="Arial"/>
              </a:rPr>
              <a:t>experum</a:t>
            </a:r>
            <a:r>
              <a:rPr lang="en-US" sz="1600" baseline="30000" dirty="0">
                <a:latin typeface="Arial"/>
                <a:cs typeface="Arial"/>
              </a:rPr>
              <a:t>, </a:t>
            </a:r>
            <a:r>
              <a:rPr lang="en-US" sz="1600" baseline="30000" dirty="0" err="1">
                <a:latin typeface="Arial"/>
                <a:cs typeface="Arial"/>
              </a:rPr>
              <a:t>ipis</a:t>
            </a:r>
            <a:r>
              <a:rPr lang="en-US" sz="1600" baseline="30000" dirty="0">
                <a:latin typeface="Arial"/>
                <a:cs typeface="Arial"/>
              </a:rPr>
              <a:t> </a:t>
            </a:r>
            <a:r>
              <a:rPr lang="en-US" sz="1600" baseline="30000" dirty="0" err="1">
                <a:latin typeface="Arial"/>
                <a:cs typeface="Arial"/>
              </a:rPr>
              <a:t>doluptates</a:t>
            </a:r>
            <a:r>
              <a:rPr lang="en-US" sz="1600" baseline="30000" dirty="0">
                <a:latin typeface="Arial"/>
                <a:cs typeface="Arial"/>
              </a:rPr>
              <a:t> </a:t>
            </a:r>
            <a:r>
              <a:rPr lang="en-US" sz="1600" baseline="30000" dirty="0" err="1">
                <a:latin typeface="Arial"/>
                <a:cs typeface="Arial"/>
              </a:rPr>
              <a:t>abore</a:t>
            </a:r>
            <a:r>
              <a:rPr lang="en-US" sz="1600" baseline="30000" dirty="0">
                <a:latin typeface="Arial"/>
                <a:cs typeface="Arial"/>
              </a:rPr>
              <a:t> et </a:t>
            </a:r>
            <a:r>
              <a:rPr lang="en-US" sz="1600" baseline="30000" dirty="0" err="1">
                <a:latin typeface="Arial"/>
                <a:cs typeface="Arial"/>
              </a:rPr>
              <a:t>eumquatum</a:t>
            </a:r>
            <a:r>
              <a:rPr lang="en-US" sz="1600" baseline="30000" dirty="0">
                <a:latin typeface="Arial"/>
                <a:cs typeface="Arial"/>
              </a:rPr>
              <a:t> </a:t>
            </a:r>
            <a:r>
              <a:rPr lang="en-US" sz="1600" baseline="30000" dirty="0" err="1">
                <a:latin typeface="Arial"/>
                <a:cs typeface="Arial"/>
              </a:rPr>
              <a:t>evenditis</a:t>
            </a:r>
            <a:r>
              <a:rPr lang="en-US" sz="1600" baseline="30000" dirty="0">
                <a:latin typeface="Arial"/>
                <a:cs typeface="Arial"/>
              </a:rPr>
              <a:t> </a:t>
            </a:r>
            <a:r>
              <a:rPr lang="en-US" sz="1600" baseline="30000" dirty="0" err="1">
                <a:latin typeface="Arial"/>
                <a:cs typeface="Arial"/>
              </a:rPr>
              <a:t>doloribus</a:t>
            </a:r>
            <a:r>
              <a:rPr lang="en-US" sz="1600" baseline="30000" dirty="0">
                <a:latin typeface="Arial"/>
                <a:cs typeface="Arial"/>
              </a:rPr>
              <a:t> </a:t>
            </a:r>
            <a:r>
              <a:rPr lang="en-US" sz="1600" baseline="30000" dirty="0" err="1">
                <a:latin typeface="Arial"/>
                <a:cs typeface="Arial"/>
              </a:rPr>
              <a:t>etur</a:t>
            </a:r>
            <a:r>
              <a:rPr lang="en-US" sz="1600" baseline="30000" dirty="0">
                <a:latin typeface="Arial"/>
                <a:cs typeface="Arial"/>
              </a:rPr>
              <a:t>? </a:t>
            </a:r>
            <a:r>
              <a:rPr lang="en-US" sz="1600" baseline="30000" dirty="0" err="1">
                <a:latin typeface="Arial"/>
                <a:cs typeface="Arial"/>
              </a:rPr>
              <a:t>Ulles</a:t>
            </a:r>
            <a:r>
              <a:rPr lang="en-US" sz="1600" baseline="30000" dirty="0">
                <a:latin typeface="Arial"/>
                <a:cs typeface="Arial"/>
              </a:rPr>
              <a:t> </a:t>
            </a:r>
            <a:r>
              <a:rPr lang="en-US" sz="1600" baseline="30000" dirty="0" err="1">
                <a:latin typeface="Arial"/>
                <a:cs typeface="Arial"/>
              </a:rPr>
              <a:t>aceat</a:t>
            </a:r>
            <a:r>
              <a:rPr lang="en-US" sz="1600" baseline="30000" dirty="0">
                <a:latin typeface="Arial"/>
                <a:cs typeface="Arial"/>
              </a:rPr>
              <a:t> </a:t>
            </a:r>
            <a:r>
              <a:rPr lang="en-US" sz="1600" baseline="30000" dirty="0" err="1">
                <a:latin typeface="Arial"/>
                <a:cs typeface="Arial"/>
              </a:rPr>
              <a:t>magnat</a:t>
            </a:r>
            <a:r>
              <a:rPr lang="en-US" sz="1600" baseline="30000" dirty="0">
                <a:latin typeface="Arial"/>
                <a:cs typeface="Arial"/>
              </a:rPr>
              <a:t> et </a:t>
            </a:r>
            <a:r>
              <a:rPr lang="en-US" sz="1600" baseline="30000" dirty="0" err="1">
                <a:latin typeface="Arial"/>
                <a:cs typeface="Arial"/>
              </a:rPr>
              <a:t>deniminum</a:t>
            </a:r>
            <a:r>
              <a:rPr lang="en-US" sz="1600" baseline="30000" dirty="0">
                <a:latin typeface="Arial"/>
                <a:cs typeface="Arial"/>
              </a:rPr>
              <a:t> </a:t>
            </a:r>
            <a:r>
              <a:rPr lang="en-US" sz="1600" baseline="30000" dirty="0" err="1">
                <a:latin typeface="Arial"/>
                <a:cs typeface="Arial"/>
              </a:rPr>
              <a:t>inus</a:t>
            </a:r>
            <a:r>
              <a:rPr lang="en-US" sz="1600" baseline="30000" dirty="0">
                <a:latin typeface="Arial"/>
                <a:cs typeface="Arial"/>
              </a:rPr>
              <a:t> et </a:t>
            </a:r>
            <a:r>
              <a:rPr lang="en-US" sz="1600" baseline="30000" dirty="0" err="1">
                <a:latin typeface="Arial"/>
                <a:cs typeface="Arial"/>
              </a:rPr>
              <a:t>labo</a:t>
            </a:r>
            <a:r>
              <a:rPr lang="en-US" sz="1600" baseline="30000" dirty="0">
                <a:latin typeface="Arial"/>
                <a:cs typeface="Arial"/>
              </a:rPr>
              <a:t>. Ur, culpa </a:t>
            </a:r>
            <a:r>
              <a:rPr lang="en-US" sz="1600" baseline="30000" dirty="0" err="1">
                <a:latin typeface="Arial"/>
                <a:cs typeface="Arial"/>
              </a:rPr>
              <a:t>doloreste</a:t>
            </a:r>
            <a:r>
              <a:rPr lang="en-US" sz="1600" baseline="30000" dirty="0">
                <a:latin typeface="Arial"/>
                <a:cs typeface="Arial"/>
              </a:rPr>
              <a:t> </a:t>
            </a:r>
            <a:r>
              <a:rPr lang="en-US" sz="1600" baseline="30000" dirty="0" err="1">
                <a:latin typeface="Arial"/>
                <a:cs typeface="Arial"/>
              </a:rPr>
              <a:t>volorrorit</a:t>
            </a:r>
            <a:r>
              <a:rPr lang="en-US" sz="1600" baseline="30000" dirty="0">
                <a:latin typeface="Arial"/>
                <a:cs typeface="Arial"/>
              </a:rPr>
              <a:t>, </a:t>
            </a:r>
            <a:r>
              <a:rPr lang="en-US" sz="1600" baseline="30000" dirty="0" err="1">
                <a:latin typeface="Arial"/>
                <a:cs typeface="Arial"/>
              </a:rPr>
              <a:t>opta</a:t>
            </a:r>
            <a:r>
              <a:rPr lang="en-US" sz="1600" baseline="30000" dirty="0">
                <a:latin typeface="Arial"/>
                <a:cs typeface="Arial"/>
              </a:rPr>
              <a:t> as </a:t>
            </a:r>
            <a:r>
              <a:rPr lang="en-US" sz="1600" baseline="30000" dirty="0" err="1">
                <a:latin typeface="Arial"/>
                <a:cs typeface="Arial"/>
              </a:rPr>
              <a:t>esciis</a:t>
            </a:r>
            <a:r>
              <a:rPr lang="en-US" sz="1600" baseline="30000" dirty="0">
                <a:latin typeface="Arial"/>
                <a:cs typeface="Arial"/>
              </a:rPr>
              <a:t> net </a:t>
            </a:r>
            <a:r>
              <a:rPr lang="en-US" sz="1600" baseline="30000" dirty="0" smtClean="0">
                <a:latin typeface="Arial"/>
                <a:cs typeface="Arial"/>
              </a:rPr>
              <a:t>e.</a:t>
            </a:r>
            <a:endParaRPr lang="en-US" sz="1050" i="1" dirty="0">
              <a:latin typeface="Arial"/>
              <a:cs typeface="Arial"/>
            </a:endParaRPr>
          </a:p>
        </p:txBody>
      </p:sp>
    </p:spTree>
    <p:extLst>
      <p:ext uri="{BB962C8B-B14F-4D97-AF65-F5344CB8AC3E}">
        <p14:creationId xmlns:p14="http://schemas.microsoft.com/office/powerpoint/2010/main" val="2896448040"/>
      </p:ext>
    </p:extLst>
  </p:cSld>
  <p:clrMap bg1="lt1" tx1="dk1" bg2="lt2" tx2="dk2" accent1="accent1" accent2="accent2" accent3="accent3" accent4="accent4" accent5="accent5" accent6="accent6" hlink="hlink" folHlink="folHlink"/>
  <p:sldLayoutIdLst>
    <p:sldLayoutId id="2147483679" r:id="rId1"/>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extLst>
              <p:ext uri="{D42A27DB-BD31-4B8C-83A1-F6EECF244321}">
                <p14:modId xmlns:p14="http://schemas.microsoft.com/office/powerpoint/2010/main" val="2060678397"/>
              </p:ext>
            </p:extLst>
          </p:nvPr>
        </p:nvGraphicFramePr>
        <p:xfrm>
          <a:off x="860319" y="1442722"/>
          <a:ext cx="7054650" cy="3809835"/>
        </p:xfrm>
        <a:graphic>
          <a:graphicData uri="http://schemas.openxmlformats.org/drawingml/2006/table">
            <a:tbl>
              <a:tblPr firstRow="1" bandRow="1">
                <a:tableStyleId>{5C22544A-7EE6-4342-B048-85BDC9FD1C3A}</a:tableStyleId>
              </a:tblPr>
              <a:tblGrid>
                <a:gridCol w="1410930"/>
                <a:gridCol w="1410930"/>
                <a:gridCol w="1410930"/>
                <a:gridCol w="1410930"/>
                <a:gridCol w="1410930"/>
              </a:tblGrid>
              <a:tr h="465885">
                <a:tc>
                  <a:txBody>
                    <a:bodyPr/>
                    <a:lstStyle/>
                    <a:p>
                      <a:r>
                        <a:rPr lang="en-US" sz="1400" dirty="0" smtClean="0">
                          <a:latin typeface="Arial"/>
                          <a:cs typeface="Arial"/>
                        </a:rPr>
                        <a:t>One</a:t>
                      </a:r>
                      <a:endParaRPr lang="en-US" sz="1400" dirty="0">
                        <a:latin typeface="Arial"/>
                        <a:cs typeface="Arial"/>
                      </a:endParaRPr>
                    </a:p>
                  </a:txBody>
                  <a:tcPr/>
                </a:tc>
                <a:tc>
                  <a:txBody>
                    <a:bodyPr/>
                    <a:lstStyle/>
                    <a:p>
                      <a:r>
                        <a:rPr lang="en-US" sz="1400" dirty="0" smtClean="0">
                          <a:latin typeface="Arial"/>
                          <a:cs typeface="Arial"/>
                        </a:rPr>
                        <a:t>Two</a:t>
                      </a:r>
                      <a:endParaRPr lang="en-US" sz="1400" dirty="0">
                        <a:latin typeface="Arial"/>
                        <a:cs typeface="Arial"/>
                      </a:endParaRPr>
                    </a:p>
                  </a:txBody>
                  <a:tcPr/>
                </a:tc>
                <a:tc>
                  <a:txBody>
                    <a:bodyPr/>
                    <a:lstStyle/>
                    <a:p>
                      <a:r>
                        <a:rPr lang="en-US" sz="1400" dirty="0" smtClean="0">
                          <a:latin typeface="Arial"/>
                          <a:cs typeface="Arial"/>
                        </a:rPr>
                        <a:t>Three</a:t>
                      </a:r>
                      <a:endParaRPr lang="en-US" sz="1400" dirty="0">
                        <a:latin typeface="Arial"/>
                        <a:cs typeface="Arial"/>
                      </a:endParaRPr>
                    </a:p>
                  </a:txBody>
                  <a:tcPr/>
                </a:tc>
                <a:tc>
                  <a:txBody>
                    <a:bodyPr/>
                    <a:lstStyle/>
                    <a:p>
                      <a:r>
                        <a:rPr lang="en-US" sz="1400" dirty="0" smtClean="0">
                          <a:latin typeface="Arial"/>
                          <a:cs typeface="Arial"/>
                        </a:rPr>
                        <a:t>Four</a:t>
                      </a:r>
                      <a:endParaRPr lang="en-US" sz="1400" dirty="0">
                        <a:latin typeface="Arial"/>
                        <a:cs typeface="Arial"/>
                      </a:endParaRPr>
                    </a:p>
                  </a:txBody>
                  <a:tcPr/>
                </a:tc>
                <a:tc>
                  <a:txBody>
                    <a:bodyPr/>
                    <a:lstStyle/>
                    <a:p>
                      <a:r>
                        <a:rPr lang="en-US" sz="1400" dirty="0" smtClean="0">
                          <a:latin typeface="Arial"/>
                          <a:cs typeface="Arial"/>
                        </a:rPr>
                        <a:t>Five</a:t>
                      </a:r>
                      <a:endParaRPr lang="en-US" sz="1400" dirty="0">
                        <a:latin typeface="Arial"/>
                        <a:cs typeface="Arial"/>
                      </a:endParaRPr>
                    </a:p>
                  </a:txBody>
                  <a:tcPr/>
                </a:tc>
              </a:tr>
              <a:tr h="465885">
                <a:tc>
                  <a:txBody>
                    <a:bodyPr/>
                    <a:lstStyle/>
                    <a:p>
                      <a:r>
                        <a:rPr lang="en-US" sz="1200" dirty="0" smtClean="0">
                          <a:latin typeface="Arial"/>
                          <a:cs typeface="Arial"/>
                        </a:rPr>
                        <a:t>Content</a:t>
                      </a:r>
                      <a:endParaRPr lang="en-US" sz="1200" dirty="0">
                        <a:latin typeface="Arial"/>
                        <a:cs typeface="Arial"/>
                      </a:endParaRPr>
                    </a:p>
                  </a:txBody>
                  <a:tcPr/>
                </a:tc>
                <a:tc>
                  <a:txBody>
                    <a:bodyPr/>
                    <a:lstStyle/>
                    <a:p>
                      <a:r>
                        <a:rPr lang="en-US" sz="1200" smtClean="0">
                          <a:latin typeface="Arial"/>
                          <a:cs typeface="Arial"/>
                        </a:rPr>
                        <a:t>Content</a:t>
                      </a:r>
                    </a:p>
                  </a:txBody>
                  <a:tcPr/>
                </a:tc>
                <a:tc>
                  <a:txBody>
                    <a:bodyPr/>
                    <a:lstStyle/>
                    <a:p>
                      <a:pPr marL="0" marR="0" indent="0" algn="l" defTabSz="443943"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Content</a:t>
                      </a:r>
                    </a:p>
                    <a:p>
                      <a:endParaRPr lang="en-US" dirty="0">
                        <a:latin typeface="Arial"/>
                        <a:cs typeface="Arial"/>
                      </a:endParaRPr>
                    </a:p>
                  </a:txBody>
                  <a:tcPr/>
                </a:tc>
                <a:tc>
                  <a:txBody>
                    <a:bodyPr/>
                    <a:lstStyle/>
                    <a:p>
                      <a:pPr marL="0" marR="0" indent="0" algn="l" defTabSz="443943"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Content</a:t>
                      </a:r>
                    </a:p>
                    <a:p>
                      <a:endParaRPr lang="en-US" sz="1200" dirty="0">
                        <a:latin typeface="Arial"/>
                        <a:cs typeface="Arial"/>
                      </a:endParaRPr>
                    </a:p>
                  </a:txBody>
                  <a:tcPr/>
                </a:tc>
                <a:tc>
                  <a:txBody>
                    <a:bodyPr/>
                    <a:lstStyle/>
                    <a:p>
                      <a:pPr marL="0" marR="0" indent="0" algn="l" defTabSz="443943"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Content</a:t>
                      </a:r>
                    </a:p>
                    <a:p>
                      <a:endParaRPr lang="en-US" sz="1200" dirty="0">
                        <a:latin typeface="Arial"/>
                        <a:cs typeface="Arial"/>
                      </a:endParaRPr>
                    </a:p>
                  </a:txBody>
                  <a:tcPr/>
                </a:tc>
              </a:tr>
              <a:tr h="465885">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r>
              <a:tr h="465885">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r>
              <a:tr h="465885">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r>
              <a:tr h="465885">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r>
              <a:tr h="465885">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dirty="0">
                        <a:latin typeface="Arial"/>
                        <a:cs typeface="Arial"/>
                      </a:endParaRPr>
                    </a:p>
                  </a:txBody>
                  <a:tcPr/>
                </a:tc>
                <a:tc>
                  <a:txBody>
                    <a:bodyPr/>
                    <a:lstStyle/>
                    <a:p>
                      <a:endParaRPr lang="en-US">
                        <a:latin typeface="Arial"/>
                        <a:cs typeface="Arial"/>
                      </a:endParaRPr>
                    </a:p>
                  </a:txBody>
                  <a:tcPr/>
                </a:tc>
              </a:tr>
              <a:tr h="465885">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dirty="0">
                        <a:latin typeface="Arial"/>
                        <a:cs typeface="Arial"/>
                      </a:endParaRPr>
                    </a:p>
                  </a:txBody>
                  <a:tcPr/>
                </a:tc>
              </a:tr>
            </a:tbl>
          </a:graphicData>
        </a:graphic>
      </p:graphicFrame>
    </p:spTree>
    <p:extLst>
      <p:ext uri="{BB962C8B-B14F-4D97-AF65-F5344CB8AC3E}">
        <p14:creationId xmlns:p14="http://schemas.microsoft.com/office/powerpoint/2010/main" val="3841593941"/>
      </p:ext>
    </p:extLst>
  </p:cSld>
  <p:clrMap bg1="lt1" tx1="dk1" bg2="lt2" tx2="dk2" accent1="accent1" accent2="accent2" accent3="accent3" accent4="accent4" accent5="accent5" accent6="accent6" hlink="hlink" folHlink="folHlink"/>
  <p:sldLayoutIdLst>
    <p:sldLayoutId id="2147483691" r:id="rId1"/>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14524" y="2551716"/>
            <a:ext cx="7772400" cy="700914"/>
          </a:xfrm>
          <a:prstGeom prst="rect">
            <a:avLst/>
          </a:prstGeom>
        </p:spPr>
        <p:txBody>
          <a:bodyPr/>
          <a:lstStyle/>
          <a:p>
            <a:pPr algn="l"/>
            <a:r>
              <a:rPr lang="en-US" b="1" dirty="0" smtClean="0">
                <a:solidFill>
                  <a:schemeClr val="accent6"/>
                </a:solidFill>
                <a:latin typeface="Arial"/>
                <a:cs typeface="Arial"/>
              </a:rPr>
              <a:t>Global Herbicide Resistance Action Committee (HRAC)</a:t>
            </a:r>
            <a:endParaRPr lang="en-US" b="1" dirty="0">
              <a:solidFill>
                <a:schemeClr val="accent6"/>
              </a:solidFill>
              <a:latin typeface="Arial"/>
              <a:cs typeface="Arial"/>
            </a:endParaRPr>
          </a:p>
        </p:txBody>
      </p:sp>
      <p:sp>
        <p:nvSpPr>
          <p:cNvPr id="3" name="Subtitle 2"/>
          <p:cNvSpPr>
            <a:spLocks noGrp="1"/>
          </p:cNvSpPr>
          <p:nvPr>
            <p:ph type="subTitle" idx="4294967295"/>
          </p:nvPr>
        </p:nvSpPr>
        <p:spPr>
          <a:xfrm>
            <a:off x="1014524" y="4207005"/>
            <a:ext cx="6400800" cy="785812"/>
          </a:xfrm>
          <a:prstGeom prst="rect">
            <a:avLst/>
          </a:prstGeom>
        </p:spPr>
        <p:txBody>
          <a:bodyPr/>
          <a:lstStyle/>
          <a:p>
            <a:pPr marL="0" indent="0" algn="l">
              <a:buNone/>
            </a:pPr>
            <a:r>
              <a:rPr lang="en-US" baseline="30000" dirty="0" smtClean="0">
                <a:solidFill>
                  <a:srgbClr val="FFFFFF"/>
                </a:solidFill>
                <a:latin typeface="Arial"/>
                <a:cs typeface="Arial"/>
              </a:rPr>
              <a:t>Protecting crop yields and quality worldwide</a:t>
            </a:r>
            <a:endParaRPr lang="en-US" baseline="30000" dirty="0"/>
          </a:p>
        </p:txBody>
      </p:sp>
      <p:sp>
        <p:nvSpPr>
          <p:cNvPr id="4" name="Rectangle 3"/>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14524" y="1942860"/>
            <a:ext cx="3369236" cy="307777"/>
          </a:xfrm>
          <a:prstGeom prst="rect">
            <a:avLst/>
          </a:prstGeom>
          <a:noFill/>
        </p:spPr>
        <p:txBody>
          <a:bodyPr wrap="square" rtlCol="0">
            <a:spAutoFit/>
          </a:bodyPr>
          <a:lstStyle/>
          <a:p>
            <a:r>
              <a:rPr lang="en-US" sz="1400" dirty="0" smtClean="0">
                <a:solidFill>
                  <a:schemeClr val="accent3"/>
                </a:solidFill>
                <a:latin typeface="Arial"/>
                <a:cs typeface="Arial"/>
              </a:rPr>
              <a:t>January 17, 2017</a:t>
            </a:r>
            <a:endParaRPr lang="en-US" sz="1400" dirty="0">
              <a:solidFill>
                <a:schemeClr val="accent3"/>
              </a:solidFill>
              <a:latin typeface="Arial"/>
              <a:cs typeface="Arial"/>
            </a:endParaRPr>
          </a:p>
        </p:txBody>
      </p:sp>
      <p:pic>
        <p:nvPicPr>
          <p:cNvPr id="7" name="Picture 6" descr="HRAC_primary_RGB_whitety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392088"/>
            <a:ext cx="1389400" cy="635729"/>
          </a:xfrm>
          <a:prstGeom prst="rect">
            <a:avLst/>
          </a:prstGeom>
        </p:spPr>
      </p:pic>
    </p:spTree>
    <p:extLst>
      <p:ext uri="{BB962C8B-B14F-4D97-AF65-F5344CB8AC3E}">
        <p14:creationId xmlns:p14="http://schemas.microsoft.com/office/powerpoint/2010/main" val="362486051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13710" y="1256184"/>
            <a:ext cx="3888432" cy="2160240"/>
          </a:xfrm>
          <a:prstGeom prst="rect">
            <a:avLst/>
          </a:prstGeom>
        </p:spPr>
        <p:txBody>
          <a:bodyPr>
            <a:normAutofit/>
          </a:bodyPr>
          <a:lstStyle>
            <a:lvl1pPr algn="ctr" defTabSz="443943" rtl="0" eaLnBrk="1" latinLnBrk="0" hangingPunct="1">
              <a:spcBef>
                <a:spcPct val="0"/>
              </a:spcBef>
              <a:buNone/>
              <a:defRPr sz="4300" kern="1200">
                <a:solidFill>
                  <a:schemeClr val="tx1"/>
                </a:solidFill>
                <a:latin typeface="+mj-lt"/>
                <a:ea typeface="+mj-ea"/>
                <a:cs typeface="+mj-cs"/>
              </a:defRPr>
            </a:lvl1pPr>
          </a:lstStyle>
          <a:p>
            <a:r>
              <a:rPr lang="en-US" sz="3600" b="1" dirty="0" smtClean="0">
                <a:solidFill>
                  <a:schemeClr val="tx2"/>
                </a:solidFill>
                <a:latin typeface="Arial"/>
                <a:cs typeface="Arial"/>
              </a:rPr>
              <a:t>Thanks for your </a:t>
            </a:r>
          </a:p>
          <a:p>
            <a:r>
              <a:rPr lang="en-US" sz="3600" b="1" dirty="0" smtClean="0">
                <a:solidFill>
                  <a:schemeClr val="tx2"/>
                </a:solidFill>
                <a:latin typeface="Arial"/>
                <a:cs typeface="Arial"/>
              </a:rPr>
              <a:t>kind attention</a:t>
            </a:r>
            <a:endParaRPr lang="en-US" sz="3600" b="1" dirty="0">
              <a:solidFill>
                <a:schemeClr val="tx2"/>
              </a:solidFill>
              <a:latin typeface="Arial"/>
              <a:cs typeface="Arial"/>
            </a:endParaRPr>
          </a:p>
        </p:txBody>
      </p:sp>
      <p:pic>
        <p:nvPicPr>
          <p:cNvPr id="10" name="Picture 9" descr="HRAC_primary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02114"/>
            <a:ext cx="1378007" cy="635782"/>
          </a:xfrm>
          <a:prstGeom prst="rect">
            <a:avLst/>
          </a:prstGeom>
        </p:spPr>
      </p:pic>
    </p:spTree>
    <p:extLst>
      <p:ext uri="{BB962C8B-B14F-4D97-AF65-F5344CB8AC3E}">
        <p14:creationId xmlns:p14="http://schemas.microsoft.com/office/powerpoint/2010/main" val="281571209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000439" y="752128"/>
            <a:ext cx="5142716" cy="648072"/>
          </a:xfrm>
          <a:prstGeom prst="rect">
            <a:avLst/>
          </a:prstGeom>
        </p:spPr>
        <p:txBody>
          <a:bodyPr>
            <a:normAutofit/>
          </a:bodyPr>
          <a:lstStyle>
            <a:lvl1pPr algn="ctr" defTabSz="443943" rtl="0" eaLnBrk="1" latinLnBrk="0" hangingPunct="1">
              <a:spcBef>
                <a:spcPct val="0"/>
              </a:spcBef>
              <a:buNone/>
              <a:defRPr sz="4300" kern="1200">
                <a:solidFill>
                  <a:schemeClr val="tx1"/>
                </a:solidFill>
                <a:latin typeface="+mj-lt"/>
                <a:ea typeface="+mj-ea"/>
                <a:cs typeface="+mj-cs"/>
              </a:defRPr>
            </a:lvl1pPr>
          </a:lstStyle>
          <a:p>
            <a:pPr algn="l"/>
            <a:r>
              <a:rPr lang="en-US" sz="3600" b="1" dirty="0" smtClean="0">
                <a:solidFill>
                  <a:schemeClr val="tx2"/>
                </a:solidFill>
                <a:latin typeface="Arial"/>
                <a:cs typeface="Arial"/>
              </a:rPr>
              <a:t>This is a heading</a:t>
            </a:r>
            <a:endParaRPr lang="en-US" sz="3600" b="1" dirty="0">
              <a:solidFill>
                <a:schemeClr val="tx2"/>
              </a:solidFill>
              <a:latin typeface="Arial"/>
              <a:cs typeface="Arial"/>
            </a:endParaRPr>
          </a:p>
        </p:txBody>
      </p:sp>
      <p:sp>
        <p:nvSpPr>
          <p:cNvPr id="7" name="Text Placeholder 2"/>
          <p:cNvSpPr txBox="1">
            <a:spLocks/>
          </p:cNvSpPr>
          <p:nvPr/>
        </p:nvSpPr>
        <p:spPr>
          <a:xfrm>
            <a:off x="984987" y="1328192"/>
            <a:ext cx="3803037" cy="792919"/>
          </a:xfrm>
          <a:prstGeom prst="rect">
            <a:avLst/>
          </a:prstGeom>
        </p:spPr>
        <p:txBody>
          <a:bodyPr>
            <a:noAutofit/>
          </a:bodyPr>
          <a:lstStyle>
            <a:lvl1pPr marL="332957" indent="-332957" algn="l" defTabSz="443943" rtl="0" eaLnBrk="1" latinLnBrk="0" hangingPunct="1">
              <a:spcBef>
                <a:spcPct val="20000"/>
              </a:spcBef>
              <a:buFont typeface="Arial"/>
              <a:buChar char="•"/>
              <a:defRPr sz="3100" kern="1200">
                <a:solidFill>
                  <a:schemeClr val="tx1"/>
                </a:solidFill>
                <a:latin typeface="+mn-lt"/>
                <a:ea typeface="+mn-ea"/>
                <a:cs typeface="+mn-cs"/>
              </a:defRPr>
            </a:lvl1pPr>
            <a:lvl2pPr marL="721408" indent="-277465" algn="l" defTabSz="443943" rtl="0" eaLnBrk="1" latinLnBrk="0" hangingPunct="1">
              <a:spcBef>
                <a:spcPct val="20000"/>
              </a:spcBef>
              <a:buFont typeface="Arial"/>
              <a:buChar char="–"/>
              <a:defRPr sz="2700" kern="1200">
                <a:solidFill>
                  <a:schemeClr val="tx1"/>
                </a:solidFill>
                <a:latin typeface="+mn-lt"/>
                <a:ea typeface="+mn-ea"/>
                <a:cs typeface="+mn-cs"/>
              </a:defRPr>
            </a:lvl2pPr>
            <a:lvl3pPr marL="1109858" indent="-221972" algn="l" defTabSz="443943" rtl="0" eaLnBrk="1" latinLnBrk="0" hangingPunct="1">
              <a:spcBef>
                <a:spcPct val="20000"/>
              </a:spcBef>
              <a:buFont typeface="Arial"/>
              <a:buChar char="•"/>
              <a:defRPr sz="2300" kern="1200">
                <a:solidFill>
                  <a:schemeClr val="tx1"/>
                </a:solidFill>
                <a:latin typeface="+mn-lt"/>
                <a:ea typeface="+mn-ea"/>
                <a:cs typeface="+mn-cs"/>
              </a:defRPr>
            </a:lvl3pPr>
            <a:lvl4pPr marL="1553801" indent="-221972" algn="l" defTabSz="443943" rtl="0" eaLnBrk="1" latinLnBrk="0" hangingPunct="1">
              <a:spcBef>
                <a:spcPct val="20000"/>
              </a:spcBef>
              <a:buFont typeface="Arial"/>
              <a:buChar char="–"/>
              <a:defRPr sz="1900" kern="1200">
                <a:solidFill>
                  <a:schemeClr val="tx1"/>
                </a:solidFill>
                <a:latin typeface="+mn-lt"/>
                <a:ea typeface="+mn-ea"/>
                <a:cs typeface="+mn-cs"/>
              </a:defRPr>
            </a:lvl4pPr>
            <a:lvl5pPr marL="1997744" indent="-221972" algn="l" defTabSz="443943" rtl="0" eaLnBrk="1" latinLnBrk="0" hangingPunct="1">
              <a:spcBef>
                <a:spcPct val="20000"/>
              </a:spcBef>
              <a:buFont typeface="Arial"/>
              <a:buChar char="»"/>
              <a:defRPr sz="1900" kern="1200">
                <a:solidFill>
                  <a:schemeClr val="tx1"/>
                </a:solidFill>
                <a:latin typeface="+mn-lt"/>
                <a:ea typeface="+mn-ea"/>
                <a:cs typeface="+mn-cs"/>
              </a:defRPr>
            </a:lvl5pPr>
            <a:lvl6pPr marL="2441688" indent="-221972" algn="l" defTabSz="443943" rtl="0" eaLnBrk="1" latinLnBrk="0" hangingPunct="1">
              <a:spcBef>
                <a:spcPct val="20000"/>
              </a:spcBef>
              <a:buFont typeface="Arial"/>
              <a:buChar char="•"/>
              <a:defRPr sz="1900" kern="1200">
                <a:solidFill>
                  <a:schemeClr val="tx1"/>
                </a:solidFill>
                <a:latin typeface="+mn-lt"/>
                <a:ea typeface="+mn-ea"/>
                <a:cs typeface="+mn-cs"/>
              </a:defRPr>
            </a:lvl6pPr>
            <a:lvl7pPr marL="2885631" indent="-221972" algn="l" defTabSz="443943" rtl="0" eaLnBrk="1" latinLnBrk="0" hangingPunct="1">
              <a:spcBef>
                <a:spcPct val="20000"/>
              </a:spcBef>
              <a:buFont typeface="Arial"/>
              <a:buChar char="•"/>
              <a:defRPr sz="1900" kern="1200">
                <a:solidFill>
                  <a:schemeClr val="tx1"/>
                </a:solidFill>
                <a:latin typeface="+mn-lt"/>
                <a:ea typeface="+mn-ea"/>
                <a:cs typeface="+mn-cs"/>
              </a:defRPr>
            </a:lvl7pPr>
            <a:lvl8pPr marL="3329574" indent="-221972" algn="l" defTabSz="443943" rtl="0" eaLnBrk="1" latinLnBrk="0" hangingPunct="1">
              <a:spcBef>
                <a:spcPct val="20000"/>
              </a:spcBef>
              <a:buFont typeface="Arial"/>
              <a:buChar char="•"/>
              <a:defRPr sz="1900" kern="1200">
                <a:solidFill>
                  <a:schemeClr val="tx1"/>
                </a:solidFill>
                <a:latin typeface="+mn-lt"/>
                <a:ea typeface="+mn-ea"/>
                <a:cs typeface="+mn-cs"/>
              </a:defRPr>
            </a:lvl8pPr>
            <a:lvl9pPr marL="3773517" indent="-221972" algn="l" defTabSz="443943" rtl="0" eaLnBrk="1" latinLnBrk="0" hangingPunct="1">
              <a:spcBef>
                <a:spcPct val="20000"/>
              </a:spcBef>
              <a:buFont typeface="Arial"/>
              <a:buChar char="•"/>
              <a:defRPr sz="1900" kern="1200">
                <a:solidFill>
                  <a:schemeClr val="tx1"/>
                </a:solidFill>
                <a:latin typeface="+mn-lt"/>
                <a:ea typeface="+mn-ea"/>
                <a:cs typeface="+mn-cs"/>
              </a:defRPr>
            </a:lvl9pPr>
          </a:lstStyle>
          <a:p>
            <a:pPr marL="0" indent="0">
              <a:buFont typeface="Arial"/>
              <a:buNone/>
            </a:pPr>
            <a:r>
              <a:rPr lang="en-US" sz="2400" dirty="0" smtClean="0">
                <a:solidFill>
                  <a:srgbClr val="035B64"/>
                </a:solidFill>
                <a:latin typeface="Arial" charset="0"/>
                <a:ea typeface="Arial" charset="0"/>
                <a:cs typeface="Arial" charset="0"/>
              </a:rPr>
              <a:t>This is a subheading. </a:t>
            </a:r>
            <a:endParaRPr lang="en-US" sz="2400" dirty="0">
              <a:solidFill>
                <a:srgbClr val="035B64"/>
              </a:solidFill>
              <a:latin typeface="Arial"/>
              <a:cs typeface="Arial"/>
            </a:endParaRPr>
          </a:p>
        </p:txBody>
      </p:sp>
      <p:sp>
        <p:nvSpPr>
          <p:cNvPr id="8" name="TextBox 7"/>
          <p:cNvSpPr txBox="1"/>
          <p:nvPr/>
        </p:nvSpPr>
        <p:spPr>
          <a:xfrm>
            <a:off x="179512" y="1936445"/>
            <a:ext cx="3640075" cy="369332"/>
          </a:xfrm>
          <a:prstGeom prst="rect">
            <a:avLst/>
          </a:prstGeom>
          <a:noFill/>
        </p:spPr>
        <p:txBody>
          <a:bodyPr wrap="square" rtlCol="0">
            <a:spAutoFit/>
          </a:bodyPr>
          <a:lstStyle/>
          <a:p>
            <a:r>
              <a:rPr lang="en-CA" sz="1800" dirty="0" smtClean="0">
                <a:latin typeface="Arial" charset="0"/>
                <a:ea typeface="Arial" charset="0"/>
                <a:cs typeface="Arial" charset="0"/>
              </a:rPr>
              <a:t>This is body copy.</a:t>
            </a:r>
            <a:endParaRPr lang="en-US" sz="1800" dirty="0">
              <a:latin typeface="Arial" charset="0"/>
              <a:ea typeface="Arial" charset="0"/>
              <a:cs typeface="Arial" charset="0"/>
            </a:endParaRPr>
          </a:p>
        </p:txBody>
      </p:sp>
      <p:pic>
        <p:nvPicPr>
          <p:cNvPr id="10" name="Picture 9" descr="HRAC_primary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02114"/>
            <a:ext cx="1378007" cy="635782"/>
          </a:xfrm>
          <a:prstGeom prst="rect">
            <a:avLst/>
          </a:prstGeom>
        </p:spPr>
      </p:pic>
    </p:spTree>
    <p:extLst>
      <p:ext uri="{BB962C8B-B14F-4D97-AF65-F5344CB8AC3E}">
        <p14:creationId xmlns:p14="http://schemas.microsoft.com/office/powerpoint/2010/main" val="6261298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67544" y="967321"/>
            <a:ext cx="6238287" cy="792919"/>
          </a:xfrm>
          <a:prstGeom prst="rect">
            <a:avLst/>
          </a:prstGeom>
        </p:spPr>
        <p:txBody>
          <a:bodyPr>
            <a:noAutofit/>
          </a:bodyPr>
          <a:lstStyle/>
          <a:p>
            <a:pPr marL="0" indent="0">
              <a:buNone/>
            </a:pPr>
            <a:r>
              <a:rPr lang="en-US" sz="2400" b="1" dirty="0" smtClean="0">
                <a:solidFill>
                  <a:srgbClr val="035B64"/>
                </a:solidFill>
                <a:latin typeface="Arial" charset="0"/>
                <a:ea typeface="Arial" charset="0"/>
                <a:cs typeface="Arial" charset="0"/>
              </a:rPr>
              <a:t>Global HRAC is an industry-based group administered by </a:t>
            </a:r>
            <a:r>
              <a:rPr lang="en-US" sz="2400" b="1" dirty="0" err="1" smtClean="0">
                <a:solidFill>
                  <a:srgbClr val="035B64"/>
                </a:solidFill>
                <a:latin typeface="Arial" charset="0"/>
                <a:ea typeface="Arial" charset="0"/>
                <a:cs typeface="Arial" charset="0"/>
              </a:rPr>
              <a:t>CropLife</a:t>
            </a:r>
            <a:r>
              <a:rPr lang="en-US" sz="2400" b="1" dirty="0" smtClean="0">
                <a:solidFill>
                  <a:srgbClr val="035B64"/>
                </a:solidFill>
                <a:latin typeface="Arial" charset="0"/>
                <a:ea typeface="Arial" charset="0"/>
                <a:cs typeface="Arial" charset="0"/>
              </a:rPr>
              <a:t> International.</a:t>
            </a:r>
            <a:endParaRPr lang="en-US" sz="2400" b="1" dirty="0">
              <a:solidFill>
                <a:srgbClr val="035B64"/>
              </a:solidFill>
              <a:latin typeface="Arial"/>
              <a:cs typeface="Arial"/>
            </a:endParaRPr>
          </a:p>
        </p:txBody>
      </p:sp>
      <p:sp>
        <p:nvSpPr>
          <p:cNvPr id="14" name="Rectangle 13"/>
          <p:cNvSpPr/>
          <p:nvPr/>
        </p:nvSpPr>
        <p:spPr>
          <a:xfrm>
            <a:off x="0" y="6283867"/>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RAC_primary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02114"/>
            <a:ext cx="1378007" cy="63578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92046849"/>
              </p:ext>
            </p:extLst>
          </p:nvPr>
        </p:nvGraphicFramePr>
        <p:xfrm>
          <a:off x="467544" y="1904256"/>
          <a:ext cx="7285714" cy="4248472"/>
        </p:xfrm>
        <a:graphic>
          <a:graphicData uri="http://schemas.openxmlformats.org/drawingml/2006/table">
            <a:tbl>
              <a:tblPr firstRow="1" bandRow="1">
                <a:tableStyleId>{5C22544A-7EE6-4342-B048-85BDC9FD1C3A}</a:tableStyleId>
              </a:tblPr>
              <a:tblGrid>
                <a:gridCol w="3642857"/>
                <a:gridCol w="3642857"/>
              </a:tblGrid>
              <a:tr h="476206">
                <a:tc>
                  <a:txBody>
                    <a:bodyPr/>
                    <a:lstStyle/>
                    <a:p>
                      <a:r>
                        <a:rPr lang="en-US" sz="2000" dirty="0" smtClean="0">
                          <a:solidFill>
                            <a:schemeClr val="tx2"/>
                          </a:solidFill>
                          <a:latin typeface="Arial" panose="020B0604020202020204" pitchFamily="34" charset="0"/>
                          <a:cs typeface="Arial" panose="020B0604020202020204" pitchFamily="34" charset="0"/>
                        </a:rPr>
                        <a:t>Our</a:t>
                      </a:r>
                      <a:r>
                        <a:rPr lang="en-US" sz="2000" baseline="0" dirty="0" smtClean="0">
                          <a:solidFill>
                            <a:schemeClr val="tx2"/>
                          </a:solidFill>
                          <a:latin typeface="Arial" panose="020B0604020202020204" pitchFamily="34" charset="0"/>
                          <a:cs typeface="Arial" panose="020B0604020202020204" pitchFamily="34" charset="0"/>
                        </a:rPr>
                        <a:t> Members:</a:t>
                      </a:r>
                    </a:p>
                  </a:txBody>
                  <a:tcPr>
                    <a:solidFill>
                      <a:schemeClr val="bg1">
                        <a:lumMod val="95000"/>
                      </a:schemeClr>
                    </a:solidFill>
                  </a:tcPr>
                </a:tc>
                <a:tc>
                  <a:txBody>
                    <a:bodyPr/>
                    <a:lstStyle/>
                    <a:p>
                      <a:r>
                        <a:rPr lang="en-US" sz="2000" dirty="0" smtClean="0">
                          <a:solidFill>
                            <a:schemeClr val="tx2"/>
                          </a:solidFill>
                          <a:latin typeface="Arial" panose="020B0604020202020204" pitchFamily="34" charset="0"/>
                          <a:cs typeface="Arial" panose="020B0604020202020204" pitchFamily="34" charset="0"/>
                        </a:rPr>
                        <a:t>Our Staff:</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r h="3772266">
                <a:tc>
                  <a:txBody>
                    <a:bodyPr/>
                    <a:lstStyle/>
                    <a:p>
                      <a:pPr>
                        <a:lnSpc>
                          <a:spcPct val="150000"/>
                        </a:lnSpc>
                      </a:pPr>
                      <a:r>
                        <a:rPr lang="en-CA" sz="1600" b="1" dirty="0" err="1" smtClean="0">
                          <a:solidFill>
                            <a:schemeClr val="tx1"/>
                          </a:solidFill>
                          <a:latin typeface="Arial" panose="020B0604020202020204" pitchFamily="34" charset="0"/>
                          <a:ea typeface="Arial" charset="0"/>
                          <a:cs typeface="Arial" panose="020B0604020202020204" pitchFamily="34" charset="0"/>
                        </a:rPr>
                        <a:t>Arysta</a:t>
                      </a:r>
                      <a:r>
                        <a:rPr lang="en-CA" sz="1600" b="1" baseline="0" dirty="0" smtClean="0">
                          <a:solidFill>
                            <a:schemeClr val="tx1"/>
                          </a:solidFill>
                          <a:latin typeface="Arial" panose="020B0604020202020204" pitchFamily="34" charset="0"/>
                          <a:ea typeface="Arial" charset="0"/>
                          <a:cs typeface="Arial" panose="020B0604020202020204" pitchFamily="34" charset="0"/>
                        </a:rPr>
                        <a:t> </a:t>
                      </a:r>
                      <a:r>
                        <a:rPr lang="en-CA" sz="1600" b="1" baseline="0" dirty="0" err="1" smtClean="0">
                          <a:solidFill>
                            <a:schemeClr val="tx1"/>
                          </a:solidFill>
                          <a:latin typeface="Arial" panose="020B0604020202020204" pitchFamily="34" charset="0"/>
                          <a:ea typeface="Arial" charset="0"/>
                          <a:cs typeface="Arial" panose="020B0604020202020204" pitchFamily="34" charset="0"/>
                        </a:rPr>
                        <a:t>LifeScience</a:t>
                      </a:r>
                      <a:endParaRPr lang="en-CA" sz="1600" b="1" dirty="0" smtClean="0">
                        <a:solidFill>
                          <a:schemeClr val="tx1"/>
                        </a:solidFill>
                        <a:latin typeface="Arial" panose="020B0604020202020204" pitchFamily="34" charset="0"/>
                        <a:ea typeface="Arial" charset="0"/>
                        <a:cs typeface="Arial" panose="020B0604020202020204" pitchFamily="34" charset="0"/>
                      </a:endParaRPr>
                    </a:p>
                    <a:p>
                      <a:pPr>
                        <a:lnSpc>
                          <a:spcPct val="150000"/>
                        </a:lnSpc>
                      </a:pPr>
                      <a:r>
                        <a:rPr lang="en-CA" sz="1600" b="1" dirty="0" smtClean="0">
                          <a:solidFill>
                            <a:schemeClr val="tx1"/>
                          </a:solidFill>
                          <a:latin typeface="Arial" panose="020B0604020202020204" pitchFamily="34" charset="0"/>
                          <a:ea typeface="Arial" charset="0"/>
                          <a:cs typeface="Arial" panose="020B0604020202020204" pitchFamily="34" charset="0"/>
                        </a:rPr>
                        <a:t>BASF</a:t>
                      </a:r>
                    </a:p>
                    <a:p>
                      <a:pPr>
                        <a:lnSpc>
                          <a:spcPct val="150000"/>
                        </a:lnSpc>
                      </a:pPr>
                      <a:r>
                        <a:rPr lang="en-CA" sz="1600" b="1" dirty="0" smtClean="0">
                          <a:solidFill>
                            <a:schemeClr val="tx1"/>
                          </a:solidFill>
                          <a:latin typeface="Arial" panose="020B0604020202020204" pitchFamily="34" charset="0"/>
                          <a:ea typeface="Arial" charset="0"/>
                          <a:cs typeface="Arial" panose="020B0604020202020204" pitchFamily="34" charset="0"/>
                        </a:rPr>
                        <a:t>Bayer </a:t>
                      </a:r>
                      <a:r>
                        <a:rPr lang="en-CA" sz="1600" b="1" dirty="0" err="1" smtClean="0">
                          <a:solidFill>
                            <a:schemeClr val="tx1"/>
                          </a:solidFill>
                          <a:latin typeface="Arial" panose="020B0604020202020204" pitchFamily="34" charset="0"/>
                          <a:ea typeface="Arial" charset="0"/>
                          <a:cs typeface="Arial" panose="020B0604020202020204" pitchFamily="34" charset="0"/>
                        </a:rPr>
                        <a:t>CropScience</a:t>
                      </a:r>
                      <a:endParaRPr lang="en-CA" sz="1600" b="1" dirty="0" smtClean="0">
                        <a:solidFill>
                          <a:schemeClr val="tx1"/>
                        </a:solidFill>
                        <a:latin typeface="Arial" panose="020B0604020202020204" pitchFamily="34" charset="0"/>
                        <a:ea typeface="Arial" charset="0"/>
                        <a:cs typeface="Arial" panose="020B0604020202020204" pitchFamily="34" charset="0"/>
                      </a:endParaRPr>
                    </a:p>
                    <a:p>
                      <a:pPr>
                        <a:lnSpc>
                          <a:spcPct val="150000"/>
                        </a:lnSpc>
                      </a:pPr>
                      <a:r>
                        <a:rPr lang="en-CA" sz="1600" b="1" dirty="0" smtClean="0">
                          <a:solidFill>
                            <a:schemeClr val="tx1"/>
                          </a:solidFill>
                          <a:latin typeface="Arial" panose="020B0604020202020204" pitchFamily="34" charset="0"/>
                          <a:ea typeface="Arial" charset="0"/>
                          <a:cs typeface="Arial" panose="020B0604020202020204" pitchFamily="34" charset="0"/>
                        </a:rPr>
                        <a:t>Dow </a:t>
                      </a:r>
                      <a:r>
                        <a:rPr lang="en-CA" sz="1600" b="1" dirty="0" err="1" smtClean="0">
                          <a:solidFill>
                            <a:schemeClr val="tx1"/>
                          </a:solidFill>
                          <a:latin typeface="Arial" panose="020B0604020202020204" pitchFamily="34" charset="0"/>
                          <a:ea typeface="Arial" charset="0"/>
                          <a:cs typeface="Arial" panose="020B0604020202020204" pitchFamily="34" charset="0"/>
                        </a:rPr>
                        <a:t>AgroSciences</a:t>
                      </a:r>
                      <a:endParaRPr lang="en-CA" sz="1600" b="1" dirty="0" smtClean="0">
                        <a:solidFill>
                          <a:schemeClr val="tx1"/>
                        </a:solidFill>
                        <a:latin typeface="Arial" panose="020B0604020202020204" pitchFamily="34" charset="0"/>
                        <a:ea typeface="Arial" charset="0"/>
                        <a:cs typeface="Arial" panose="020B0604020202020204" pitchFamily="34" charset="0"/>
                      </a:endParaRPr>
                    </a:p>
                    <a:p>
                      <a:pPr>
                        <a:lnSpc>
                          <a:spcPct val="150000"/>
                        </a:lnSpc>
                      </a:pPr>
                      <a:r>
                        <a:rPr lang="en-CA" sz="1600" b="1" dirty="0" smtClean="0">
                          <a:solidFill>
                            <a:schemeClr val="tx1"/>
                          </a:solidFill>
                          <a:latin typeface="Arial" panose="020B0604020202020204" pitchFamily="34" charset="0"/>
                          <a:ea typeface="Arial" charset="0"/>
                          <a:cs typeface="Arial" panose="020B0604020202020204" pitchFamily="34" charset="0"/>
                        </a:rPr>
                        <a:t>DuPont Crop Protection</a:t>
                      </a:r>
                    </a:p>
                    <a:p>
                      <a:pPr>
                        <a:lnSpc>
                          <a:spcPct val="150000"/>
                        </a:lnSpc>
                      </a:pPr>
                      <a:r>
                        <a:rPr lang="en-CA" sz="1600" b="1" dirty="0" smtClean="0">
                          <a:solidFill>
                            <a:schemeClr val="tx1"/>
                          </a:solidFill>
                          <a:latin typeface="Arial" panose="020B0604020202020204" pitchFamily="34" charset="0"/>
                          <a:ea typeface="Arial" charset="0"/>
                          <a:cs typeface="Arial" panose="020B0604020202020204" pitchFamily="34" charset="0"/>
                        </a:rPr>
                        <a:t>FMC</a:t>
                      </a:r>
                    </a:p>
                    <a:p>
                      <a:pPr>
                        <a:lnSpc>
                          <a:spcPct val="150000"/>
                        </a:lnSpc>
                      </a:pPr>
                      <a:r>
                        <a:rPr lang="en-CA" sz="1600" b="1" dirty="0" err="1" smtClean="0">
                          <a:solidFill>
                            <a:schemeClr val="tx1"/>
                          </a:solidFill>
                          <a:latin typeface="Arial" panose="020B0604020202020204" pitchFamily="34" charset="0"/>
                          <a:ea typeface="Arial" charset="0"/>
                          <a:cs typeface="Arial" panose="020B0604020202020204" pitchFamily="34" charset="0"/>
                        </a:rPr>
                        <a:t>Makhteshim</a:t>
                      </a:r>
                      <a:r>
                        <a:rPr lang="en-CA" sz="1600" b="1" dirty="0" smtClean="0">
                          <a:solidFill>
                            <a:schemeClr val="tx1"/>
                          </a:solidFill>
                          <a:latin typeface="Arial" panose="020B0604020202020204" pitchFamily="34" charset="0"/>
                          <a:ea typeface="Arial" charset="0"/>
                          <a:cs typeface="Arial" panose="020B0604020202020204" pitchFamily="34" charset="0"/>
                        </a:rPr>
                        <a:t> </a:t>
                      </a:r>
                      <a:r>
                        <a:rPr lang="en-CA" sz="1600" b="1" dirty="0" err="1" smtClean="0">
                          <a:solidFill>
                            <a:schemeClr val="tx1"/>
                          </a:solidFill>
                          <a:latin typeface="Arial" panose="020B0604020202020204" pitchFamily="34" charset="0"/>
                          <a:ea typeface="Arial" charset="0"/>
                          <a:cs typeface="Arial" panose="020B0604020202020204" pitchFamily="34" charset="0"/>
                        </a:rPr>
                        <a:t>Agan</a:t>
                      </a:r>
                      <a:r>
                        <a:rPr lang="en-CA" sz="1600" b="1" dirty="0" smtClean="0">
                          <a:solidFill>
                            <a:schemeClr val="tx1"/>
                          </a:solidFill>
                          <a:latin typeface="Arial" panose="020B0604020202020204" pitchFamily="34" charset="0"/>
                          <a:ea typeface="Arial" charset="0"/>
                          <a:cs typeface="Arial" panose="020B0604020202020204" pitchFamily="34" charset="0"/>
                        </a:rPr>
                        <a:t>/ADAMA</a:t>
                      </a:r>
                    </a:p>
                    <a:p>
                      <a:pPr>
                        <a:lnSpc>
                          <a:spcPct val="150000"/>
                        </a:lnSpc>
                      </a:pPr>
                      <a:r>
                        <a:rPr lang="en-CA" sz="1600" b="1" dirty="0" smtClean="0">
                          <a:solidFill>
                            <a:schemeClr val="tx1"/>
                          </a:solidFill>
                          <a:latin typeface="Arial" panose="020B0604020202020204" pitchFamily="34" charset="0"/>
                          <a:ea typeface="Arial" charset="0"/>
                          <a:cs typeface="Arial" panose="020B0604020202020204" pitchFamily="34" charset="0"/>
                        </a:rPr>
                        <a:t>Monsanto</a:t>
                      </a:r>
                    </a:p>
                    <a:p>
                      <a:pPr>
                        <a:lnSpc>
                          <a:spcPct val="150000"/>
                        </a:lnSpc>
                      </a:pPr>
                      <a:r>
                        <a:rPr lang="en-CA" sz="1600" b="1" dirty="0" smtClean="0">
                          <a:solidFill>
                            <a:schemeClr val="tx1"/>
                          </a:solidFill>
                          <a:latin typeface="Arial" panose="020B0604020202020204" pitchFamily="34" charset="0"/>
                          <a:ea typeface="Arial" charset="0"/>
                          <a:cs typeface="Arial" panose="020B0604020202020204" pitchFamily="34" charset="0"/>
                        </a:rPr>
                        <a:t>Syngenta Crop Protection</a:t>
                      </a:r>
                    </a:p>
                    <a:p>
                      <a:pPr>
                        <a:lnSpc>
                          <a:spcPct val="150000"/>
                        </a:lnSpc>
                      </a:pPr>
                      <a:r>
                        <a:rPr lang="en-CA" sz="1600" b="1" dirty="0" smtClean="0">
                          <a:solidFill>
                            <a:schemeClr val="tx1"/>
                          </a:solidFill>
                          <a:latin typeface="Arial" panose="020B0604020202020204" pitchFamily="34" charset="0"/>
                          <a:ea typeface="Arial" charset="0"/>
                          <a:cs typeface="Arial" panose="020B0604020202020204" pitchFamily="34" charset="0"/>
                        </a:rPr>
                        <a:t>Sumitomo Chemical Company</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lang="en-CA" sz="1600" b="1" dirty="0" smtClean="0">
                          <a:solidFill>
                            <a:schemeClr val="tx1"/>
                          </a:solidFill>
                          <a:latin typeface="Arial" panose="020B0604020202020204" pitchFamily="34" charset="0"/>
                          <a:ea typeface="Arial" charset="0"/>
                          <a:cs typeface="Arial" panose="020B0604020202020204" pitchFamily="34" charset="0"/>
                        </a:rPr>
                        <a:t>Chairman</a:t>
                      </a:r>
                    </a:p>
                    <a:p>
                      <a:r>
                        <a:rPr lang="en-CA" sz="1600" b="0" i="1" dirty="0" smtClean="0">
                          <a:solidFill>
                            <a:schemeClr val="tx1"/>
                          </a:solidFill>
                          <a:latin typeface="Arial" panose="020B0604020202020204" pitchFamily="34" charset="0"/>
                          <a:ea typeface="Arial" charset="0"/>
                          <a:cs typeface="Arial" panose="020B0604020202020204" pitchFamily="34" charset="0"/>
                        </a:rPr>
                        <a:t>Mark Peterson of Dow </a:t>
                      </a:r>
                      <a:r>
                        <a:rPr lang="en-CA" sz="1600" b="0" i="1" dirty="0" err="1" smtClean="0">
                          <a:solidFill>
                            <a:schemeClr val="tx1"/>
                          </a:solidFill>
                          <a:latin typeface="Arial" panose="020B0604020202020204" pitchFamily="34" charset="0"/>
                          <a:ea typeface="Arial" charset="0"/>
                          <a:cs typeface="Arial" panose="020B0604020202020204" pitchFamily="34" charset="0"/>
                        </a:rPr>
                        <a:t>AgroSciences</a:t>
                      </a:r>
                      <a:endParaRPr lang="en-CA" sz="1600" b="0" i="1" dirty="0" smtClean="0">
                        <a:solidFill>
                          <a:schemeClr val="tx1"/>
                        </a:solidFill>
                        <a:latin typeface="Arial" panose="020B0604020202020204" pitchFamily="34" charset="0"/>
                        <a:ea typeface="Arial" charset="0"/>
                        <a:cs typeface="Arial" panose="020B0604020202020204" pitchFamily="34" charset="0"/>
                      </a:endParaRPr>
                    </a:p>
                    <a:p>
                      <a:endParaRPr lang="en-CA" sz="1600" b="0" dirty="0" smtClean="0">
                        <a:solidFill>
                          <a:schemeClr val="tx1"/>
                        </a:solidFill>
                        <a:latin typeface="Arial" panose="020B0604020202020204" pitchFamily="34" charset="0"/>
                        <a:ea typeface="Arial" charset="0"/>
                        <a:cs typeface="Arial" panose="020B0604020202020204" pitchFamily="34" charset="0"/>
                      </a:endParaRPr>
                    </a:p>
                    <a:p>
                      <a:r>
                        <a:rPr lang="en-CA" sz="1600" b="1" dirty="0" smtClean="0">
                          <a:solidFill>
                            <a:schemeClr val="tx1"/>
                          </a:solidFill>
                          <a:latin typeface="Arial" panose="020B0604020202020204" pitchFamily="34" charset="0"/>
                          <a:ea typeface="Arial" charset="0"/>
                          <a:cs typeface="Arial" panose="020B0604020202020204" pitchFamily="34" charset="0"/>
                        </a:rPr>
                        <a:t>Secretary/Treasurer</a:t>
                      </a:r>
                    </a:p>
                    <a:p>
                      <a:r>
                        <a:rPr lang="en-CA" sz="1600" b="0" i="1" dirty="0" smtClean="0">
                          <a:solidFill>
                            <a:schemeClr val="tx1"/>
                          </a:solidFill>
                          <a:latin typeface="Arial" panose="020B0604020202020204" pitchFamily="34" charset="0"/>
                          <a:ea typeface="Arial" charset="0"/>
                          <a:cs typeface="Arial" panose="020B0604020202020204" pitchFamily="34" charset="0"/>
                        </a:rPr>
                        <a:t>Michael </a:t>
                      </a:r>
                      <a:r>
                        <a:rPr lang="en-CA" sz="1600" b="0" i="1" dirty="0" err="1" smtClean="0">
                          <a:solidFill>
                            <a:schemeClr val="tx1"/>
                          </a:solidFill>
                          <a:latin typeface="Arial" panose="020B0604020202020204" pitchFamily="34" charset="0"/>
                          <a:ea typeface="Arial" charset="0"/>
                          <a:cs typeface="Arial" panose="020B0604020202020204" pitchFamily="34" charset="0"/>
                        </a:rPr>
                        <a:t>Horak</a:t>
                      </a:r>
                      <a:r>
                        <a:rPr lang="en-CA" sz="1600" b="0" i="1" dirty="0" smtClean="0">
                          <a:solidFill>
                            <a:schemeClr val="tx1"/>
                          </a:solidFill>
                          <a:latin typeface="Arial" panose="020B0604020202020204" pitchFamily="34" charset="0"/>
                          <a:ea typeface="Arial" charset="0"/>
                          <a:cs typeface="Arial" panose="020B0604020202020204" pitchFamily="34" charset="0"/>
                        </a:rPr>
                        <a:t> of Monsanto</a:t>
                      </a:r>
                    </a:p>
                    <a:p>
                      <a:endParaRPr lang="en-CA" sz="1600" b="0" dirty="0" smtClean="0">
                        <a:solidFill>
                          <a:schemeClr val="tx1"/>
                        </a:solidFill>
                        <a:latin typeface="Arial" panose="020B0604020202020204" pitchFamily="34" charset="0"/>
                        <a:ea typeface="Arial" charset="0"/>
                        <a:cs typeface="Arial" panose="020B0604020202020204" pitchFamily="34" charset="0"/>
                      </a:endParaRPr>
                    </a:p>
                    <a:p>
                      <a:r>
                        <a:rPr lang="en-CA" sz="1600" b="1" dirty="0" smtClean="0">
                          <a:solidFill>
                            <a:schemeClr val="tx1"/>
                          </a:solidFill>
                          <a:latin typeface="Arial" panose="020B0604020202020204" pitchFamily="34" charset="0"/>
                          <a:ea typeface="Arial" charset="0"/>
                          <a:cs typeface="Arial" panose="020B0604020202020204" pitchFamily="34" charset="0"/>
                        </a:rPr>
                        <a:t>Communications Lead</a:t>
                      </a:r>
                    </a:p>
                    <a:p>
                      <a:r>
                        <a:rPr lang="en-CA" sz="1600" b="0" i="1" dirty="0" smtClean="0">
                          <a:solidFill>
                            <a:schemeClr val="tx1"/>
                          </a:solidFill>
                          <a:latin typeface="Arial" panose="020B0604020202020204" pitchFamily="34" charset="0"/>
                          <a:ea typeface="Arial" charset="0"/>
                          <a:cs typeface="Arial" panose="020B0604020202020204" pitchFamily="34" charset="0"/>
                        </a:rPr>
                        <a:t>Arlene </a:t>
                      </a:r>
                      <a:r>
                        <a:rPr lang="en-CA" sz="1600" b="0" i="1" dirty="0" err="1" smtClean="0">
                          <a:solidFill>
                            <a:schemeClr val="tx1"/>
                          </a:solidFill>
                          <a:latin typeface="Arial" panose="020B0604020202020204" pitchFamily="34" charset="0"/>
                          <a:ea typeface="Arial" charset="0"/>
                          <a:cs typeface="Arial" panose="020B0604020202020204" pitchFamily="34" charset="0"/>
                        </a:rPr>
                        <a:t>Cotie</a:t>
                      </a:r>
                      <a:r>
                        <a:rPr lang="en-CA" sz="1600" b="0" i="1" dirty="0" smtClean="0">
                          <a:solidFill>
                            <a:schemeClr val="tx1"/>
                          </a:solidFill>
                          <a:latin typeface="Arial" panose="020B0604020202020204" pitchFamily="34" charset="0"/>
                          <a:ea typeface="Arial" charset="0"/>
                          <a:cs typeface="Arial" panose="020B0604020202020204" pitchFamily="34" charset="0"/>
                        </a:rPr>
                        <a:t> of Bayer </a:t>
                      </a:r>
                      <a:r>
                        <a:rPr lang="en-CA" sz="1600" b="0" i="1" dirty="0" err="1" smtClean="0">
                          <a:solidFill>
                            <a:schemeClr val="tx1"/>
                          </a:solidFill>
                          <a:latin typeface="Arial" panose="020B0604020202020204" pitchFamily="34" charset="0"/>
                          <a:ea typeface="Arial" charset="0"/>
                          <a:cs typeface="Arial" panose="020B0604020202020204" pitchFamily="34" charset="0"/>
                        </a:rPr>
                        <a:t>CropScience</a:t>
                      </a:r>
                      <a:endParaRPr lang="en-CA" sz="1600" b="0" i="1" dirty="0" smtClean="0">
                        <a:solidFill>
                          <a:schemeClr val="tx1"/>
                        </a:solidFill>
                        <a:latin typeface="Arial" panose="020B0604020202020204" pitchFamily="34" charset="0"/>
                        <a:ea typeface="Arial"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105266321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0" name="TextBox 19"/>
          <p:cNvSpPr txBox="1"/>
          <p:nvPr/>
        </p:nvSpPr>
        <p:spPr>
          <a:xfrm>
            <a:off x="991731" y="1976264"/>
            <a:ext cx="4204958" cy="754053"/>
          </a:xfrm>
          <a:prstGeom prst="rect">
            <a:avLst/>
          </a:prstGeom>
          <a:noFill/>
        </p:spPr>
        <p:txBody>
          <a:bodyPr wrap="square" rtlCol="0">
            <a:spAutoFit/>
          </a:bodyPr>
          <a:lstStyle/>
          <a:p>
            <a:r>
              <a:rPr lang="en-US" sz="4300" b="1" dirty="0" smtClean="0">
                <a:solidFill>
                  <a:schemeClr val="bg1"/>
                </a:solidFill>
                <a:latin typeface="Arial"/>
                <a:cs typeface="Arial"/>
              </a:rPr>
              <a:t>Who We Are</a:t>
            </a:r>
          </a:p>
        </p:txBody>
      </p:sp>
      <p:sp>
        <p:nvSpPr>
          <p:cNvPr id="6" name="Rectangle 5"/>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99226" y="2763527"/>
            <a:ext cx="4702602" cy="954107"/>
          </a:xfrm>
          <a:prstGeom prst="rect">
            <a:avLst/>
          </a:prstGeom>
          <a:noFill/>
        </p:spPr>
        <p:txBody>
          <a:bodyPr wrap="square" rtlCol="0">
            <a:spAutoFit/>
          </a:bodyPr>
          <a:lstStyle/>
          <a:p>
            <a:r>
              <a:rPr lang="en-US" sz="2800" dirty="0" smtClean="0">
                <a:solidFill>
                  <a:schemeClr val="bg1"/>
                </a:solidFill>
                <a:latin typeface="Arial"/>
                <a:cs typeface="Arial"/>
              </a:rPr>
              <a:t>A global leader on weed resistance</a:t>
            </a:r>
          </a:p>
        </p:txBody>
      </p:sp>
      <p:pic>
        <p:nvPicPr>
          <p:cNvPr id="2" name="Picture 1" descr="HRAC_primary_re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409643"/>
            <a:ext cx="1378007" cy="630517"/>
          </a:xfrm>
          <a:prstGeom prst="rect">
            <a:avLst/>
          </a:prstGeom>
        </p:spPr>
      </p:pic>
    </p:spTree>
    <p:extLst>
      <p:ext uri="{BB962C8B-B14F-4D97-AF65-F5344CB8AC3E}">
        <p14:creationId xmlns:p14="http://schemas.microsoft.com/office/powerpoint/2010/main" val="991730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0" name="TextBox 9"/>
          <p:cNvSpPr txBox="1"/>
          <p:nvPr/>
        </p:nvSpPr>
        <p:spPr>
          <a:xfrm>
            <a:off x="1022608" y="2192288"/>
            <a:ext cx="4557504" cy="2246769"/>
          </a:xfrm>
          <a:prstGeom prst="rect">
            <a:avLst/>
          </a:prstGeom>
          <a:noFill/>
        </p:spPr>
        <p:txBody>
          <a:bodyPr wrap="square" rtlCol="0">
            <a:spAutoFit/>
          </a:bodyPr>
          <a:lstStyle/>
          <a:p>
            <a:r>
              <a:rPr lang="en-CA" sz="2800" dirty="0">
                <a:solidFill>
                  <a:schemeClr val="bg1"/>
                </a:solidFill>
                <a:latin typeface="Arial" charset="0"/>
                <a:ea typeface="Arial" charset="0"/>
                <a:cs typeface="Arial" charset="0"/>
              </a:rPr>
              <a:t>We </a:t>
            </a:r>
            <a:r>
              <a:rPr lang="en-CA" sz="2800" dirty="0" smtClean="0">
                <a:solidFill>
                  <a:schemeClr val="bg1"/>
                </a:solidFill>
                <a:latin typeface="Arial" charset="0"/>
                <a:ea typeface="Arial" charset="0"/>
                <a:cs typeface="Arial" charset="0"/>
              </a:rPr>
              <a:t>collect, assess and provide </a:t>
            </a:r>
            <a:r>
              <a:rPr lang="en-CA" sz="2800" dirty="0">
                <a:solidFill>
                  <a:schemeClr val="bg1"/>
                </a:solidFill>
                <a:latin typeface="Arial" charset="0"/>
                <a:ea typeface="Arial" charset="0"/>
                <a:cs typeface="Arial" charset="0"/>
              </a:rPr>
              <a:t>the information necessary to prevent </a:t>
            </a:r>
            <a:r>
              <a:rPr lang="en-CA" sz="2800" dirty="0" smtClean="0">
                <a:solidFill>
                  <a:schemeClr val="bg1"/>
                </a:solidFill>
                <a:latin typeface="Arial" charset="0"/>
                <a:ea typeface="Arial" charset="0"/>
                <a:cs typeface="Arial" charset="0"/>
              </a:rPr>
              <a:t/>
            </a:r>
            <a:br>
              <a:rPr lang="en-CA" sz="2800" dirty="0" smtClean="0">
                <a:solidFill>
                  <a:schemeClr val="bg1"/>
                </a:solidFill>
                <a:latin typeface="Arial" charset="0"/>
                <a:ea typeface="Arial" charset="0"/>
                <a:cs typeface="Arial" charset="0"/>
              </a:rPr>
            </a:br>
            <a:r>
              <a:rPr lang="en-CA" sz="2800" dirty="0" smtClean="0">
                <a:solidFill>
                  <a:schemeClr val="bg1"/>
                </a:solidFill>
                <a:latin typeface="Arial" charset="0"/>
                <a:ea typeface="Arial" charset="0"/>
                <a:cs typeface="Arial" charset="0"/>
              </a:rPr>
              <a:t>and </a:t>
            </a:r>
            <a:r>
              <a:rPr lang="en-CA" sz="2800" dirty="0">
                <a:solidFill>
                  <a:schemeClr val="bg1"/>
                </a:solidFill>
                <a:latin typeface="Arial" charset="0"/>
                <a:ea typeface="Arial" charset="0"/>
                <a:cs typeface="Arial" charset="0"/>
              </a:rPr>
              <a:t>take action against herbicide resistance. </a:t>
            </a:r>
            <a:endParaRPr lang="en-US" sz="2800" dirty="0">
              <a:solidFill>
                <a:schemeClr val="bg1"/>
              </a:solidFill>
              <a:latin typeface="Arial" charset="0"/>
              <a:ea typeface="Arial" charset="0"/>
              <a:cs typeface="Arial" charset="0"/>
            </a:endParaRPr>
          </a:p>
        </p:txBody>
      </p:sp>
      <p:sp>
        <p:nvSpPr>
          <p:cNvPr id="8" name="TextBox 7"/>
          <p:cNvSpPr txBox="1"/>
          <p:nvPr/>
        </p:nvSpPr>
        <p:spPr>
          <a:xfrm>
            <a:off x="1015114" y="1405025"/>
            <a:ext cx="4204958" cy="754053"/>
          </a:xfrm>
          <a:prstGeom prst="rect">
            <a:avLst/>
          </a:prstGeom>
          <a:noFill/>
        </p:spPr>
        <p:txBody>
          <a:bodyPr wrap="square" rtlCol="0">
            <a:spAutoFit/>
          </a:bodyPr>
          <a:lstStyle/>
          <a:p>
            <a:r>
              <a:rPr lang="en-US" sz="4300" b="1" dirty="0">
                <a:solidFill>
                  <a:schemeClr val="bg1"/>
                </a:solidFill>
                <a:latin typeface="Arial"/>
                <a:cs typeface="Arial"/>
              </a:rPr>
              <a:t>What We Do</a:t>
            </a:r>
          </a:p>
        </p:txBody>
      </p:sp>
      <p:sp>
        <p:nvSpPr>
          <p:cNvPr id="9" name="Rectangle 8"/>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RAC_primary_re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409643"/>
            <a:ext cx="1378007" cy="630517"/>
          </a:xfrm>
          <a:prstGeom prst="rect">
            <a:avLst/>
          </a:prstGeom>
        </p:spPr>
      </p:pic>
    </p:spTree>
    <p:extLst>
      <p:ext uri="{BB962C8B-B14F-4D97-AF65-F5344CB8AC3E}">
        <p14:creationId xmlns:p14="http://schemas.microsoft.com/office/powerpoint/2010/main" val="6134025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1043608" y="608112"/>
            <a:ext cx="3995420" cy="720080"/>
          </a:xfrm>
          <a:prstGeom prst="rect">
            <a:avLst/>
          </a:prstGeom>
        </p:spPr>
        <p:txBody>
          <a:bodyPr>
            <a:normAutofit fontScale="90000"/>
          </a:bodyPr>
          <a:lstStyle/>
          <a:p>
            <a:pPr algn="l"/>
            <a:r>
              <a:rPr lang="en-US" b="1" dirty="0" smtClean="0">
                <a:solidFill>
                  <a:schemeClr val="bg1"/>
                </a:solidFill>
                <a:latin typeface="Arial"/>
                <a:cs typeface="Arial"/>
              </a:rPr>
              <a:t>Our Audience:</a:t>
            </a:r>
            <a:endParaRPr lang="en-US" b="1" dirty="0">
              <a:solidFill>
                <a:schemeClr val="bg1"/>
              </a:solidFill>
              <a:latin typeface="Arial"/>
              <a:cs typeface="Arial"/>
            </a:endParaRPr>
          </a:p>
        </p:txBody>
      </p:sp>
      <p:sp>
        <p:nvSpPr>
          <p:cNvPr id="12" name="TextBox 11"/>
          <p:cNvSpPr txBox="1"/>
          <p:nvPr/>
        </p:nvSpPr>
        <p:spPr>
          <a:xfrm>
            <a:off x="1054908" y="1976264"/>
            <a:ext cx="5965364" cy="2031325"/>
          </a:xfrm>
          <a:prstGeom prst="rect">
            <a:avLst/>
          </a:prstGeom>
          <a:noFill/>
        </p:spPr>
        <p:txBody>
          <a:bodyPr wrap="square" rtlCol="0">
            <a:spAutoFit/>
          </a:bodyPr>
          <a:lstStyle/>
          <a:p>
            <a:r>
              <a:rPr lang="en-CA" sz="1800" dirty="0">
                <a:solidFill>
                  <a:schemeClr val="bg1"/>
                </a:solidFill>
                <a:latin typeface="Arial" charset="0"/>
                <a:ea typeface="Arial" charset="0"/>
                <a:cs typeface="Arial" charset="0"/>
              </a:rPr>
              <a:t>These are industry experts </a:t>
            </a:r>
            <a:r>
              <a:rPr lang="en-CA" sz="1800" dirty="0" smtClean="0">
                <a:solidFill>
                  <a:schemeClr val="bg1"/>
                </a:solidFill>
                <a:latin typeface="Arial" charset="0"/>
                <a:ea typeface="Arial" charset="0"/>
                <a:cs typeface="Arial" charset="0"/>
              </a:rPr>
              <a:t>who work </a:t>
            </a:r>
            <a:r>
              <a:rPr lang="en-CA" sz="1800" dirty="0">
                <a:solidFill>
                  <a:schemeClr val="bg1"/>
                </a:solidFill>
                <a:latin typeface="Arial" charset="0"/>
                <a:ea typeface="Arial" charset="0"/>
                <a:cs typeface="Arial" charset="0"/>
              </a:rPr>
              <a:t>directly </a:t>
            </a:r>
            <a:r>
              <a:rPr lang="en-CA" sz="1800" dirty="0" smtClean="0">
                <a:solidFill>
                  <a:schemeClr val="bg1"/>
                </a:solidFill>
                <a:latin typeface="Arial" charset="0"/>
                <a:ea typeface="Arial" charset="0"/>
                <a:cs typeface="Arial" charset="0"/>
              </a:rPr>
              <a:t/>
            </a:r>
            <a:br>
              <a:rPr lang="en-CA" sz="1800" dirty="0" smtClean="0">
                <a:solidFill>
                  <a:schemeClr val="bg1"/>
                </a:solidFill>
                <a:latin typeface="Arial" charset="0"/>
                <a:ea typeface="Arial" charset="0"/>
                <a:cs typeface="Arial" charset="0"/>
              </a:rPr>
            </a:br>
            <a:r>
              <a:rPr lang="en-CA" sz="1800" dirty="0" smtClean="0">
                <a:solidFill>
                  <a:schemeClr val="bg1"/>
                </a:solidFill>
                <a:latin typeface="Arial" charset="0"/>
                <a:ea typeface="Arial" charset="0"/>
                <a:cs typeface="Arial" charset="0"/>
              </a:rPr>
              <a:t>with </a:t>
            </a:r>
            <a:r>
              <a:rPr lang="en-CA" sz="1800" dirty="0">
                <a:solidFill>
                  <a:schemeClr val="bg1"/>
                </a:solidFill>
                <a:latin typeface="Arial" charset="0"/>
                <a:ea typeface="Arial" charset="0"/>
                <a:cs typeface="Arial" charset="0"/>
              </a:rPr>
              <a:t>farmers. </a:t>
            </a:r>
          </a:p>
          <a:p>
            <a:endParaRPr lang="en-CA" sz="1400" dirty="0">
              <a:solidFill>
                <a:schemeClr val="bg1"/>
              </a:solidFill>
              <a:latin typeface="Arial" charset="0"/>
              <a:ea typeface="Arial" charset="0"/>
              <a:cs typeface="Arial" charset="0"/>
            </a:endParaRPr>
          </a:p>
          <a:p>
            <a:r>
              <a:rPr lang="en-CA" sz="1800" dirty="0">
                <a:solidFill>
                  <a:schemeClr val="bg1"/>
                </a:solidFill>
                <a:latin typeface="Arial" charset="0"/>
                <a:ea typeface="Arial" charset="0"/>
                <a:cs typeface="Arial" charset="0"/>
              </a:rPr>
              <a:t>They could be salespeople, ag advisors, extension experts, retail agronomists, government agents, distributors, and so on.</a:t>
            </a:r>
          </a:p>
          <a:p>
            <a:r>
              <a:rPr lang="en-CA" sz="1800" dirty="0">
                <a:solidFill>
                  <a:schemeClr val="bg1"/>
                </a:solidFill>
                <a:latin typeface="Arial" charset="0"/>
                <a:ea typeface="Arial" charset="0"/>
                <a:cs typeface="Arial" charset="0"/>
              </a:rPr>
              <a:t> </a:t>
            </a:r>
            <a:endParaRPr lang="en-US" sz="1800" dirty="0">
              <a:solidFill>
                <a:schemeClr val="bg1"/>
              </a:solidFill>
              <a:latin typeface="Arial" charset="0"/>
              <a:ea typeface="Arial" charset="0"/>
              <a:cs typeface="Arial" charset="0"/>
            </a:endParaRPr>
          </a:p>
        </p:txBody>
      </p:sp>
      <p:sp>
        <p:nvSpPr>
          <p:cNvPr id="11" name="Text Placeholder 2"/>
          <p:cNvSpPr txBox="1">
            <a:spLocks/>
          </p:cNvSpPr>
          <p:nvPr/>
        </p:nvSpPr>
        <p:spPr>
          <a:xfrm>
            <a:off x="1043608" y="1472208"/>
            <a:ext cx="3961338" cy="432048"/>
          </a:xfrm>
          <a:prstGeom prst="rect">
            <a:avLst/>
          </a:prstGeom>
        </p:spPr>
        <p:txBody>
          <a:bodyPr>
            <a:noAutofit/>
          </a:bodyPr>
          <a:lstStyle>
            <a:lvl1pPr marL="332957" indent="-332957" algn="l" defTabSz="443943" rtl="0" eaLnBrk="1" latinLnBrk="0" hangingPunct="1">
              <a:spcBef>
                <a:spcPct val="20000"/>
              </a:spcBef>
              <a:buFont typeface="Arial"/>
              <a:buChar char="•"/>
              <a:defRPr sz="3100" kern="1200">
                <a:solidFill>
                  <a:schemeClr val="tx1"/>
                </a:solidFill>
                <a:latin typeface="+mn-lt"/>
                <a:ea typeface="+mn-ea"/>
                <a:cs typeface="+mn-cs"/>
              </a:defRPr>
            </a:lvl1pPr>
            <a:lvl2pPr marL="721408" indent="-277465" algn="l" defTabSz="443943" rtl="0" eaLnBrk="1" latinLnBrk="0" hangingPunct="1">
              <a:spcBef>
                <a:spcPct val="20000"/>
              </a:spcBef>
              <a:buFont typeface="Arial"/>
              <a:buChar char="–"/>
              <a:defRPr sz="2700" kern="1200">
                <a:solidFill>
                  <a:schemeClr val="tx1"/>
                </a:solidFill>
                <a:latin typeface="+mn-lt"/>
                <a:ea typeface="+mn-ea"/>
                <a:cs typeface="+mn-cs"/>
              </a:defRPr>
            </a:lvl2pPr>
            <a:lvl3pPr marL="1109858" indent="-221972" algn="l" defTabSz="443943" rtl="0" eaLnBrk="1" latinLnBrk="0" hangingPunct="1">
              <a:spcBef>
                <a:spcPct val="20000"/>
              </a:spcBef>
              <a:buFont typeface="Arial"/>
              <a:buChar char="•"/>
              <a:defRPr sz="2300" kern="1200">
                <a:solidFill>
                  <a:schemeClr val="tx1"/>
                </a:solidFill>
                <a:latin typeface="+mn-lt"/>
                <a:ea typeface="+mn-ea"/>
                <a:cs typeface="+mn-cs"/>
              </a:defRPr>
            </a:lvl3pPr>
            <a:lvl4pPr marL="1553801" indent="-221972" algn="l" defTabSz="443943" rtl="0" eaLnBrk="1" latinLnBrk="0" hangingPunct="1">
              <a:spcBef>
                <a:spcPct val="20000"/>
              </a:spcBef>
              <a:buFont typeface="Arial"/>
              <a:buChar char="–"/>
              <a:defRPr sz="1900" kern="1200">
                <a:solidFill>
                  <a:schemeClr val="tx1"/>
                </a:solidFill>
                <a:latin typeface="+mn-lt"/>
                <a:ea typeface="+mn-ea"/>
                <a:cs typeface="+mn-cs"/>
              </a:defRPr>
            </a:lvl4pPr>
            <a:lvl5pPr marL="1997744" indent="-221972" algn="l" defTabSz="443943" rtl="0" eaLnBrk="1" latinLnBrk="0" hangingPunct="1">
              <a:spcBef>
                <a:spcPct val="20000"/>
              </a:spcBef>
              <a:buFont typeface="Arial"/>
              <a:buChar char="»"/>
              <a:defRPr sz="1900" kern="1200">
                <a:solidFill>
                  <a:schemeClr val="tx1"/>
                </a:solidFill>
                <a:latin typeface="+mn-lt"/>
                <a:ea typeface="+mn-ea"/>
                <a:cs typeface="+mn-cs"/>
              </a:defRPr>
            </a:lvl5pPr>
            <a:lvl6pPr marL="2441688" indent="-221972" algn="l" defTabSz="443943" rtl="0" eaLnBrk="1" latinLnBrk="0" hangingPunct="1">
              <a:spcBef>
                <a:spcPct val="20000"/>
              </a:spcBef>
              <a:buFont typeface="Arial"/>
              <a:buChar char="•"/>
              <a:defRPr sz="1900" kern="1200">
                <a:solidFill>
                  <a:schemeClr val="tx1"/>
                </a:solidFill>
                <a:latin typeface="+mn-lt"/>
                <a:ea typeface="+mn-ea"/>
                <a:cs typeface="+mn-cs"/>
              </a:defRPr>
            </a:lvl6pPr>
            <a:lvl7pPr marL="2885631" indent="-221972" algn="l" defTabSz="443943" rtl="0" eaLnBrk="1" latinLnBrk="0" hangingPunct="1">
              <a:spcBef>
                <a:spcPct val="20000"/>
              </a:spcBef>
              <a:buFont typeface="Arial"/>
              <a:buChar char="•"/>
              <a:defRPr sz="1900" kern="1200">
                <a:solidFill>
                  <a:schemeClr val="tx1"/>
                </a:solidFill>
                <a:latin typeface="+mn-lt"/>
                <a:ea typeface="+mn-ea"/>
                <a:cs typeface="+mn-cs"/>
              </a:defRPr>
            </a:lvl7pPr>
            <a:lvl8pPr marL="3329574" indent="-221972" algn="l" defTabSz="443943" rtl="0" eaLnBrk="1" latinLnBrk="0" hangingPunct="1">
              <a:spcBef>
                <a:spcPct val="20000"/>
              </a:spcBef>
              <a:buFont typeface="Arial"/>
              <a:buChar char="•"/>
              <a:defRPr sz="1900" kern="1200">
                <a:solidFill>
                  <a:schemeClr val="tx1"/>
                </a:solidFill>
                <a:latin typeface="+mn-lt"/>
                <a:ea typeface="+mn-ea"/>
                <a:cs typeface="+mn-cs"/>
              </a:defRPr>
            </a:lvl8pPr>
            <a:lvl9pPr marL="3773517" indent="-221972" algn="l" defTabSz="443943" rtl="0" eaLnBrk="1" latinLnBrk="0" hangingPunct="1">
              <a:spcBef>
                <a:spcPct val="20000"/>
              </a:spcBef>
              <a:buFont typeface="Arial"/>
              <a:buChar char="•"/>
              <a:defRPr sz="1900" kern="1200">
                <a:solidFill>
                  <a:schemeClr val="tx1"/>
                </a:solidFill>
                <a:latin typeface="+mn-lt"/>
                <a:ea typeface="+mn-ea"/>
                <a:cs typeface="+mn-cs"/>
              </a:defRPr>
            </a:lvl9pPr>
          </a:lstStyle>
          <a:p>
            <a:pPr marL="0" indent="0">
              <a:buFont typeface="Arial"/>
              <a:buNone/>
            </a:pPr>
            <a:r>
              <a:rPr lang="en-US" sz="2400" b="1" dirty="0" smtClean="0">
                <a:solidFill>
                  <a:schemeClr val="bg1"/>
                </a:solidFill>
                <a:latin typeface="Arial"/>
                <a:cs typeface="Arial"/>
              </a:rPr>
              <a:t>Grower Influencers</a:t>
            </a:r>
            <a:endParaRPr lang="en-US" sz="2400" b="1" dirty="0">
              <a:solidFill>
                <a:schemeClr val="bg1"/>
              </a:solidFill>
              <a:latin typeface="Arial"/>
              <a:cs typeface="Arial"/>
            </a:endParaRPr>
          </a:p>
        </p:txBody>
      </p:sp>
      <p:sp>
        <p:nvSpPr>
          <p:cNvPr id="19" name="Rectangle 18"/>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043608" y="4424536"/>
            <a:ext cx="6084168" cy="1415772"/>
          </a:xfrm>
          <a:prstGeom prst="rect">
            <a:avLst/>
          </a:prstGeom>
        </p:spPr>
        <p:txBody>
          <a:bodyPr wrap="square">
            <a:spAutoFit/>
          </a:bodyPr>
          <a:lstStyle/>
          <a:p>
            <a:r>
              <a:rPr lang="en-CA" sz="1800" dirty="0" smtClean="0">
                <a:solidFill>
                  <a:schemeClr val="bg1"/>
                </a:solidFill>
                <a:latin typeface="Arial" charset="0"/>
                <a:ea typeface="Arial" charset="0"/>
                <a:cs typeface="Arial" charset="0"/>
              </a:rPr>
              <a:t>These are mostly weed scientists. </a:t>
            </a:r>
          </a:p>
          <a:p>
            <a:endParaRPr lang="en-CA" sz="1400" dirty="0">
              <a:solidFill>
                <a:schemeClr val="bg1"/>
              </a:solidFill>
              <a:latin typeface="Arial" charset="0"/>
              <a:ea typeface="Arial" charset="0"/>
              <a:cs typeface="Arial" charset="0"/>
            </a:endParaRPr>
          </a:p>
          <a:p>
            <a:r>
              <a:rPr lang="en-CA" sz="1800" dirty="0" smtClean="0">
                <a:solidFill>
                  <a:schemeClr val="bg1"/>
                </a:solidFill>
                <a:latin typeface="Arial" charset="0"/>
                <a:ea typeface="Arial" charset="0"/>
                <a:cs typeface="Arial" charset="0"/>
              </a:rPr>
              <a:t>We coordinate and support regional offices with the resources they need to educate farmers, agronomists and industry members. </a:t>
            </a:r>
            <a:endParaRPr lang="en-US" sz="1800" dirty="0">
              <a:solidFill>
                <a:schemeClr val="bg1"/>
              </a:solidFill>
              <a:latin typeface="Arial" charset="0"/>
              <a:ea typeface="Arial" charset="0"/>
              <a:cs typeface="Arial" charset="0"/>
            </a:endParaRPr>
          </a:p>
        </p:txBody>
      </p:sp>
      <p:sp>
        <p:nvSpPr>
          <p:cNvPr id="9" name="Text Placeholder 2"/>
          <p:cNvSpPr txBox="1">
            <a:spLocks/>
          </p:cNvSpPr>
          <p:nvPr/>
        </p:nvSpPr>
        <p:spPr>
          <a:xfrm>
            <a:off x="1043608" y="3902207"/>
            <a:ext cx="3961338" cy="522329"/>
          </a:xfrm>
          <a:prstGeom prst="rect">
            <a:avLst/>
          </a:prstGeom>
        </p:spPr>
        <p:txBody>
          <a:bodyPr>
            <a:noAutofit/>
          </a:bodyPr>
          <a:lstStyle>
            <a:lvl1pPr marL="332957" indent="-332957" algn="l" defTabSz="443943" rtl="0" eaLnBrk="1" latinLnBrk="0" hangingPunct="1">
              <a:spcBef>
                <a:spcPct val="20000"/>
              </a:spcBef>
              <a:buFont typeface="Arial"/>
              <a:buChar char="•"/>
              <a:defRPr sz="3100" kern="1200">
                <a:solidFill>
                  <a:schemeClr val="tx1"/>
                </a:solidFill>
                <a:latin typeface="+mn-lt"/>
                <a:ea typeface="+mn-ea"/>
                <a:cs typeface="+mn-cs"/>
              </a:defRPr>
            </a:lvl1pPr>
            <a:lvl2pPr marL="721408" indent="-277465" algn="l" defTabSz="443943" rtl="0" eaLnBrk="1" latinLnBrk="0" hangingPunct="1">
              <a:spcBef>
                <a:spcPct val="20000"/>
              </a:spcBef>
              <a:buFont typeface="Arial"/>
              <a:buChar char="–"/>
              <a:defRPr sz="2700" kern="1200">
                <a:solidFill>
                  <a:schemeClr val="tx1"/>
                </a:solidFill>
                <a:latin typeface="+mn-lt"/>
                <a:ea typeface="+mn-ea"/>
                <a:cs typeface="+mn-cs"/>
              </a:defRPr>
            </a:lvl2pPr>
            <a:lvl3pPr marL="1109858" indent="-221972" algn="l" defTabSz="443943" rtl="0" eaLnBrk="1" latinLnBrk="0" hangingPunct="1">
              <a:spcBef>
                <a:spcPct val="20000"/>
              </a:spcBef>
              <a:buFont typeface="Arial"/>
              <a:buChar char="•"/>
              <a:defRPr sz="2300" kern="1200">
                <a:solidFill>
                  <a:schemeClr val="tx1"/>
                </a:solidFill>
                <a:latin typeface="+mn-lt"/>
                <a:ea typeface="+mn-ea"/>
                <a:cs typeface="+mn-cs"/>
              </a:defRPr>
            </a:lvl3pPr>
            <a:lvl4pPr marL="1553801" indent="-221972" algn="l" defTabSz="443943" rtl="0" eaLnBrk="1" latinLnBrk="0" hangingPunct="1">
              <a:spcBef>
                <a:spcPct val="20000"/>
              </a:spcBef>
              <a:buFont typeface="Arial"/>
              <a:buChar char="–"/>
              <a:defRPr sz="1900" kern="1200">
                <a:solidFill>
                  <a:schemeClr val="tx1"/>
                </a:solidFill>
                <a:latin typeface="+mn-lt"/>
                <a:ea typeface="+mn-ea"/>
                <a:cs typeface="+mn-cs"/>
              </a:defRPr>
            </a:lvl4pPr>
            <a:lvl5pPr marL="1997744" indent="-221972" algn="l" defTabSz="443943" rtl="0" eaLnBrk="1" latinLnBrk="0" hangingPunct="1">
              <a:spcBef>
                <a:spcPct val="20000"/>
              </a:spcBef>
              <a:buFont typeface="Arial"/>
              <a:buChar char="»"/>
              <a:defRPr sz="1900" kern="1200">
                <a:solidFill>
                  <a:schemeClr val="tx1"/>
                </a:solidFill>
                <a:latin typeface="+mn-lt"/>
                <a:ea typeface="+mn-ea"/>
                <a:cs typeface="+mn-cs"/>
              </a:defRPr>
            </a:lvl5pPr>
            <a:lvl6pPr marL="2441688" indent="-221972" algn="l" defTabSz="443943" rtl="0" eaLnBrk="1" latinLnBrk="0" hangingPunct="1">
              <a:spcBef>
                <a:spcPct val="20000"/>
              </a:spcBef>
              <a:buFont typeface="Arial"/>
              <a:buChar char="•"/>
              <a:defRPr sz="1900" kern="1200">
                <a:solidFill>
                  <a:schemeClr val="tx1"/>
                </a:solidFill>
                <a:latin typeface="+mn-lt"/>
                <a:ea typeface="+mn-ea"/>
                <a:cs typeface="+mn-cs"/>
              </a:defRPr>
            </a:lvl6pPr>
            <a:lvl7pPr marL="2885631" indent="-221972" algn="l" defTabSz="443943" rtl="0" eaLnBrk="1" latinLnBrk="0" hangingPunct="1">
              <a:spcBef>
                <a:spcPct val="20000"/>
              </a:spcBef>
              <a:buFont typeface="Arial"/>
              <a:buChar char="•"/>
              <a:defRPr sz="1900" kern="1200">
                <a:solidFill>
                  <a:schemeClr val="tx1"/>
                </a:solidFill>
                <a:latin typeface="+mn-lt"/>
                <a:ea typeface="+mn-ea"/>
                <a:cs typeface="+mn-cs"/>
              </a:defRPr>
            </a:lvl7pPr>
            <a:lvl8pPr marL="3329574" indent="-221972" algn="l" defTabSz="443943" rtl="0" eaLnBrk="1" latinLnBrk="0" hangingPunct="1">
              <a:spcBef>
                <a:spcPct val="20000"/>
              </a:spcBef>
              <a:buFont typeface="Arial"/>
              <a:buChar char="•"/>
              <a:defRPr sz="1900" kern="1200">
                <a:solidFill>
                  <a:schemeClr val="tx1"/>
                </a:solidFill>
                <a:latin typeface="+mn-lt"/>
                <a:ea typeface="+mn-ea"/>
                <a:cs typeface="+mn-cs"/>
              </a:defRPr>
            </a:lvl8pPr>
            <a:lvl9pPr marL="3773517" indent="-221972" algn="l" defTabSz="443943" rtl="0" eaLnBrk="1" latinLnBrk="0" hangingPunct="1">
              <a:spcBef>
                <a:spcPct val="20000"/>
              </a:spcBef>
              <a:buFont typeface="Arial"/>
              <a:buChar char="•"/>
              <a:defRPr sz="1900" kern="1200">
                <a:solidFill>
                  <a:schemeClr val="tx1"/>
                </a:solidFill>
                <a:latin typeface="+mn-lt"/>
                <a:ea typeface="+mn-ea"/>
                <a:cs typeface="+mn-cs"/>
              </a:defRPr>
            </a:lvl9pPr>
          </a:lstStyle>
          <a:p>
            <a:pPr marL="0" indent="0">
              <a:buFont typeface="Arial"/>
              <a:buNone/>
            </a:pPr>
            <a:r>
              <a:rPr lang="en-US" sz="2400" b="1" dirty="0" smtClean="0">
                <a:solidFill>
                  <a:schemeClr val="bg1"/>
                </a:solidFill>
                <a:latin typeface="Arial"/>
                <a:cs typeface="Arial"/>
              </a:rPr>
              <a:t>Regional HRACs</a:t>
            </a:r>
            <a:endParaRPr lang="en-US" sz="2400" b="1" dirty="0">
              <a:solidFill>
                <a:schemeClr val="bg1"/>
              </a:solidFill>
              <a:latin typeface="Arial"/>
              <a:cs typeface="Arial"/>
            </a:endParaRPr>
          </a:p>
        </p:txBody>
      </p:sp>
      <p:pic>
        <p:nvPicPr>
          <p:cNvPr id="10" name="Picture 9" descr="HRAC_primary_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09643"/>
            <a:ext cx="1378007" cy="630517"/>
          </a:xfrm>
          <a:prstGeom prst="rect">
            <a:avLst/>
          </a:prstGeom>
        </p:spPr>
      </p:pic>
    </p:spTree>
    <p:extLst>
      <p:ext uri="{BB962C8B-B14F-4D97-AF65-F5344CB8AC3E}">
        <p14:creationId xmlns:p14="http://schemas.microsoft.com/office/powerpoint/2010/main" val="363708099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1035230" y="1400200"/>
            <a:ext cx="5769018" cy="1659930"/>
            <a:chOff x="1035230" y="2118355"/>
            <a:chExt cx="5769018" cy="1659930"/>
          </a:xfrm>
        </p:grpSpPr>
        <p:sp>
          <p:nvSpPr>
            <p:cNvPr id="8" name="Text Placeholder 2"/>
            <p:cNvSpPr txBox="1">
              <a:spLocks/>
            </p:cNvSpPr>
            <p:nvPr/>
          </p:nvSpPr>
          <p:spPr>
            <a:xfrm>
              <a:off x="1035230" y="2118355"/>
              <a:ext cx="2600597" cy="538942"/>
            </a:xfrm>
            <a:prstGeom prst="rect">
              <a:avLst/>
            </a:prstGeom>
          </p:spPr>
          <p:txBody>
            <a:bodyPr>
              <a:noAutofit/>
            </a:bodyPr>
            <a:lstStyle>
              <a:lvl1pPr marL="332957" indent="-332957" algn="l" defTabSz="443943" rtl="0" eaLnBrk="1" latinLnBrk="0" hangingPunct="1">
                <a:spcBef>
                  <a:spcPct val="20000"/>
                </a:spcBef>
                <a:buFont typeface="Arial"/>
                <a:buChar char="•"/>
                <a:defRPr sz="3100" kern="1200">
                  <a:solidFill>
                    <a:schemeClr val="tx1"/>
                  </a:solidFill>
                  <a:latin typeface="+mn-lt"/>
                  <a:ea typeface="+mn-ea"/>
                  <a:cs typeface="+mn-cs"/>
                </a:defRPr>
              </a:lvl1pPr>
              <a:lvl2pPr marL="721408" indent="-277465" algn="l" defTabSz="443943" rtl="0" eaLnBrk="1" latinLnBrk="0" hangingPunct="1">
                <a:spcBef>
                  <a:spcPct val="20000"/>
                </a:spcBef>
                <a:buFont typeface="Arial"/>
                <a:buChar char="–"/>
                <a:defRPr sz="2700" kern="1200">
                  <a:solidFill>
                    <a:schemeClr val="tx1"/>
                  </a:solidFill>
                  <a:latin typeface="+mn-lt"/>
                  <a:ea typeface="+mn-ea"/>
                  <a:cs typeface="+mn-cs"/>
                </a:defRPr>
              </a:lvl2pPr>
              <a:lvl3pPr marL="1109858" indent="-221972" algn="l" defTabSz="443943" rtl="0" eaLnBrk="1" latinLnBrk="0" hangingPunct="1">
                <a:spcBef>
                  <a:spcPct val="20000"/>
                </a:spcBef>
                <a:buFont typeface="Arial"/>
                <a:buChar char="•"/>
                <a:defRPr sz="2300" kern="1200">
                  <a:solidFill>
                    <a:schemeClr val="tx1"/>
                  </a:solidFill>
                  <a:latin typeface="+mn-lt"/>
                  <a:ea typeface="+mn-ea"/>
                  <a:cs typeface="+mn-cs"/>
                </a:defRPr>
              </a:lvl3pPr>
              <a:lvl4pPr marL="1553801" indent="-221972" algn="l" defTabSz="443943" rtl="0" eaLnBrk="1" latinLnBrk="0" hangingPunct="1">
                <a:spcBef>
                  <a:spcPct val="20000"/>
                </a:spcBef>
                <a:buFont typeface="Arial"/>
                <a:buChar char="–"/>
                <a:defRPr sz="1900" kern="1200">
                  <a:solidFill>
                    <a:schemeClr val="tx1"/>
                  </a:solidFill>
                  <a:latin typeface="+mn-lt"/>
                  <a:ea typeface="+mn-ea"/>
                  <a:cs typeface="+mn-cs"/>
                </a:defRPr>
              </a:lvl4pPr>
              <a:lvl5pPr marL="1997744" indent="-221972" algn="l" defTabSz="443943" rtl="0" eaLnBrk="1" latinLnBrk="0" hangingPunct="1">
                <a:spcBef>
                  <a:spcPct val="20000"/>
                </a:spcBef>
                <a:buFont typeface="Arial"/>
                <a:buChar char="»"/>
                <a:defRPr sz="1900" kern="1200">
                  <a:solidFill>
                    <a:schemeClr val="tx1"/>
                  </a:solidFill>
                  <a:latin typeface="+mn-lt"/>
                  <a:ea typeface="+mn-ea"/>
                  <a:cs typeface="+mn-cs"/>
                </a:defRPr>
              </a:lvl5pPr>
              <a:lvl6pPr marL="2441688" indent="-221972" algn="l" defTabSz="443943" rtl="0" eaLnBrk="1" latinLnBrk="0" hangingPunct="1">
                <a:spcBef>
                  <a:spcPct val="20000"/>
                </a:spcBef>
                <a:buFont typeface="Arial"/>
                <a:buChar char="•"/>
                <a:defRPr sz="1900" kern="1200">
                  <a:solidFill>
                    <a:schemeClr val="tx1"/>
                  </a:solidFill>
                  <a:latin typeface="+mn-lt"/>
                  <a:ea typeface="+mn-ea"/>
                  <a:cs typeface="+mn-cs"/>
                </a:defRPr>
              </a:lvl6pPr>
              <a:lvl7pPr marL="2885631" indent="-221972" algn="l" defTabSz="443943" rtl="0" eaLnBrk="1" latinLnBrk="0" hangingPunct="1">
                <a:spcBef>
                  <a:spcPct val="20000"/>
                </a:spcBef>
                <a:buFont typeface="Arial"/>
                <a:buChar char="•"/>
                <a:defRPr sz="1900" kern="1200">
                  <a:solidFill>
                    <a:schemeClr val="tx1"/>
                  </a:solidFill>
                  <a:latin typeface="+mn-lt"/>
                  <a:ea typeface="+mn-ea"/>
                  <a:cs typeface="+mn-cs"/>
                </a:defRPr>
              </a:lvl7pPr>
              <a:lvl8pPr marL="3329574" indent="-221972" algn="l" defTabSz="443943" rtl="0" eaLnBrk="1" latinLnBrk="0" hangingPunct="1">
                <a:spcBef>
                  <a:spcPct val="20000"/>
                </a:spcBef>
                <a:buFont typeface="Arial"/>
                <a:buChar char="•"/>
                <a:defRPr sz="1900" kern="1200">
                  <a:solidFill>
                    <a:schemeClr val="tx1"/>
                  </a:solidFill>
                  <a:latin typeface="+mn-lt"/>
                  <a:ea typeface="+mn-ea"/>
                  <a:cs typeface="+mn-cs"/>
                </a:defRPr>
              </a:lvl8pPr>
              <a:lvl9pPr marL="3773517" indent="-221972" algn="l" defTabSz="443943" rtl="0" eaLnBrk="1" latinLnBrk="0" hangingPunct="1">
                <a:spcBef>
                  <a:spcPct val="20000"/>
                </a:spcBef>
                <a:buFont typeface="Arial"/>
                <a:buChar char="•"/>
                <a:defRPr sz="1900" kern="1200">
                  <a:solidFill>
                    <a:schemeClr val="tx1"/>
                  </a:solidFill>
                  <a:latin typeface="+mn-lt"/>
                  <a:ea typeface="+mn-ea"/>
                  <a:cs typeface="+mn-cs"/>
                </a:defRPr>
              </a:lvl9pPr>
            </a:lstStyle>
            <a:p>
              <a:pPr marL="0" indent="0">
                <a:buFont typeface="Arial"/>
                <a:buNone/>
              </a:pPr>
              <a:r>
                <a:rPr lang="en-US" sz="2400" dirty="0" smtClean="0">
                  <a:solidFill>
                    <a:srgbClr val="035B64"/>
                  </a:solidFill>
                  <a:latin typeface="Arial"/>
                  <a:cs typeface="Arial"/>
                </a:rPr>
                <a:t>Our Mission</a:t>
              </a:r>
              <a:endParaRPr lang="en-US" sz="2400" dirty="0">
                <a:solidFill>
                  <a:srgbClr val="035B64"/>
                </a:solidFill>
                <a:latin typeface="Arial"/>
                <a:cs typeface="Arial"/>
              </a:endParaRPr>
            </a:p>
          </p:txBody>
        </p:sp>
        <p:sp>
          <p:nvSpPr>
            <p:cNvPr id="9" name="TextBox 8"/>
            <p:cNvSpPr txBox="1"/>
            <p:nvPr/>
          </p:nvSpPr>
          <p:spPr>
            <a:xfrm>
              <a:off x="1035231" y="2577956"/>
              <a:ext cx="5769017" cy="1200329"/>
            </a:xfrm>
            <a:prstGeom prst="rect">
              <a:avLst/>
            </a:prstGeom>
            <a:noFill/>
          </p:spPr>
          <p:txBody>
            <a:bodyPr wrap="square" rtlCol="0">
              <a:spAutoFit/>
            </a:bodyPr>
            <a:lstStyle/>
            <a:p>
              <a:r>
                <a:rPr lang="en-CA" sz="1800" dirty="0">
                  <a:latin typeface="Arial" charset="0"/>
                  <a:ea typeface="Arial" charset="0"/>
                  <a:cs typeface="Arial" charset="0"/>
                </a:rPr>
                <a:t>We support the efforts of those at the farm gate, helping them </a:t>
              </a:r>
              <a:r>
                <a:rPr lang="en-CA" sz="1800" dirty="0" smtClean="0">
                  <a:latin typeface="Arial" charset="0"/>
                  <a:ea typeface="Arial" charset="0"/>
                  <a:cs typeface="Arial" charset="0"/>
                </a:rPr>
                <a:t>educate </a:t>
              </a:r>
              <a:r>
                <a:rPr lang="en-CA" sz="1800" dirty="0">
                  <a:latin typeface="Arial" charset="0"/>
                  <a:ea typeface="Arial" charset="0"/>
                  <a:cs typeface="Arial" charset="0"/>
                </a:rPr>
                <a:t>growers on how to confront weed resistance more effectively.</a:t>
              </a:r>
              <a:endParaRPr lang="en-US" sz="1800" dirty="0">
                <a:latin typeface="Arial" charset="0"/>
                <a:ea typeface="Arial" charset="0"/>
                <a:cs typeface="Arial" charset="0"/>
              </a:endParaRPr>
            </a:p>
            <a:p>
              <a:endParaRPr lang="en-US" sz="1800" dirty="0">
                <a:latin typeface="Arial" charset="0"/>
                <a:ea typeface="Arial" charset="0"/>
                <a:cs typeface="Arial" charset="0"/>
              </a:endParaRPr>
            </a:p>
          </p:txBody>
        </p:sp>
      </p:grpSp>
      <p:grpSp>
        <p:nvGrpSpPr>
          <p:cNvPr id="4" name="Group 3"/>
          <p:cNvGrpSpPr/>
          <p:nvPr/>
        </p:nvGrpSpPr>
        <p:grpSpPr>
          <a:xfrm>
            <a:off x="1035229" y="3024925"/>
            <a:ext cx="5336971" cy="1109494"/>
            <a:chOff x="1035229" y="3689455"/>
            <a:chExt cx="5336971" cy="1109494"/>
          </a:xfrm>
        </p:grpSpPr>
        <p:sp>
          <p:nvSpPr>
            <p:cNvPr id="10" name="Text Placeholder 2"/>
            <p:cNvSpPr txBox="1">
              <a:spLocks/>
            </p:cNvSpPr>
            <p:nvPr/>
          </p:nvSpPr>
          <p:spPr>
            <a:xfrm>
              <a:off x="1035229" y="3689455"/>
              <a:ext cx="2600597" cy="538942"/>
            </a:xfrm>
            <a:prstGeom prst="rect">
              <a:avLst/>
            </a:prstGeom>
          </p:spPr>
          <p:txBody>
            <a:bodyPr>
              <a:noAutofit/>
            </a:bodyPr>
            <a:lstStyle>
              <a:lvl1pPr marL="332957" indent="-332957" algn="l" defTabSz="443943" rtl="0" eaLnBrk="1" latinLnBrk="0" hangingPunct="1">
                <a:spcBef>
                  <a:spcPct val="20000"/>
                </a:spcBef>
                <a:buFont typeface="Arial"/>
                <a:buChar char="•"/>
                <a:defRPr sz="3100" kern="1200">
                  <a:solidFill>
                    <a:schemeClr val="tx1"/>
                  </a:solidFill>
                  <a:latin typeface="+mn-lt"/>
                  <a:ea typeface="+mn-ea"/>
                  <a:cs typeface="+mn-cs"/>
                </a:defRPr>
              </a:lvl1pPr>
              <a:lvl2pPr marL="721408" indent="-277465" algn="l" defTabSz="443943" rtl="0" eaLnBrk="1" latinLnBrk="0" hangingPunct="1">
                <a:spcBef>
                  <a:spcPct val="20000"/>
                </a:spcBef>
                <a:buFont typeface="Arial"/>
                <a:buChar char="–"/>
                <a:defRPr sz="2700" kern="1200">
                  <a:solidFill>
                    <a:schemeClr val="tx1"/>
                  </a:solidFill>
                  <a:latin typeface="+mn-lt"/>
                  <a:ea typeface="+mn-ea"/>
                  <a:cs typeface="+mn-cs"/>
                </a:defRPr>
              </a:lvl2pPr>
              <a:lvl3pPr marL="1109858" indent="-221972" algn="l" defTabSz="443943" rtl="0" eaLnBrk="1" latinLnBrk="0" hangingPunct="1">
                <a:spcBef>
                  <a:spcPct val="20000"/>
                </a:spcBef>
                <a:buFont typeface="Arial"/>
                <a:buChar char="•"/>
                <a:defRPr sz="2300" kern="1200">
                  <a:solidFill>
                    <a:schemeClr val="tx1"/>
                  </a:solidFill>
                  <a:latin typeface="+mn-lt"/>
                  <a:ea typeface="+mn-ea"/>
                  <a:cs typeface="+mn-cs"/>
                </a:defRPr>
              </a:lvl3pPr>
              <a:lvl4pPr marL="1553801" indent="-221972" algn="l" defTabSz="443943" rtl="0" eaLnBrk="1" latinLnBrk="0" hangingPunct="1">
                <a:spcBef>
                  <a:spcPct val="20000"/>
                </a:spcBef>
                <a:buFont typeface="Arial"/>
                <a:buChar char="–"/>
                <a:defRPr sz="1900" kern="1200">
                  <a:solidFill>
                    <a:schemeClr val="tx1"/>
                  </a:solidFill>
                  <a:latin typeface="+mn-lt"/>
                  <a:ea typeface="+mn-ea"/>
                  <a:cs typeface="+mn-cs"/>
                </a:defRPr>
              </a:lvl4pPr>
              <a:lvl5pPr marL="1997744" indent="-221972" algn="l" defTabSz="443943" rtl="0" eaLnBrk="1" latinLnBrk="0" hangingPunct="1">
                <a:spcBef>
                  <a:spcPct val="20000"/>
                </a:spcBef>
                <a:buFont typeface="Arial"/>
                <a:buChar char="»"/>
                <a:defRPr sz="1900" kern="1200">
                  <a:solidFill>
                    <a:schemeClr val="tx1"/>
                  </a:solidFill>
                  <a:latin typeface="+mn-lt"/>
                  <a:ea typeface="+mn-ea"/>
                  <a:cs typeface="+mn-cs"/>
                </a:defRPr>
              </a:lvl5pPr>
              <a:lvl6pPr marL="2441688" indent="-221972" algn="l" defTabSz="443943" rtl="0" eaLnBrk="1" latinLnBrk="0" hangingPunct="1">
                <a:spcBef>
                  <a:spcPct val="20000"/>
                </a:spcBef>
                <a:buFont typeface="Arial"/>
                <a:buChar char="•"/>
                <a:defRPr sz="1900" kern="1200">
                  <a:solidFill>
                    <a:schemeClr val="tx1"/>
                  </a:solidFill>
                  <a:latin typeface="+mn-lt"/>
                  <a:ea typeface="+mn-ea"/>
                  <a:cs typeface="+mn-cs"/>
                </a:defRPr>
              </a:lvl6pPr>
              <a:lvl7pPr marL="2885631" indent="-221972" algn="l" defTabSz="443943" rtl="0" eaLnBrk="1" latinLnBrk="0" hangingPunct="1">
                <a:spcBef>
                  <a:spcPct val="20000"/>
                </a:spcBef>
                <a:buFont typeface="Arial"/>
                <a:buChar char="•"/>
                <a:defRPr sz="1900" kern="1200">
                  <a:solidFill>
                    <a:schemeClr val="tx1"/>
                  </a:solidFill>
                  <a:latin typeface="+mn-lt"/>
                  <a:ea typeface="+mn-ea"/>
                  <a:cs typeface="+mn-cs"/>
                </a:defRPr>
              </a:lvl7pPr>
              <a:lvl8pPr marL="3329574" indent="-221972" algn="l" defTabSz="443943" rtl="0" eaLnBrk="1" latinLnBrk="0" hangingPunct="1">
                <a:spcBef>
                  <a:spcPct val="20000"/>
                </a:spcBef>
                <a:buFont typeface="Arial"/>
                <a:buChar char="•"/>
                <a:defRPr sz="1900" kern="1200">
                  <a:solidFill>
                    <a:schemeClr val="tx1"/>
                  </a:solidFill>
                  <a:latin typeface="+mn-lt"/>
                  <a:ea typeface="+mn-ea"/>
                  <a:cs typeface="+mn-cs"/>
                </a:defRPr>
              </a:lvl8pPr>
              <a:lvl9pPr marL="3773517" indent="-221972" algn="l" defTabSz="443943" rtl="0" eaLnBrk="1" latinLnBrk="0" hangingPunct="1">
                <a:spcBef>
                  <a:spcPct val="20000"/>
                </a:spcBef>
                <a:buFont typeface="Arial"/>
                <a:buChar char="•"/>
                <a:defRPr sz="1900" kern="1200">
                  <a:solidFill>
                    <a:schemeClr val="tx1"/>
                  </a:solidFill>
                  <a:latin typeface="+mn-lt"/>
                  <a:ea typeface="+mn-ea"/>
                  <a:cs typeface="+mn-cs"/>
                </a:defRPr>
              </a:lvl9pPr>
            </a:lstStyle>
            <a:p>
              <a:pPr marL="0" indent="0">
                <a:buFont typeface="Arial"/>
                <a:buNone/>
              </a:pPr>
              <a:r>
                <a:rPr lang="en-US" sz="2400" dirty="0" smtClean="0">
                  <a:solidFill>
                    <a:srgbClr val="035B64"/>
                  </a:solidFill>
                  <a:latin typeface="Arial"/>
                  <a:cs typeface="Arial"/>
                </a:rPr>
                <a:t>Our Purpose</a:t>
              </a:r>
              <a:endParaRPr lang="en-US" sz="2400" dirty="0">
                <a:solidFill>
                  <a:srgbClr val="035B64"/>
                </a:solidFill>
                <a:latin typeface="Arial"/>
                <a:cs typeface="Arial"/>
              </a:endParaRPr>
            </a:p>
          </p:txBody>
        </p:sp>
        <p:sp>
          <p:nvSpPr>
            <p:cNvPr id="12" name="TextBox 11"/>
            <p:cNvSpPr txBox="1"/>
            <p:nvPr/>
          </p:nvSpPr>
          <p:spPr>
            <a:xfrm>
              <a:off x="1035231" y="4152618"/>
              <a:ext cx="5336969" cy="646331"/>
            </a:xfrm>
            <a:prstGeom prst="rect">
              <a:avLst/>
            </a:prstGeom>
            <a:noFill/>
          </p:spPr>
          <p:txBody>
            <a:bodyPr wrap="square" rtlCol="0">
              <a:spAutoFit/>
            </a:bodyPr>
            <a:lstStyle/>
            <a:p>
              <a:r>
                <a:rPr lang="en-CA" sz="1800" dirty="0">
                  <a:latin typeface="Arial" charset="0"/>
                  <a:ea typeface="Arial" charset="0"/>
                  <a:cs typeface="Arial" charset="0"/>
                </a:rPr>
                <a:t>To preserve the efficacy of herbicides and their crucial role in helping humanity feed itself.</a:t>
              </a:r>
              <a:endParaRPr lang="en-US" sz="1800" dirty="0">
                <a:latin typeface="Arial" charset="0"/>
                <a:ea typeface="Arial" charset="0"/>
                <a:cs typeface="Arial" charset="0"/>
              </a:endParaRPr>
            </a:p>
          </p:txBody>
        </p:sp>
      </p:grpSp>
      <p:pic>
        <p:nvPicPr>
          <p:cNvPr id="11" name="Picture 10" descr="HRAC_primary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402114"/>
            <a:ext cx="1378007" cy="635782"/>
          </a:xfrm>
          <a:prstGeom prst="rect">
            <a:avLst/>
          </a:prstGeom>
        </p:spPr>
      </p:pic>
    </p:spTree>
    <p:extLst>
      <p:ext uri="{BB962C8B-B14F-4D97-AF65-F5344CB8AC3E}">
        <p14:creationId xmlns:p14="http://schemas.microsoft.com/office/powerpoint/2010/main" val="41130854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51520" y="1037896"/>
            <a:ext cx="6238287" cy="792919"/>
          </a:xfrm>
          <a:prstGeom prst="rect">
            <a:avLst/>
          </a:prstGeom>
        </p:spPr>
        <p:txBody>
          <a:bodyPr>
            <a:noAutofit/>
          </a:bodyPr>
          <a:lstStyle/>
          <a:p>
            <a:pPr marL="0" indent="0">
              <a:buNone/>
            </a:pPr>
            <a:r>
              <a:rPr lang="en-US" sz="2400" b="1" dirty="0" smtClean="0">
                <a:solidFill>
                  <a:srgbClr val="035B64"/>
                </a:solidFill>
                <a:latin typeface="Arial" charset="0"/>
                <a:ea typeface="Arial" charset="0"/>
                <a:cs typeface="Arial" charset="0"/>
              </a:rPr>
              <a:t>Our Working Groups:</a:t>
            </a:r>
            <a:endParaRPr lang="en-US" sz="2400" b="1" dirty="0">
              <a:solidFill>
                <a:srgbClr val="035B64"/>
              </a:solidFill>
              <a:latin typeface="Arial"/>
              <a:cs typeface="Arial"/>
            </a:endParaRPr>
          </a:p>
        </p:txBody>
      </p:sp>
      <p:sp>
        <p:nvSpPr>
          <p:cNvPr id="14" name="Rectangle 13"/>
          <p:cNvSpPr/>
          <p:nvPr/>
        </p:nvSpPr>
        <p:spPr>
          <a:xfrm>
            <a:off x="0" y="6283867"/>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RAC_primary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02114"/>
            <a:ext cx="1378007" cy="63578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40009089"/>
              </p:ext>
            </p:extLst>
          </p:nvPr>
        </p:nvGraphicFramePr>
        <p:xfrm>
          <a:off x="233540" y="1976264"/>
          <a:ext cx="8712972" cy="3111491"/>
        </p:xfrm>
        <a:graphic>
          <a:graphicData uri="http://schemas.openxmlformats.org/drawingml/2006/table">
            <a:tbl>
              <a:tblPr firstRow="1" bandRow="1">
                <a:tableStyleId>{5C22544A-7EE6-4342-B048-85BDC9FD1C3A}</a:tableStyleId>
              </a:tblPr>
              <a:tblGrid>
                <a:gridCol w="2178243"/>
                <a:gridCol w="2178243"/>
                <a:gridCol w="2286230"/>
                <a:gridCol w="2070256"/>
              </a:tblGrid>
              <a:tr h="541877">
                <a:tc>
                  <a:txBody>
                    <a:bodyPr/>
                    <a:lstStyle/>
                    <a:p>
                      <a:pPr algn="ctr"/>
                      <a:r>
                        <a:rPr lang="en-US" sz="2000" dirty="0" smtClean="0">
                          <a:solidFill>
                            <a:schemeClr val="tx2"/>
                          </a:solidFill>
                          <a:latin typeface="Arial" panose="020B0604020202020204" pitchFamily="34" charset="0"/>
                          <a:cs typeface="Arial" panose="020B0604020202020204" pitchFamily="34" charset="0"/>
                        </a:rPr>
                        <a:t>Auxin</a:t>
                      </a:r>
                      <a:endParaRPr lang="en-US" sz="2000" baseline="0" dirty="0" smtClean="0">
                        <a:solidFill>
                          <a:schemeClr val="tx2"/>
                        </a:solidFill>
                        <a:latin typeface="Arial" panose="020B0604020202020204" pitchFamily="34" charset="0"/>
                        <a:cs typeface="Arial" panose="020B0604020202020204" pitchFamily="34" charset="0"/>
                      </a:endParaRPr>
                    </a:p>
                  </a:txBody>
                  <a:tcPr>
                    <a:solidFill>
                      <a:schemeClr val="bg2">
                        <a:lumMod val="95000"/>
                      </a:schemeClr>
                    </a:solidFill>
                  </a:tcPr>
                </a:tc>
                <a:tc>
                  <a:txBody>
                    <a:bodyPr/>
                    <a:lstStyle/>
                    <a:p>
                      <a:pPr algn="ctr"/>
                      <a:r>
                        <a:rPr lang="en-US" sz="2000" dirty="0" smtClean="0">
                          <a:solidFill>
                            <a:schemeClr val="tx2"/>
                          </a:solidFill>
                          <a:latin typeface="Arial" panose="020B0604020202020204" pitchFamily="34" charset="0"/>
                          <a:cs typeface="Arial" panose="020B0604020202020204" pitchFamily="34" charset="0"/>
                        </a:rPr>
                        <a:t>HPPD</a:t>
                      </a:r>
                      <a:endParaRPr lang="en-US" sz="20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ctr"/>
                      <a:r>
                        <a:rPr lang="en-US" sz="2000" dirty="0" smtClean="0">
                          <a:solidFill>
                            <a:schemeClr val="tx1"/>
                          </a:solidFill>
                          <a:latin typeface="Arial" panose="020B0604020202020204" pitchFamily="34" charset="0"/>
                          <a:cs typeface="Arial" panose="020B0604020202020204" pitchFamily="34" charset="0"/>
                        </a:rPr>
                        <a:t>Communications</a:t>
                      </a:r>
                      <a:endParaRPr lang="en-US" sz="2000" dirty="0">
                        <a:solidFill>
                          <a:schemeClr val="tx1"/>
                        </a:solidFill>
                        <a:latin typeface="Arial" panose="020B0604020202020204" pitchFamily="34" charset="0"/>
                        <a:cs typeface="Arial" panose="020B0604020202020204" pitchFamily="34" charset="0"/>
                      </a:endParaRPr>
                    </a:p>
                  </a:txBody>
                  <a:tcPr>
                    <a:solidFill>
                      <a:schemeClr val="bg2">
                        <a:lumMod val="95000"/>
                      </a:schemeClr>
                    </a:solidFill>
                  </a:tcPr>
                </a:tc>
                <a:tc>
                  <a:txBody>
                    <a:bodyPr/>
                    <a:lstStyle/>
                    <a:p>
                      <a:pPr algn="ctr"/>
                      <a:r>
                        <a:rPr lang="en-US" sz="2000" dirty="0" smtClean="0">
                          <a:solidFill>
                            <a:schemeClr val="tx1"/>
                          </a:solidFill>
                          <a:latin typeface="Arial" panose="020B0604020202020204" pitchFamily="34" charset="0"/>
                          <a:cs typeface="Arial" panose="020B0604020202020204" pitchFamily="34" charset="0"/>
                        </a:rPr>
                        <a:t>Issues Engagement</a:t>
                      </a:r>
                      <a:endParaRPr lang="en-US" sz="20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r>
              <a:tr h="2410451">
                <a:tc>
                  <a:txBody>
                    <a:bodyPr/>
                    <a:lstStyle/>
                    <a:p>
                      <a:pPr algn="ctr"/>
                      <a:r>
                        <a:rPr lang="en-US" sz="1600" dirty="0" smtClean="0">
                          <a:solidFill>
                            <a:schemeClr val="tx1"/>
                          </a:solidFill>
                          <a:latin typeface="Arial" panose="020B0604020202020204" pitchFamily="34" charset="0"/>
                          <a:cs typeface="Arial" panose="020B0604020202020204" pitchFamily="34" charset="0"/>
                        </a:rPr>
                        <a:t>Facilitating the exchange</a:t>
                      </a:r>
                      <a:r>
                        <a:rPr lang="en-US" sz="1600" baseline="0" dirty="0" smtClean="0">
                          <a:solidFill>
                            <a:schemeClr val="tx1"/>
                          </a:solidFill>
                          <a:latin typeface="Arial" panose="020B0604020202020204" pitchFamily="34" charset="0"/>
                          <a:cs typeface="Arial" panose="020B0604020202020204" pitchFamily="34" charset="0"/>
                        </a:rPr>
                        <a:t> of information and BMPs related to auxin-resistant weeds among technical stakeholders</a:t>
                      </a:r>
                      <a:endParaRPr lang="en-US" sz="1600" dirty="0">
                        <a:solidFill>
                          <a:schemeClr val="tx1"/>
                        </a:solidFill>
                        <a:latin typeface="Arial" panose="020B0604020202020204" pitchFamily="34" charset="0"/>
                        <a:cs typeface="Arial" panose="020B0604020202020204" pitchFamily="34" charset="0"/>
                      </a:endParaRPr>
                    </a:p>
                  </a:txBody>
                  <a:tcPr>
                    <a:solidFill>
                      <a:schemeClr val="bg2">
                        <a:lumMod val="95000"/>
                      </a:schemeClr>
                    </a:solidFill>
                  </a:tcPr>
                </a:tc>
                <a:tc>
                  <a:txBody>
                    <a:bodyPr/>
                    <a:lstStyle/>
                    <a:p>
                      <a:pPr marL="0" marR="0" indent="0" algn="ctr" defTabSz="443943"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anose="020B0604020202020204" pitchFamily="34" charset="0"/>
                          <a:cs typeface="Arial" panose="020B0604020202020204" pitchFamily="34" charset="0"/>
                        </a:rPr>
                        <a:t>Facilitating the exchange</a:t>
                      </a:r>
                      <a:r>
                        <a:rPr lang="en-US" sz="1600" baseline="0" dirty="0" smtClean="0">
                          <a:solidFill>
                            <a:schemeClr val="tx1"/>
                          </a:solidFill>
                          <a:latin typeface="Arial" panose="020B0604020202020204" pitchFamily="34" charset="0"/>
                          <a:cs typeface="Arial" panose="020B0604020202020204" pitchFamily="34" charset="0"/>
                        </a:rPr>
                        <a:t> of information and BMPs related to HPPD-resistant weeds among technical stakeholders</a:t>
                      </a:r>
                      <a:endParaRPr lang="en-US" sz="1600" dirty="0" smtClean="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Providing</a:t>
                      </a:r>
                      <a:r>
                        <a:rPr lang="en-US" sz="1600" baseline="0" dirty="0" smtClean="0">
                          <a:solidFill>
                            <a:schemeClr val="tx1"/>
                          </a:solidFill>
                          <a:latin typeface="Arial" panose="020B0604020202020204" pitchFamily="34" charset="0"/>
                          <a:cs typeface="Arial" panose="020B0604020202020204" pitchFamily="34" charset="0"/>
                        </a:rPr>
                        <a:t> </a:t>
                      </a:r>
                      <a:r>
                        <a:rPr lang="en-US" sz="1600" dirty="0" smtClean="0">
                          <a:solidFill>
                            <a:schemeClr val="tx1"/>
                          </a:solidFill>
                          <a:latin typeface="Arial" panose="020B0604020202020204" pitchFamily="34" charset="0"/>
                          <a:cs typeface="Arial" panose="020B0604020202020204" pitchFamily="34" charset="0"/>
                        </a:rPr>
                        <a:t>current </a:t>
                      </a:r>
                      <a:r>
                        <a:rPr lang="en-US" sz="1600" baseline="0" dirty="0" smtClean="0">
                          <a:solidFill>
                            <a:schemeClr val="tx1"/>
                          </a:solidFill>
                          <a:latin typeface="Arial" panose="020B0604020202020204" pitchFamily="34" charset="0"/>
                          <a:cs typeface="Arial" panose="020B0604020202020204" pitchFamily="34" charset="0"/>
                        </a:rPr>
                        <a:t>technical information about weed resistance to target audiences</a:t>
                      </a:r>
                      <a:endParaRPr lang="en-US" sz="1600" dirty="0">
                        <a:solidFill>
                          <a:schemeClr val="tx1"/>
                        </a:solidFill>
                        <a:latin typeface="Arial" panose="020B0604020202020204" pitchFamily="34" charset="0"/>
                        <a:cs typeface="Arial" panose="020B0604020202020204" pitchFamily="34" charset="0"/>
                      </a:endParaRPr>
                    </a:p>
                  </a:txBody>
                  <a:tcPr>
                    <a:solidFill>
                      <a:schemeClr val="bg2">
                        <a:lumMod val="95000"/>
                      </a:schemeClr>
                    </a:solidFill>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Evaluate</a:t>
                      </a:r>
                      <a:r>
                        <a:rPr lang="en-US" sz="1600" baseline="0" dirty="0" smtClean="0">
                          <a:solidFill>
                            <a:schemeClr val="tx1"/>
                          </a:solidFill>
                          <a:latin typeface="Arial" panose="020B0604020202020204" pitchFamily="34" charset="0"/>
                          <a:cs typeface="Arial" panose="020B0604020202020204" pitchFamily="34" charset="0"/>
                        </a:rPr>
                        <a:t> resistance-related discussions in the public domain and develop science-based information </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r>
            </a:tbl>
          </a:graphicData>
        </a:graphic>
      </p:graphicFrame>
      <p:sp>
        <p:nvSpPr>
          <p:cNvPr id="2" name="Rectangle 1"/>
          <p:cNvSpPr/>
          <p:nvPr/>
        </p:nvSpPr>
        <p:spPr>
          <a:xfrm>
            <a:off x="251520" y="5216624"/>
            <a:ext cx="4732899" cy="369332"/>
          </a:xfrm>
          <a:prstGeom prst="rect">
            <a:avLst/>
          </a:prstGeom>
        </p:spPr>
        <p:txBody>
          <a:bodyPr wrap="none">
            <a:spAutoFit/>
          </a:bodyPr>
          <a:lstStyle/>
          <a:p>
            <a:r>
              <a:rPr lang="en-US" sz="1800" b="1" dirty="0" smtClean="0">
                <a:solidFill>
                  <a:srgbClr val="035B64"/>
                </a:solidFill>
                <a:latin typeface="Arial" charset="0"/>
                <a:cs typeface="Arial" charset="0"/>
              </a:rPr>
              <a:t>Your participation and input is welcome!  </a:t>
            </a:r>
            <a:endParaRPr lang="en-US" dirty="0"/>
          </a:p>
        </p:txBody>
      </p:sp>
    </p:spTree>
    <p:extLst>
      <p:ext uri="{BB962C8B-B14F-4D97-AF65-F5344CB8AC3E}">
        <p14:creationId xmlns:p14="http://schemas.microsoft.com/office/powerpoint/2010/main" val="161628810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ction_slide_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297311"/>
            <a:ext cx="6916420" cy="6698111"/>
          </a:xfrm>
          <a:prstGeom prst="rect">
            <a:avLst/>
          </a:prstGeom>
        </p:spPr>
      </p:pic>
      <p:sp>
        <p:nvSpPr>
          <p:cNvPr id="20" name="TextBox 19"/>
          <p:cNvSpPr txBox="1"/>
          <p:nvPr/>
        </p:nvSpPr>
        <p:spPr>
          <a:xfrm>
            <a:off x="465164" y="715210"/>
            <a:ext cx="6320118" cy="646331"/>
          </a:xfrm>
          <a:prstGeom prst="rect">
            <a:avLst/>
          </a:prstGeom>
          <a:noFill/>
        </p:spPr>
        <p:txBody>
          <a:bodyPr wrap="square" rtlCol="0">
            <a:spAutoFit/>
          </a:bodyPr>
          <a:lstStyle/>
          <a:p>
            <a:r>
              <a:rPr lang="en-US" sz="3600" b="1" dirty="0" smtClean="0">
                <a:solidFill>
                  <a:schemeClr val="accent1"/>
                </a:solidFill>
                <a:latin typeface="Arial"/>
                <a:cs typeface="Arial"/>
              </a:rPr>
              <a:t>Website Working Group:</a:t>
            </a:r>
            <a:endParaRPr lang="en-US" sz="3600" b="1" dirty="0">
              <a:solidFill>
                <a:schemeClr val="accent1"/>
              </a:solidFill>
              <a:latin typeface="Arial"/>
              <a:cs typeface="Arial"/>
            </a:endParaRPr>
          </a:p>
        </p:txBody>
      </p:sp>
      <p:pic>
        <p:nvPicPr>
          <p:cNvPr id="14" name="Picture 13" descr="HRAC_primary_RGB_whitety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254" y="4191000"/>
            <a:ext cx="3216294" cy="1471636"/>
          </a:xfrm>
          <a:prstGeom prst="rect">
            <a:avLst/>
          </a:prstGeom>
        </p:spPr>
      </p:pic>
      <p:sp>
        <p:nvSpPr>
          <p:cNvPr id="2" name="Rectangle 1"/>
          <p:cNvSpPr/>
          <p:nvPr/>
        </p:nvSpPr>
        <p:spPr>
          <a:xfrm>
            <a:off x="465164" y="1688232"/>
            <a:ext cx="4572000" cy="3108543"/>
          </a:xfrm>
          <a:prstGeom prst="rect">
            <a:avLst/>
          </a:prstGeom>
        </p:spPr>
        <p:txBody>
          <a:bodyPr>
            <a:spAutoFit/>
          </a:bodyPr>
          <a:lstStyle/>
          <a:p>
            <a:pPr fontAlgn="ctr"/>
            <a:r>
              <a:rPr lang="en-US" sz="2800" dirty="0"/>
              <a:t>Arlene Cotie	</a:t>
            </a:r>
          </a:p>
          <a:p>
            <a:pPr fontAlgn="ctr"/>
            <a:r>
              <a:rPr lang="en-US" sz="2800" dirty="0"/>
              <a:t>Roland Beffa	</a:t>
            </a:r>
          </a:p>
          <a:p>
            <a:pPr fontAlgn="ctr"/>
            <a:r>
              <a:rPr lang="en-US" sz="2800" dirty="0"/>
              <a:t>Dawn Refsell</a:t>
            </a:r>
          </a:p>
          <a:p>
            <a:pPr fontAlgn="ctr"/>
            <a:r>
              <a:rPr lang="en-US" sz="2800" dirty="0"/>
              <a:t>Bob Masters</a:t>
            </a:r>
          </a:p>
          <a:p>
            <a:pPr fontAlgn="ctr"/>
            <a:r>
              <a:rPr lang="en-US" sz="2800" dirty="0"/>
              <a:t>Bo Braxton</a:t>
            </a:r>
          </a:p>
          <a:p>
            <a:pPr fontAlgn="ctr"/>
            <a:r>
              <a:rPr lang="en-US" sz="2800" dirty="0"/>
              <a:t>Andreas Landes</a:t>
            </a:r>
          </a:p>
          <a:p>
            <a:pPr fontAlgn="ctr"/>
            <a:r>
              <a:rPr lang="en-US" sz="2800" dirty="0"/>
              <a:t>Gael le Goupil</a:t>
            </a:r>
          </a:p>
        </p:txBody>
      </p:sp>
    </p:spTree>
    <p:extLst>
      <p:ext uri="{BB962C8B-B14F-4D97-AF65-F5344CB8AC3E}">
        <p14:creationId xmlns:p14="http://schemas.microsoft.com/office/powerpoint/2010/main" val="3523611204"/>
      </p:ext>
    </p:extLst>
  </p:cSld>
  <p:clrMapOvr>
    <a:masterClrMapping/>
  </p:clrMapOvr>
  <mc:AlternateContent xmlns:mc="http://schemas.openxmlformats.org/markup-compatibility/2006" xmlns:p14="http://schemas.microsoft.com/office/powerpoint/2010/main">
    <mc:Choice Requires="p14">
      <p:transition spd="slow" p14:dur="22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000439" y="752128"/>
            <a:ext cx="5142716" cy="648072"/>
          </a:xfrm>
          <a:prstGeom prst="rect">
            <a:avLst/>
          </a:prstGeom>
        </p:spPr>
        <p:txBody>
          <a:bodyPr>
            <a:normAutofit fontScale="92500"/>
          </a:bodyPr>
          <a:lstStyle>
            <a:lvl1pPr algn="ctr" defTabSz="443943" rtl="0" eaLnBrk="1" latinLnBrk="0" hangingPunct="1">
              <a:spcBef>
                <a:spcPct val="0"/>
              </a:spcBef>
              <a:buNone/>
              <a:defRPr sz="4300" kern="1200">
                <a:solidFill>
                  <a:schemeClr val="tx1"/>
                </a:solidFill>
                <a:latin typeface="+mj-lt"/>
                <a:ea typeface="+mj-ea"/>
                <a:cs typeface="+mj-cs"/>
              </a:defRPr>
            </a:lvl1pPr>
          </a:lstStyle>
          <a:p>
            <a:pPr algn="l"/>
            <a:r>
              <a:rPr lang="en-US" sz="3600" b="1" dirty="0" smtClean="0">
                <a:solidFill>
                  <a:schemeClr val="tx2"/>
                </a:solidFill>
                <a:latin typeface="Arial"/>
                <a:cs typeface="Arial"/>
              </a:rPr>
              <a:t>2016 Accomplishments:</a:t>
            </a:r>
            <a:endParaRPr lang="en-US" sz="3600" b="1" dirty="0">
              <a:solidFill>
                <a:schemeClr val="tx2"/>
              </a:solidFill>
              <a:latin typeface="Arial"/>
              <a:cs typeface="Arial"/>
            </a:endParaRPr>
          </a:p>
        </p:txBody>
      </p:sp>
      <p:sp>
        <p:nvSpPr>
          <p:cNvPr id="8" name="TextBox 7"/>
          <p:cNvSpPr txBox="1"/>
          <p:nvPr/>
        </p:nvSpPr>
        <p:spPr>
          <a:xfrm>
            <a:off x="1003933" y="1904256"/>
            <a:ext cx="3640075" cy="2585323"/>
          </a:xfrm>
          <a:prstGeom prst="rect">
            <a:avLst/>
          </a:prstGeom>
          <a:noFill/>
        </p:spPr>
        <p:txBody>
          <a:bodyPr wrap="square" rtlCol="0">
            <a:spAutoFit/>
          </a:bodyPr>
          <a:lstStyle/>
          <a:p>
            <a:pPr marL="285750" indent="-285750">
              <a:buFont typeface="Arial" panose="020B0604020202020204" pitchFamily="34" charset="0"/>
              <a:buChar char="•"/>
            </a:pPr>
            <a:r>
              <a:rPr lang="en-US" sz="1800" b="1" dirty="0" smtClean="0">
                <a:latin typeface="Arial" charset="0"/>
                <a:ea typeface="Arial" charset="0"/>
                <a:cs typeface="Arial" charset="0"/>
              </a:rPr>
              <a:t>Global HRAC brand story and identity</a:t>
            </a:r>
          </a:p>
          <a:p>
            <a:pPr marL="729647" lvl="1" indent="-285750">
              <a:buFont typeface="Arial" panose="020B0604020202020204" pitchFamily="34" charset="0"/>
              <a:buChar char="•"/>
            </a:pPr>
            <a:r>
              <a:rPr lang="en-US" sz="1800" dirty="0" smtClean="0">
                <a:latin typeface="Arial" charset="0"/>
                <a:ea typeface="Arial" charset="0"/>
                <a:cs typeface="Arial" charset="0"/>
              </a:rPr>
              <a:t>Templates for logo’s, </a:t>
            </a:r>
            <a:r>
              <a:rPr lang="en-US" sz="1800" dirty="0" err="1" smtClean="0">
                <a:latin typeface="Arial" charset="0"/>
                <a:ea typeface="Arial" charset="0"/>
                <a:cs typeface="Arial" charset="0"/>
              </a:rPr>
              <a:t>powerpoint</a:t>
            </a:r>
            <a:r>
              <a:rPr lang="en-US" sz="1800" dirty="0" smtClean="0">
                <a:latin typeface="Arial" charset="0"/>
                <a:ea typeface="Arial" charset="0"/>
                <a:cs typeface="Arial" charset="0"/>
              </a:rPr>
              <a:t>, poster</a:t>
            </a:r>
          </a:p>
          <a:p>
            <a:pPr marL="285750" indent="-285750">
              <a:buFont typeface="Arial" panose="020B0604020202020204" pitchFamily="34" charset="0"/>
              <a:buChar char="•"/>
            </a:pPr>
            <a:r>
              <a:rPr lang="en-US" sz="1800" b="1" dirty="0" smtClean="0">
                <a:latin typeface="Arial" charset="0"/>
                <a:ea typeface="Arial" charset="0"/>
                <a:cs typeface="Arial" charset="0"/>
              </a:rPr>
              <a:t>Website launch</a:t>
            </a:r>
          </a:p>
          <a:p>
            <a:pPr marL="729647" lvl="1" indent="-285750">
              <a:buFont typeface="Arial" panose="020B0604020202020204" pitchFamily="34" charset="0"/>
              <a:buChar char="•"/>
            </a:pPr>
            <a:r>
              <a:rPr lang="en-US" sz="1800" dirty="0" smtClean="0">
                <a:latin typeface="Arial" charset="0"/>
                <a:ea typeface="Arial" charset="0"/>
                <a:cs typeface="Arial" charset="0"/>
              </a:rPr>
              <a:t>Reviewed and update all info</a:t>
            </a:r>
          </a:p>
          <a:p>
            <a:pPr marL="729647" lvl="1" indent="-285750">
              <a:buFont typeface="Arial" panose="020B0604020202020204" pitchFamily="34" charset="0"/>
              <a:buChar char="•"/>
            </a:pPr>
            <a:r>
              <a:rPr lang="en-US" sz="1800" dirty="0" smtClean="0">
                <a:latin typeface="Arial" charset="0"/>
                <a:ea typeface="Arial" charset="0"/>
                <a:cs typeface="Arial" charset="0"/>
              </a:rPr>
              <a:t>Launched new Global Herbicide Lookup Tool</a:t>
            </a:r>
            <a:endParaRPr lang="en-US" sz="1800" dirty="0">
              <a:latin typeface="Arial" charset="0"/>
              <a:ea typeface="Arial" charset="0"/>
              <a:cs typeface="Arial" charset="0"/>
            </a:endParaRPr>
          </a:p>
        </p:txBody>
      </p:sp>
      <p:pic>
        <p:nvPicPr>
          <p:cNvPr id="10" name="Picture 9" descr="HRAC_primary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02114"/>
            <a:ext cx="1378007" cy="635782"/>
          </a:xfrm>
          <a:prstGeom prst="rect">
            <a:avLst/>
          </a:prstGeom>
        </p:spPr>
      </p:pic>
    </p:spTree>
    <p:extLst>
      <p:ext uri="{BB962C8B-B14F-4D97-AF65-F5344CB8AC3E}">
        <p14:creationId xmlns:p14="http://schemas.microsoft.com/office/powerpoint/2010/main" val="244047742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000439" y="752128"/>
            <a:ext cx="5142716" cy="648072"/>
          </a:xfrm>
          <a:prstGeom prst="rect">
            <a:avLst/>
          </a:prstGeom>
        </p:spPr>
        <p:txBody>
          <a:bodyPr>
            <a:normAutofit/>
          </a:bodyPr>
          <a:lstStyle>
            <a:lvl1pPr algn="ctr" defTabSz="443943" rtl="0" eaLnBrk="1" latinLnBrk="0" hangingPunct="1">
              <a:spcBef>
                <a:spcPct val="0"/>
              </a:spcBef>
              <a:buNone/>
              <a:defRPr sz="4300" kern="1200">
                <a:solidFill>
                  <a:schemeClr val="tx1"/>
                </a:solidFill>
                <a:latin typeface="+mj-lt"/>
                <a:ea typeface="+mj-ea"/>
                <a:cs typeface="+mj-cs"/>
              </a:defRPr>
            </a:lvl1pPr>
          </a:lstStyle>
          <a:p>
            <a:pPr algn="l"/>
            <a:r>
              <a:rPr lang="en-US" sz="3600" b="1" dirty="0" smtClean="0">
                <a:solidFill>
                  <a:schemeClr val="tx2"/>
                </a:solidFill>
                <a:latin typeface="Arial"/>
                <a:cs typeface="Arial"/>
              </a:rPr>
              <a:t>2017 – 2018 Initiatives:</a:t>
            </a:r>
            <a:endParaRPr lang="en-US" sz="3600" b="1" dirty="0">
              <a:solidFill>
                <a:schemeClr val="tx2"/>
              </a:solidFill>
              <a:latin typeface="Arial"/>
              <a:cs typeface="Arial"/>
            </a:endParaRPr>
          </a:p>
        </p:txBody>
      </p:sp>
      <p:sp>
        <p:nvSpPr>
          <p:cNvPr id="8" name="TextBox 7"/>
          <p:cNvSpPr txBox="1"/>
          <p:nvPr/>
        </p:nvSpPr>
        <p:spPr>
          <a:xfrm>
            <a:off x="1003933" y="1904256"/>
            <a:ext cx="3640075" cy="3539430"/>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latin typeface="Arial" charset="0"/>
                <a:ea typeface="Arial" charset="0"/>
                <a:cs typeface="Arial" charset="0"/>
              </a:rPr>
              <a:t>Building a communication strategy</a:t>
            </a:r>
            <a:endParaRPr lang="en-US" sz="1800" dirty="0" smtClean="0">
              <a:latin typeface="Arial" charset="0"/>
              <a:ea typeface="Arial" charset="0"/>
              <a:cs typeface="Arial" charset="0"/>
            </a:endParaRPr>
          </a:p>
          <a:p>
            <a:pPr marL="285750" indent="-285750">
              <a:buFont typeface="Arial" panose="020B0604020202020204" pitchFamily="34" charset="0"/>
              <a:buChar char="•"/>
            </a:pPr>
            <a:r>
              <a:rPr lang="en-US" sz="1800" dirty="0" smtClean="0">
                <a:latin typeface="Arial" charset="0"/>
                <a:ea typeface="Arial" charset="0"/>
                <a:cs typeface="Arial" charset="0"/>
              </a:rPr>
              <a:t>Request New </a:t>
            </a:r>
            <a:r>
              <a:rPr lang="en-US" sz="1800" dirty="0" smtClean="0">
                <a:latin typeface="Arial" charset="0"/>
                <a:ea typeface="Arial" charset="0"/>
                <a:cs typeface="Arial" charset="0"/>
              </a:rPr>
              <a:t>H</a:t>
            </a:r>
            <a:r>
              <a:rPr lang="en-US" sz="1800" dirty="0" smtClean="0">
                <a:latin typeface="Arial" charset="0"/>
                <a:ea typeface="Arial" charset="0"/>
                <a:cs typeface="Arial" charset="0"/>
              </a:rPr>
              <a:t>erbicides Classification</a:t>
            </a:r>
          </a:p>
          <a:p>
            <a:pPr marL="729647" lvl="1" indent="-285750">
              <a:buFont typeface="Arial" panose="020B0604020202020204" pitchFamily="34" charset="0"/>
              <a:buChar char="•"/>
            </a:pPr>
            <a:r>
              <a:rPr lang="en-US" sz="1600" dirty="0" smtClean="0">
                <a:latin typeface="Arial" charset="0"/>
                <a:ea typeface="Arial" charset="0"/>
                <a:cs typeface="Arial" charset="0"/>
              </a:rPr>
              <a:t>aligned with WSSA</a:t>
            </a:r>
          </a:p>
          <a:p>
            <a:pPr marL="285750" indent="-285750">
              <a:buFont typeface="Arial" panose="020B0604020202020204" pitchFamily="34" charset="0"/>
              <a:buChar char="•"/>
            </a:pPr>
            <a:r>
              <a:rPr lang="en-US" sz="1800" dirty="0" smtClean="0">
                <a:latin typeface="Arial" charset="0"/>
                <a:ea typeface="Arial" charset="0"/>
                <a:cs typeface="Arial" charset="0"/>
              </a:rPr>
              <a:t>Website content review</a:t>
            </a:r>
          </a:p>
          <a:p>
            <a:pPr marL="729647" lvl="1" indent="-285750">
              <a:buFont typeface="Arial" panose="020B0604020202020204" pitchFamily="34" charset="0"/>
              <a:buChar char="•"/>
            </a:pPr>
            <a:r>
              <a:rPr lang="en-US" sz="1600" dirty="0">
                <a:latin typeface="Arial" charset="0"/>
                <a:ea typeface="Arial" charset="0"/>
                <a:cs typeface="Arial" charset="0"/>
              </a:rPr>
              <a:t>u</a:t>
            </a:r>
            <a:r>
              <a:rPr lang="en-US" sz="1600" dirty="0" smtClean="0">
                <a:latin typeface="Arial" charset="0"/>
                <a:ea typeface="Arial" charset="0"/>
                <a:cs typeface="Arial" charset="0"/>
              </a:rPr>
              <a:t>pdate BMP’s</a:t>
            </a:r>
          </a:p>
          <a:p>
            <a:pPr marL="729647" lvl="1" indent="-285750">
              <a:buFont typeface="Arial" panose="020B0604020202020204" pitchFamily="34" charset="0"/>
              <a:buChar char="•"/>
            </a:pPr>
            <a:r>
              <a:rPr lang="en-US" sz="1600" dirty="0">
                <a:latin typeface="Arial" charset="0"/>
                <a:ea typeface="Arial" charset="0"/>
                <a:cs typeface="Arial" charset="0"/>
              </a:rPr>
              <a:t>i</a:t>
            </a:r>
            <a:r>
              <a:rPr lang="en-US" sz="1600" dirty="0" smtClean="0">
                <a:latin typeface="Arial" charset="0"/>
                <a:ea typeface="Arial" charset="0"/>
                <a:cs typeface="Arial" charset="0"/>
              </a:rPr>
              <a:t>nclude Australian classification</a:t>
            </a:r>
            <a:endParaRPr lang="en-US" sz="1600" dirty="0" smtClean="0">
              <a:latin typeface="Arial" charset="0"/>
              <a:ea typeface="Arial" charset="0"/>
              <a:cs typeface="Arial" charset="0"/>
            </a:endParaRPr>
          </a:p>
          <a:p>
            <a:pPr marL="285750" indent="-285750">
              <a:buFont typeface="Arial" panose="020B0604020202020204" pitchFamily="34" charset="0"/>
              <a:buChar char="•"/>
            </a:pPr>
            <a:r>
              <a:rPr lang="en-US" sz="1800" dirty="0">
                <a:latin typeface="Arial" charset="0"/>
                <a:ea typeface="Arial" charset="0"/>
                <a:cs typeface="Arial" charset="0"/>
              </a:rPr>
              <a:t>A</a:t>
            </a:r>
            <a:r>
              <a:rPr lang="en-US" sz="1800" dirty="0" smtClean="0">
                <a:latin typeface="Arial" charset="0"/>
                <a:ea typeface="Arial" charset="0"/>
                <a:cs typeface="Arial" charset="0"/>
              </a:rPr>
              <a:t>greement with Ian Heap</a:t>
            </a:r>
          </a:p>
          <a:p>
            <a:pPr marL="729647" lvl="1" indent="-285750">
              <a:buFont typeface="Arial" panose="020B0604020202020204" pitchFamily="34" charset="0"/>
              <a:buChar char="•"/>
            </a:pPr>
            <a:r>
              <a:rPr lang="en-US" sz="1600" dirty="0" smtClean="0">
                <a:latin typeface="Arial" charset="0"/>
                <a:ea typeface="Arial" charset="0"/>
                <a:cs typeface="Arial" charset="0"/>
              </a:rPr>
              <a:t>Succession planning</a:t>
            </a:r>
            <a:endParaRPr lang="en-US" sz="1600" dirty="0">
              <a:latin typeface="Arial" charset="0"/>
              <a:ea typeface="Arial" charset="0"/>
              <a:cs typeface="Arial" charset="0"/>
            </a:endParaRPr>
          </a:p>
          <a:p>
            <a:pPr marL="285750" indent="-285750">
              <a:buFont typeface="Arial" panose="020B0604020202020204" pitchFamily="34" charset="0"/>
              <a:buChar char="•"/>
            </a:pPr>
            <a:r>
              <a:rPr lang="en-US" sz="1800" dirty="0" smtClean="0">
                <a:latin typeface="Arial" charset="0"/>
                <a:ea typeface="Arial" charset="0"/>
                <a:cs typeface="Arial" charset="0"/>
              </a:rPr>
              <a:t>Request from EHRAC to incorporate regional RAC’s</a:t>
            </a:r>
          </a:p>
        </p:txBody>
      </p:sp>
      <p:pic>
        <p:nvPicPr>
          <p:cNvPr id="10" name="Picture 9" descr="HRAC_primary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02114"/>
            <a:ext cx="1378007" cy="635782"/>
          </a:xfrm>
          <a:prstGeom prst="rect">
            <a:avLst/>
          </a:prstGeom>
        </p:spPr>
      </p:pic>
    </p:spTree>
    <p:extLst>
      <p:ext uri="{BB962C8B-B14F-4D97-AF65-F5344CB8AC3E}">
        <p14:creationId xmlns:p14="http://schemas.microsoft.com/office/powerpoint/2010/main" val="390893249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Default Theme">
  <a:themeElements>
    <a:clrScheme name="HRAC 1">
      <a:dk1>
        <a:srgbClr val="676266"/>
      </a:dk1>
      <a:lt1>
        <a:sysClr val="window" lastClr="FFFFFF"/>
      </a:lt1>
      <a:dk2>
        <a:srgbClr val="035B64"/>
      </a:dk2>
      <a:lt2>
        <a:srgbClr val="FFFFFF"/>
      </a:lt2>
      <a:accent1>
        <a:srgbClr val="035B64"/>
      </a:accent1>
      <a:accent2>
        <a:srgbClr val="A3B53A"/>
      </a:accent2>
      <a:accent3>
        <a:srgbClr val="D3DF4E"/>
      </a:accent3>
      <a:accent4>
        <a:srgbClr val="00A990"/>
      </a:accent4>
      <a:accent5>
        <a:srgbClr val="F5EB02"/>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ype Styles">
  <a:themeElements>
    <a:clrScheme name="HRAC 1">
      <a:dk1>
        <a:srgbClr val="676266"/>
      </a:dk1>
      <a:lt1>
        <a:sysClr val="window" lastClr="FFFFFF"/>
      </a:lt1>
      <a:dk2>
        <a:srgbClr val="035B64"/>
      </a:dk2>
      <a:lt2>
        <a:srgbClr val="FFFFFF"/>
      </a:lt2>
      <a:accent1>
        <a:srgbClr val="035B64"/>
      </a:accent1>
      <a:accent2>
        <a:srgbClr val="A3B53A"/>
      </a:accent2>
      <a:accent3>
        <a:srgbClr val="D3DF4E"/>
      </a:accent3>
      <a:accent4>
        <a:srgbClr val="00A990"/>
      </a:accent4>
      <a:accent5>
        <a:srgbClr val="F5EB02"/>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hart Styles">
  <a:themeElements>
    <a:clrScheme name="HRAC 1">
      <a:dk1>
        <a:srgbClr val="676266"/>
      </a:dk1>
      <a:lt1>
        <a:sysClr val="window" lastClr="FFFFFF"/>
      </a:lt1>
      <a:dk2>
        <a:srgbClr val="035B64"/>
      </a:dk2>
      <a:lt2>
        <a:srgbClr val="FFFFFF"/>
      </a:lt2>
      <a:accent1>
        <a:srgbClr val="035B64"/>
      </a:accent1>
      <a:accent2>
        <a:srgbClr val="A3B53A"/>
      </a:accent2>
      <a:accent3>
        <a:srgbClr val="D3DF4E"/>
      </a:accent3>
      <a:accent4>
        <a:srgbClr val="00A990"/>
      </a:accent4>
      <a:accent5>
        <a:srgbClr val="F5EB02"/>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able Layout">
  <a:themeElements>
    <a:clrScheme name="HRAC 1">
      <a:dk1>
        <a:srgbClr val="676266"/>
      </a:dk1>
      <a:lt1>
        <a:sysClr val="window" lastClr="FFFFFF"/>
      </a:lt1>
      <a:dk2>
        <a:srgbClr val="035B64"/>
      </a:dk2>
      <a:lt2>
        <a:srgbClr val="FFFFFF"/>
      </a:lt2>
      <a:accent1>
        <a:srgbClr val="035B64"/>
      </a:accent1>
      <a:accent2>
        <a:srgbClr val="A3B53A"/>
      </a:accent2>
      <a:accent3>
        <a:srgbClr val="D3DF4E"/>
      </a:accent3>
      <a:accent4>
        <a:srgbClr val="00A990"/>
      </a:accent4>
      <a:accent5>
        <a:srgbClr val="F5EB02"/>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429</Words>
  <Application>Microsoft Office PowerPoint</Application>
  <PresentationFormat>Custom</PresentationFormat>
  <Paragraphs>87</Paragraphs>
  <Slides>12</Slides>
  <Notes>4</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Default Theme</vt:lpstr>
      <vt:lpstr>Type Styles</vt:lpstr>
      <vt:lpstr>Chart Styles</vt:lpstr>
      <vt:lpstr>Table Layout</vt:lpstr>
      <vt:lpstr>Global Herbicide Resistance Action Committee (HRAC)</vt:lpstr>
      <vt:lpstr>PowerPoint Presentation</vt:lpstr>
      <vt:lpstr>PowerPoint Presentation</vt:lpstr>
      <vt:lpstr>Our Audience: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cover slide</dc:title>
  <dc:creator>Sheena Case</dc:creator>
  <cp:lastModifiedBy>Arlene Cotie</cp:lastModifiedBy>
  <cp:revision>70</cp:revision>
  <dcterms:created xsi:type="dcterms:W3CDTF">2016-06-15T21:19:13Z</dcterms:created>
  <dcterms:modified xsi:type="dcterms:W3CDTF">2017-05-10T20:59:50Z</dcterms:modified>
</cp:coreProperties>
</file>