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400800"/>
  <p:notesSz cx="6858000" cy="9144000"/>
  <p:defaultTextStyle>
    <a:defPPr>
      <a:defRPr lang="en-US"/>
    </a:defPPr>
    <a:lvl1pPr marL="0" algn="l" defTabSz="4438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43897" algn="l" defTabSz="4438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87793" algn="l" defTabSz="4438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31690" algn="l" defTabSz="4438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75587" algn="l" defTabSz="4438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19484" algn="l" defTabSz="4438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63381" algn="l" defTabSz="4438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107277" algn="l" defTabSz="4438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551174" algn="l" defTabSz="443897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6266"/>
    <a:srgbClr val="035B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26992" autoAdjust="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990" y="-96"/>
      </p:cViewPr>
      <p:guideLst>
        <p:guide orient="horz" pos="201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6800640"/>
        <c:axId val="126802176"/>
      </c:barChart>
      <c:catAx>
        <c:axId val="1268006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26802176"/>
        <c:crosses val="autoZero"/>
        <c:auto val="1"/>
        <c:lblAlgn val="ctr"/>
        <c:lblOffset val="100"/>
        <c:noMultiLvlLbl val="0"/>
      </c:catAx>
      <c:valAx>
        <c:axId val="1268021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268006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600344945271902"/>
          <c:y val="0.40451136342600202"/>
          <c:w val="0.114585547955949"/>
          <c:h val="0.22605568905729401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>
          <a:latin typeface="Arial"/>
        </a:defRPr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6521088"/>
        <c:axId val="186522624"/>
      </c:barChart>
      <c:catAx>
        <c:axId val="1865210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86522624"/>
        <c:crosses val="autoZero"/>
        <c:auto val="1"/>
        <c:lblAlgn val="ctr"/>
        <c:lblOffset val="100"/>
        <c:noMultiLvlLbl val="0"/>
      </c:catAx>
      <c:valAx>
        <c:axId val="1865226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865210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600344945271902"/>
          <c:y val="0.40451136342600202"/>
          <c:w val="0.114585547955949"/>
          <c:h val="0.22605568905729401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>
          <a:latin typeface="Arial"/>
        </a:defRPr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 userDrawn="1"/>
        </p:nvSpPr>
        <p:spPr>
          <a:xfrm>
            <a:off x="1014524" y="2551716"/>
            <a:ext cx="7772400" cy="70091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Master Title Slide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8" name="Subtitle 2"/>
          <p:cNvSpPr txBox="1">
            <a:spLocks/>
          </p:cNvSpPr>
          <p:nvPr userDrawn="1"/>
        </p:nvSpPr>
        <p:spPr>
          <a:xfrm>
            <a:off x="1014524" y="3490308"/>
            <a:ext cx="6400800" cy="7858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This is a subheading </a:t>
            </a:r>
            <a:r>
              <a:rPr kumimoji="0" lang="en-US" sz="3200" b="0" i="0" u="none" strike="noStrike" kern="1200" cap="none" spc="0" normalizeH="0" baseline="3000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aestiaessum</a:t>
            </a:r>
            <a:r>
              <a:rPr kumimoji="0" lang="en-US" sz="32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3200" b="0" i="0" u="none" strike="noStrike" kern="1200" cap="none" spc="0" normalizeH="0" baseline="3000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quas</a:t>
            </a:r>
            <a:r>
              <a:rPr kumimoji="0" lang="en-US" sz="32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br>
              <a:rPr kumimoji="0" lang="en-US" sz="32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</a:br>
            <a:r>
              <a:rPr kumimoji="0" lang="en-US" sz="3200" b="0" i="0" u="none" strike="noStrike" kern="1200" cap="none" spc="0" normalizeH="0" baseline="3000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simagnis</a:t>
            </a:r>
            <a:r>
              <a:rPr kumimoji="0" lang="en-US" sz="32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3200" b="0" i="0" u="none" strike="noStrike" kern="1200" cap="none" spc="0" normalizeH="0" baseline="3000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molorumet</a:t>
            </a:r>
            <a:endParaRPr kumimoji="0" lang="en-US" sz="3200" b="0" i="0" u="none" strike="noStrike" kern="1200" cap="none" spc="0" normalizeH="0" baseline="3000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67626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260718"/>
            <a:ext cx="9144000" cy="140082"/>
          </a:xfrm>
          <a:prstGeom prst="rect">
            <a:avLst/>
          </a:prstGeom>
          <a:solidFill>
            <a:srgbClr val="D3DF4E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1014524" y="1942860"/>
            <a:ext cx="3369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D3DF4E"/>
                </a:solidFill>
                <a:latin typeface="Arial"/>
                <a:cs typeface="Arial"/>
              </a:rPr>
              <a:t>JUNE 3, 2016</a:t>
            </a:r>
            <a:endParaRPr lang="en-US" sz="1400" dirty="0">
              <a:solidFill>
                <a:srgbClr val="D3DF4E"/>
              </a:solidFill>
              <a:latin typeface="Arial"/>
              <a:cs typeface="Arial"/>
            </a:endParaRPr>
          </a:p>
        </p:txBody>
      </p:sp>
      <p:pic>
        <p:nvPicPr>
          <p:cNvPr id="11" name="Picture 10" descr="HRAC_primary_RGB_whitetyp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032" y="507967"/>
            <a:ext cx="1540387" cy="70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594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359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93838"/>
            <a:ext cx="4038600" cy="4224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93838"/>
            <a:ext cx="4038600" cy="4224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805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33513"/>
            <a:ext cx="4040188" cy="5969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30413"/>
            <a:ext cx="4040188" cy="3687762"/>
          </a:xfrm>
        </p:spPr>
        <p:txBody>
          <a:bodyPr/>
          <a:lstStyle>
            <a:lvl1pPr>
              <a:defRPr sz="1800">
                <a:solidFill>
                  <a:srgbClr val="676266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33513"/>
            <a:ext cx="4041775" cy="5969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30413"/>
            <a:ext cx="4041775" cy="3687762"/>
          </a:xfrm>
        </p:spPr>
        <p:txBody>
          <a:bodyPr/>
          <a:lstStyle>
            <a:lvl1pPr>
              <a:defRPr sz="1800">
                <a:solidFill>
                  <a:srgbClr val="676266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894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098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Section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1009650" y="1798894"/>
            <a:ext cx="1180846" cy="357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D3DF4E"/>
                </a:solidFill>
                <a:latin typeface="Arial"/>
                <a:cs typeface="Arial"/>
              </a:rPr>
              <a:t>SECTION</a:t>
            </a:r>
            <a:endParaRPr lang="en-US" b="1" dirty="0">
              <a:solidFill>
                <a:srgbClr val="D3DF4E"/>
              </a:solidFill>
              <a:latin typeface="Arial"/>
              <a:cs typeface="Arial"/>
            </a:endParaRPr>
          </a:p>
        </p:txBody>
      </p:sp>
      <p:grpSp>
        <p:nvGrpSpPr>
          <p:cNvPr id="6" name="Group 5"/>
          <p:cNvGrpSpPr/>
          <p:nvPr userDrawn="1"/>
        </p:nvGrpSpPr>
        <p:grpSpPr>
          <a:xfrm>
            <a:off x="2185350" y="1747012"/>
            <a:ext cx="445008" cy="461665"/>
            <a:chOff x="2185350" y="1747012"/>
            <a:chExt cx="445008" cy="461665"/>
          </a:xfrm>
        </p:grpSpPr>
        <p:pic>
          <p:nvPicPr>
            <p:cNvPr id="7" name="Picture 6" descr="green_circle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5350" y="1763669"/>
              <a:ext cx="445008" cy="44500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2216150" y="1747012"/>
              <a:ext cx="2984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D3DF4E"/>
                  </a:solidFill>
                  <a:latin typeface="Arial Black"/>
                  <a:cs typeface="Arial Black"/>
                </a:rPr>
                <a:t>1</a:t>
              </a:r>
              <a:endParaRPr lang="en-US" sz="2400" dirty="0">
                <a:solidFill>
                  <a:srgbClr val="D3DF4E"/>
                </a:solidFill>
                <a:latin typeface="Arial Black"/>
                <a:cs typeface="Arial Black"/>
              </a:endParaRPr>
            </a:p>
          </p:txBody>
        </p:sp>
      </p:grpSp>
      <p:sp>
        <p:nvSpPr>
          <p:cNvPr id="9" name="TextBox 8"/>
          <p:cNvSpPr txBox="1"/>
          <p:nvPr userDrawn="1"/>
        </p:nvSpPr>
        <p:spPr>
          <a:xfrm>
            <a:off x="1015993" y="2502378"/>
            <a:ext cx="6320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prstClr val="white"/>
                </a:solidFill>
                <a:latin typeface="Arial"/>
                <a:cs typeface="Arial"/>
              </a:rPr>
              <a:t>This is a section slide</a:t>
            </a:r>
            <a:endParaRPr lang="en-US" sz="3600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1030933" y="3316331"/>
            <a:ext cx="562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prstClr val="white"/>
                </a:solidFill>
                <a:latin typeface="Arial"/>
                <a:cs typeface="Arial"/>
              </a:rPr>
              <a:t>This is a subheading </a:t>
            </a:r>
            <a:r>
              <a:rPr lang="en-US" sz="2400" dirty="0" err="1">
                <a:solidFill>
                  <a:prstClr val="white"/>
                </a:solidFill>
                <a:latin typeface="Arial"/>
                <a:cs typeface="Arial"/>
              </a:rPr>
              <a:t>aestiaessum</a:t>
            </a:r>
            <a:r>
              <a:rPr lang="en-US" sz="2400" dirty="0">
                <a:solidFill>
                  <a:prstClr val="white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Arial"/>
                <a:cs typeface="Arial"/>
              </a:rPr>
              <a:t>quas</a:t>
            </a:r>
            <a:r>
              <a:rPr lang="en-US" sz="2400" dirty="0">
                <a:solidFill>
                  <a:prstClr val="white"/>
                </a:solidFill>
                <a:latin typeface="Arial"/>
                <a:cs typeface="Arial"/>
              </a:rPr>
              <a:t> </a:t>
            </a:r>
            <a:br>
              <a:rPr lang="en-US" sz="2400" dirty="0">
                <a:solidFill>
                  <a:prstClr val="white"/>
                </a:solidFill>
                <a:latin typeface="Arial"/>
                <a:cs typeface="Arial"/>
              </a:rPr>
            </a:br>
            <a:r>
              <a:rPr lang="en-US" sz="2400" dirty="0" err="1">
                <a:solidFill>
                  <a:prstClr val="white"/>
                </a:solidFill>
                <a:latin typeface="Arial"/>
                <a:cs typeface="Arial"/>
              </a:rPr>
              <a:t>simagnis</a:t>
            </a:r>
            <a:r>
              <a:rPr lang="en-US" sz="2400" dirty="0">
                <a:solidFill>
                  <a:prstClr val="white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Arial"/>
                <a:cs typeface="Arial"/>
              </a:rPr>
              <a:t>molorumet</a:t>
            </a:r>
            <a:r>
              <a:rPr lang="en-US" sz="2400" dirty="0">
                <a:solidFill>
                  <a:prstClr val="white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Arial"/>
                <a:cs typeface="Arial"/>
              </a:rPr>
              <a:t>quas</a:t>
            </a:r>
            <a:r>
              <a:rPr lang="en-US" sz="2400" dirty="0">
                <a:solidFill>
                  <a:prstClr val="white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Arial"/>
                <a:cs typeface="Arial"/>
              </a:rPr>
              <a:t>simagnis</a:t>
            </a:r>
            <a:endParaRPr lang="en-US" sz="2400" dirty="0">
              <a:solidFill>
                <a:prstClr val="white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4971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tion_slide_0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408" y="2286000"/>
            <a:ext cx="4248912" cy="4114800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1009650" y="1798894"/>
            <a:ext cx="1180846" cy="357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A990"/>
                </a:solidFill>
                <a:latin typeface="Arial"/>
                <a:cs typeface="Arial"/>
              </a:rPr>
              <a:t>SECTION</a:t>
            </a:r>
            <a:endParaRPr lang="en-US" b="1" dirty="0">
              <a:solidFill>
                <a:srgbClr val="00A990"/>
              </a:solidFill>
              <a:latin typeface="Arial"/>
              <a:cs typeface="Arial"/>
            </a:endParaRPr>
          </a:p>
        </p:txBody>
      </p:sp>
      <p:grpSp>
        <p:nvGrpSpPr>
          <p:cNvPr id="4" name="Group 3"/>
          <p:cNvGrpSpPr/>
          <p:nvPr userDrawn="1"/>
        </p:nvGrpSpPr>
        <p:grpSpPr>
          <a:xfrm>
            <a:off x="2190496" y="1747012"/>
            <a:ext cx="445008" cy="461665"/>
            <a:chOff x="1942846" y="973195"/>
            <a:chExt cx="445008" cy="461665"/>
          </a:xfrm>
        </p:grpSpPr>
        <p:pic>
          <p:nvPicPr>
            <p:cNvPr id="5" name="Picture 4" descr="teal_circle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2846" y="985895"/>
              <a:ext cx="445008" cy="44500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968500" y="973195"/>
              <a:ext cx="2984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00A990"/>
                  </a:solidFill>
                  <a:latin typeface="Arial Black"/>
                  <a:cs typeface="Arial Black"/>
                </a:rPr>
                <a:t>1</a:t>
              </a:r>
              <a:endParaRPr lang="en-US" sz="2400" dirty="0">
                <a:solidFill>
                  <a:srgbClr val="00A990"/>
                </a:solidFill>
                <a:latin typeface="Arial Black"/>
                <a:cs typeface="Arial Black"/>
              </a:endParaRPr>
            </a:p>
          </p:txBody>
        </p:sp>
      </p:grpSp>
      <p:sp>
        <p:nvSpPr>
          <p:cNvPr id="7" name="TextBox 6"/>
          <p:cNvSpPr txBox="1"/>
          <p:nvPr userDrawn="1"/>
        </p:nvSpPr>
        <p:spPr>
          <a:xfrm>
            <a:off x="1015993" y="2502378"/>
            <a:ext cx="6320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35B64"/>
                </a:solidFill>
                <a:latin typeface="Arial"/>
                <a:cs typeface="Arial"/>
              </a:rPr>
              <a:t>This is a section slide</a:t>
            </a:r>
            <a:endParaRPr lang="en-US" sz="3600" b="1" dirty="0">
              <a:solidFill>
                <a:srgbClr val="035B64"/>
              </a:solidFill>
              <a:latin typeface="Arial"/>
              <a:cs typeface="Arial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1030933" y="3316331"/>
            <a:ext cx="562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676266"/>
                </a:solidFill>
                <a:latin typeface="Arial"/>
                <a:cs typeface="Arial"/>
              </a:rPr>
              <a:t>This is a subheading </a:t>
            </a:r>
            <a:r>
              <a:rPr lang="en-US" sz="2400" dirty="0" err="1">
                <a:solidFill>
                  <a:srgbClr val="676266"/>
                </a:solidFill>
                <a:latin typeface="Arial"/>
                <a:cs typeface="Arial"/>
              </a:rPr>
              <a:t>aestiaessum</a:t>
            </a:r>
            <a:r>
              <a:rPr lang="en-US" sz="24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676266"/>
                </a:solidFill>
                <a:latin typeface="Arial"/>
                <a:cs typeface="Arial"/>
              </a:rPr>
              <a:t>quas</a:t>
            </a:r>
            <a:r>
              <a:rPr lang="en-US" sz="24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br>
              <a:rPr lang="en-US" sz="2400" dirty="0">
                <a:solidFill>
                  <a:srgbClr val="676266"/>
                </a:solidFill>
                <a:latin typeface="Arial"/>
                <a:cs typeface="Arial"/>
              </a:rPr>
            </a:br>
            <a:r>
              <a:rPr lang="en-US" sz="2400" dirty="0" err="1">
                <a:solidFill>
                  <a:srgbClr val="676266"/>
                </a:solidFill>
                <a:latin typeface="Arial"/>
                <a:cs typeface="Arial"/>
              </a:rPr>
              <a:t>simagnis</a:t>
            </a:r>
            <a:r>
              <a:rPr lang="en-US" sz="24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676266"/>
                </a:solidFill>
                <a:latin typeface="Arial"/>
                <a:cs typeface="Arial"/>
              </a:rPr>
              <a:t>molorumet</a:t>
            </a:r>
            <a:r>
              <a:rPr lang="en-US" sz="24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676266"/>
                </a:solidFill>
                <a:latin typeface="Arial"/>
                <a:cs typeface="Arial"/>
              </a:rPr>
              <a:t>quas</a:t>
            </a:r>
            <a:r>
              <a:rPr lang="en-US" sz="24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676266"/>
                </a:solidFill>
                <a:latin typeface="Arial"/>
                <a:cs typeface="Arial"/>
              </a:rPr>
              <a:t>simagnis</a:t>
            </a:r>
            <a:endParaRPr lang="en-US" sz="2400" dirty="0">
              <a:solidFill>
                <a:srgbClr val="676266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82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5588"/>
            <a:ext cx="3008313" cy="10842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55588"/>
            <a:ext cx="5111750" cy="54625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39850"/>
            <a:ext cx="3008313" cy="4378325"/>
          </a:xfrm>
        </p:spPr>
        <p:txBody>
          <a:bodyPr/>
          <a:lstStyle>
            <a:lvl1pPr marL="0" indent="0">
              <a:buNone/>
              <a:defRPr sz="1400">
                <a:solidFill>
                  <a:srgbClr val="67626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254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479925"/>
            <a:ext cx="5486400" cy="530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71500"/>
            <a:ext cx="5486400" cy="38401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010150"/>
            <a:ext cx="5486400" cy="750888"/>
          </a:xfrm>
        </p:spPr>
        <p:txBody>
          <a:bodyPr/>
          <a:lstStyle>
            <a:lvl1pPr marL="0" indent="0">
              <a:buNone/>
              <a:defRPr sz="1400">
                <a:solidFill>
                  <a:srgbClr val="67626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5527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9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55588"/>
            <a:ext cx="2057400" cy="5462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55588"/>
            <a:ext cx="6019800" cy="5462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1384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aphicFrame>
        <p:nvGraphicFramePr>
          <p:cNvPr id="7" name="Chart 6"/>
          <p:cNvGraphicFramePr/>
          <p:nvPr userDrawn="1">
            <p:extLst>
              <p:ext uri="{D42A27DB-BD31-4B8C-83A1-F6EECF244321}">
                <p14:modId xmlns:p14="http://schemas.microsoft.com/office/powerpoint/2010/main" val="1711174213"/>
              </p:ext>
            </p:extLst>
          </p:nvPr>
        </p:nvGraphicFramePr>
        <p:xfrm>
          <a:off x="457200" y="1442720"/>
          <a:ext cx="8229600" cy="35842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207000"/>
            <a:ext cx="8229600" cy="765175"/>
          </a:xfrm>
        </p:spPr>
        <p:txBody>
          <a:bodyPr>
            <a:normAutofit/>
          </a:bodyPr>
          <a:lstStyle>
            <a:lvl2pPr marL="7938" indent="0">
              <a:defRPr sz="1600"/>
            </a:lvl2pPr>
          </a:lstStyle>
          <a:p>
            <a:pPr lvl="1"/>
            <a:r>
              <a:rPr lang="en-US" dirty="0" smtClean="0"/>
              <a:t>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458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 userDrawn="1"/>
        </p:nvSpPr>
        <p:spPr>
          <a:xfrm>
            <a:off x="630322" y="514624"/>
            <a:ext cx="3995420" cy="131417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>
                <a:solidFill>
                  <a:srgbClr val="035B6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35B64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Slide Title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35B64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630322" y="1828800"/>
            <a:ext cx="3487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76266"/>
                </a:solidFill>
                <a:effectLst/>
                <a:uLnTx/>
                <a:uFillTx/>
                <a:latin typeface="Arial"/>
                <a:cs typeface="Arial"/>
              </a:rPr>
              <a:t>Text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676266"/>
              </a:solidFill>
              <a:effectLst/>
              <a:uLnTx/>
              <a:uFillTx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4854356" y="2807032"/>
            <a:ext cx="37287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 smtClean="0">
                <a:solidFill>
                  <a:srgbClr val="676266"/>
                </a:solidFill>
                <a:latin typeface="Arial"/>
                <a:cs typeface="Arial"/>
              </a:rPr>
              <a:t>Image source/caption</a:t>
            </a:r>
            <a:endParaRPr lang="en-US" sz="1000" i="1" dirty="0">
              <a:solidFill>
                <a:srgbClr val="676266"/>
              </a:solidFill>
              <a:latin typeface="Arial"/>
              <a:cs typeface="Arial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4854356" y="5752137"/>
            <a:ext cx="17119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 smtClean="0">
                <a:solidFill>
                  <a:srgbClr val="676266"/>
                </a:solidFill>
                <a:latin typeface="Arial"/>
                <a:cs typeface="Arial"/>
              </a:rPr>
              <a:t>Image source/caption</a:t>
            </a:r>
            <a:endParaRPr lang="en-US" sz="1000" i="1" dirty="0">
              <a:solidFill>
                <a:srgbClr val="676266"/>
              </a:solidFill>
              <a:latin typeface="Arial"/>
              <a:cs typeface="Arial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6713636" y="5753714"/>
            <a:ext cx="17119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 smtClean="0">
                <a:solidFill>
                  <a:srgbClr val="676266"/>
                </a:solidFill>
                <a:latin typeface="Arial"/>
                <a:cs typeface="Arial"/>
              </a:rPr>
              <a:t>Image source/caption</a:t>
            </a:r>
            <a:endParaRPr lang="en-US" sz="1000" i="1" dirty="0">
              <a:solidFill>
                <a:srgbClr val="676266"/>
              </a:solidFill>
              <a:latin typeface="Arial"/>
              <a:cs typeface="Arial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0" y="6260718"/>
            <a:ext cx="9144000" cy="140082"/>
          </a:xfrm>
          <a:prstGeom prst="rect">
            <a:avLst/>
          </a:prstGeom>
          <a:solidFill>
            <a:srgbClr val="D3DF4E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4920554" y="584532"/>
            <a:ext cx="3586163" cy="22225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1"/>
          </p:nvPr>
        </p:nvSpPr>
        <p:spPr>
          <a:xfrm>
            <a:off x="4940300" y="3313113"/>
            <a:ext cx="1717675" cy="2459037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6809521" y="3294677"/>
            <a:ext cx="1717675" cy="2459037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2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  <p:bldP spid="9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 userDrawn="1"/>
        </p:nvSpPr>
        <p:spPr>
          <a:xfrm>
            <a:off x="769620" y="341904"/>
            <a:ext cx="7907020" cy="110081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>
                <a:solidFill>
                  <a:srgbClr val="035B6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35B64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This is a table slide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35B64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316150834"/>
              </p:ext>
            </p:extLst>
          </p:nvPr>
        </p:nvGraphicFramePr>
        <p:xfrm>
          <a:off x="860319" y="1405400"/>
          <a:ext cx="7054650" cy="3809835"/>
        </p:xfrm>
        <a:graphic>
          <a:graphicData uri="http://schemas.openxmlformats.org/drawingml/2006/table">
            <a:tbl>
              <a:tblPr firstRow="1" bandRow="1"/>
              <a:tblGrid>
                <a:gridCol w="1410930"/>
                <a:gridCol w="1410930"/>
                <a:gridCol w="1410930"/>
                <a:gridCol w="1410930"/>
                <a:gridCol w="1410930"/>
              </a:tblGrid>
              <a:tr h="4658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One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Two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Three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Four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Five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/>
                    </a:solidFill>
                  </a:tcPr>
                </a:tc>
              </a:tr>
              <a:tr h="4658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  <a:endParaRPr lang="en-US" sz="1200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443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  <a:endParaRPr lang="en-US" sz="1800" dirty="0" smtClean="0">
                        <a:latin typeface="Arial"/>
                        <a:cs typeface="Arial"/>
                      </a:endParaRPr>
                    </a:p>
                    <a:p>
                      <a:endParaRPr lang="en-US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443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</a:p>
                    <a:p>
                      <a:endParaRPr lang="en-US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443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</a:p>
                    <a:p>
                      <a:endParaRPr lang="en-US" sz="1200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443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</a:p>
                    <a:p>
                      <a:endParaRPr lang="en-US" sz="1200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</a:tr>
              <a:tr h="4658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</a:tr>
              <a:tr h="4658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</a:tr>
              <a:tr h="4658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</a:tr>
              <a:tr h="4658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</a:tr>
              <a:tr h="4658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20000"/>
                      </a:srgbClr>
                    </a:solidFill>
                  </a:tcPr>
                </a:tc>
              </a:tr>
              <a:tr h="4658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dirty="0">
                        <a:latin typeface="Arial"/>
                        <a:cs typeface="Arial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5B64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 userDrawn="1"/>
        </p:nvSpPr>
        <p:spPr>
          <a:xfrm>
            <a:off x="872284" y="5371450"/>
            <a:ext cx="6403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aseline="30000" dirty="0" err="1" smtClean="0">
                <a:solidFill>
                  <a:srgbClr val="676266"/>
                </a:solidFill>
                <a:latin typeface="Arial"/>
                <a:cs typeface="Arial"/>
              </a:rPr>
              <a:t>Geniscienda</a:t>
            </a:r>
            <a:r>
              <a:rPr lang="en-US" sz="1600" baseline="30000" dirty="0" smtClean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denimol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uptaspiet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latem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ratem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fugia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que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est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fugit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quidipitaes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enis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serferiaerum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nectis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inctem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eos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cus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ad quam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fuga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.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Ucitam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experum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,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ipis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doluptates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abore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et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eumquatum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evenditis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doloribus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etur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?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Ulles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aceat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magnat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et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deniminum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inus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et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labo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. Ur, culpa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doloreste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volorrorit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,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opta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as </a:t>
            </a:r>
            <a:r>
              <a:rPr lang="en-US" sz="1600" baseline="30000" dirty="0" err="1">
                <a:solidFill>
                  <a:srgbClr val="676266"/>
                </a:solidFill>
                <a:latin typeface="Arial"/>
                <a:cs typeface="Arial"/>
              </a:rPr>
              <a:t>esciis</a:t>
            </a:r>
            <a:r>
              <a:rPr lang="en-US" sz="1600" baseline="30000" dirty="0">
                <a:solidFill>
                  <a:srgbClr val="676266"/>
                </a:solidFill>
                <a:latin typeface="Arial"/>
                <a:cs typeface="Arial"/>
              </a:rPr>
              <a:t> net </a:t>
            </a:r>
            <a:r>
              <a:rPr lang="en-US" sz="1600" baseline="30000" dirty="0" smtClean="0">
                <a:solidFill>
                  <a:srgbClr val="676266"/>
                </a:solidFill>
                <a:latin typeface="Arial"/>
                <a:cs typeface="Arial"/>
              </a:rPr>
              <a:t>e.</a:t>
            </a:r>
            <a:endParaRPr lang="en-US" sz="1050" i="1" dirty="0">
              <a:solidFill>
                <a:srgbClr val="676266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82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82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82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82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82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5588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93838"/>
            <a:ext cx="8229600" cy="4224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260718"/>
            <a:ext cx="9144000" cy="14008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539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70" r:id="rId3"/>
    <p:sldLayoutId id="2147483671" r:id="rId4"/>
    <p:sldLayoutId id="2147483672" r:id="rId5"/>
    <p:sldLayoutId id="2147483673" r:id="rId6"/>
    <p:sldLayoutId id="2147483679" r:id="rId7"/>
    <p:sldLayoutId id="2147483674" r:id="rId8"/>
    <p:sldLayoutId id="2147483675" r:id="rId9"/>
    <p:sldLayoutId id="2147483676" r:id="rId10"/>
    <p:sldLayoutId id="2147483677" r:id="rId11"/>
    <p:sldLayoutId id="2147483685" r:id="rId12"/>
    <p:sldLayoutId id="2147483678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spcBef>
          <a:spcPct val="0"/>
        </a:spcBef>
        <a:buNone/>
        <a:defRPr sz="3600" b="1" kern="1200">
          <a:solidFill>
            <a:srgbClr val="035B64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rgbClr val="035B6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1800" b="0" kern="1200">
          <a:solidFill>
            <a:srgbClr val="67626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rgbClr val="67626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rgbClr val="67626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rgbClr val="67626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1371600" y="2551113"/>
            <a:ext cx="7772400" cy="701675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b="1" dirty="0" smtClean="0">
                <a:solidFill>
                  <a:schemeClr val="accent6"/>
                </a:solidFill>
                <a:latin typeface="Arial"/>
                <a:cs typeface="Arial"/>
              </a:rPr>
              <a:t>This is a cover slide</a:t>
            </a:r>
            <a:endParaRPr lang="en-US" b="1" dirty="0">
              <a:solidFill>
                <a:schemeClr val="accent6"/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0" y="3490913"/>
            <a:ext cx="6400800" cy="785812"/>
          </a:xfrm>
          <a:prstGeom prst="rect">
            <a:avLst/>
          </a:prstGeom>
        </p:spPr>
        <p:txBody>
          <a:bodyPr/>
          <a:lstStyle/>
          <a:p>
            <a:pPr marL="0" indent="0" algn="l">
              <a:buNone/>
            </a:pPr>
            <a:r>
              <a:rPr lang="en-US" baseline="30000" dirty="0">
                <a:solidFill>
                  <a:srgbClr val="FFFFFF"/>
                </a:solidFill>
                <a:latin typeface="Arial"/>
                <a:cs typeface="Arial"/>
              </a:rPr>
              <a:t>This is a subheading </a:t>
            </a:r>
            <a:r>
              <a:rPr lang="en-US" baseline="30000" dirty="0" err="1">
                <a:solidFill>
                  <a:srgbClr val="FFFFFF"/>
                </a:solidFill>
                <a:latin typeface="Arial"/>
                <a:cs typeface="Arial"/>
              </a:rPr>
              <a:t>aestiaessum</a:t>
            </a:r>
            <a:r>
              <a:rPr lang="en-US" baseline="30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baseline="30000" dirty="0" err="1">
                <a:solidFill>
                  <a:srgbClr val="FFFFFF"/>
                </a:solidFill>
                <a:latin typeface="Arial"/>
                <a:cs typeface="Arial"/>
              </a:rPr>
              <a:t>quas</a:t>
            </a:r>
            <a:r>
              <a:rPr lang="en-US" baseline="30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br>
              <a:rPr lang="en-US" baseline="30000" dirty="0">
                <a:solidFill>
                  <a:srgbClr val="FFFFFF"/>
                </a:solidFill>
                <a:latin typeface="Arial"/>
                <a:cs typeface="Arial"/>
              </a:rPr>
            </a:br>
            <a:r>
              <a:rPr lang="en-US" baseline="30000" dirty="0" err="1">
                <a:solidFill>
                  <a:srgbClr val="FFFFFF"/>
                </a:solidFill>
                <a:latin typeface="Arial"/>
                <a:cs typeface="Arial"/>
              </a:rPr>
              <a:t>simagnis</a:t>
            </a:r>
            <a:r>
              <a:rPr lang="en-US" baseline="30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baseline="30000" dirty="0" err="1">
                <a:solidFill>
                  <a:srgbClr val="FFFFFF"/>
                </a:solidFill>
                <a:latin typeface="Arial"/>
                <a:cs typeface="Arial"/>
              </a:rPr>
              <a:t>molorumet</a:t>
            </a:r>
            <a:endParaRPr lang="en-US" baseline="30000" dirty="0">
              <a:solidFill>
                <a:srgbClr val="FFFFFF"/>
              </a:solidFill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6260718"/>
            <a:ext cx="9144000" cy="14008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14524" y="1942860"/>
            <a:ext cx="3369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accent3"/>
                </a:solidFill>
                <a:latin typeface="Arial"/>
                <a:cs typeface="Arial"/>
              </a:rPr>
              <a:t>JUNE 3, 2016</a:t>
            </a:r>
            <a:endParaRPr lang="en-US" sz="1400" dirty="0">
              <a:solidFill>
                <a:schemeClr val="accent3"/>
              </a:solidFill>
              <a:latin typeface="Arial"/>
              <a:cs typeface="Arial"/>
            </a:endParaRPr>
          </a:p>
        </p:txBody>
      </p:sp>
      <p:pic>
        <p:nvPicPr>
          <p:cNvPr id="7" name="Picture 6" descr="HRAC_primary_RGB_whitetyp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032" y="507967"/>
            <a:ext cx="1540387" cy="70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86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ection_slide_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408" y="2286000"/>
            <a:ext cx="4248912" cy="4114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09650" y="1798894"/>
            <a:ext cx="1180846" cy="357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Arial"/>
                <a:cs typeface="Arial"/>
              </a:rPr>
              <a:t>SECTION</a:t>
            </a:r>
            <a:endParaRPr lang="en-US" b="1" dirty="0">
              <a:solidFill>
                <a:schemeClr val="accent4"/>
              </a:solidFill>
              <a:latin typeface="Arial"/>
              <a:cs typeface="Arial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190496" y="1747012"/>
            <a:ext cx="445008" cy="461665"/>
            <a:chOff x="1942846" y="973195"/>
            <a:chExt cx="445008" cy="461665"/>
          </a:xfrm>
        </p:grpSpPr>
        <p:pic>
          <p:nvPicPr>
            <p:cNvPr id="11" name="Picture 10" descr="teal_circle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2846" y="985895"/>
              <a:ext cx="445008" cy="445008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1968500" y="973195"/>
              <a:ext cx="2984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00A990"/>
                  </a:solidFill>
                  <a:latin typeface="Arial Black"/>
                  <a:cs typeface="Arial Black"/>
                </a:rPr>
                <a:t>1</a:t>
              </a:r>
              <a:endParaRPr lang="en-US" sz="2400" dirty="0">
                <a:solidFill>
                  <a:srgbClr val="00A990"/>
                </a:solidFill>
                <a:latin typeface="Arial Black"/>
                <a:cs typeface="Arial Black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15993" y="2502378"/>
            <a:ext cx="6320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1"/>
                </a:solidFill>
                <a:latin typeface="Arial"/>
                <a:cs typeface="Arial"/>
              </a:rPr>
              <a:t>This is a section slide</a:t>
            </a:r>
            <a:endParaRPr lang="en-US" sz="3600" b="1" dirty="0">
              <a:solidFill>
                <a:schemeClr val="accent1"/>
              </a:solidFill>
              <a:latin typeface="Arial"/>
              <a:cs typeface="Aria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30933" y="3316331"/>
            <a:ext cx="562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This is a subheading </a:t>
            </a:r>
            <a:r>
              <a:rPr lang="en-US" sz="2400" dirty="0" err="1">
                <a:latin typeface="Arial"/>
                <a:cs typeface="Arial"/>
              </a:rPr>
              <a:t>aestiaessum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err="1">
                <a:latin typeface="Arial"/>
                <a:cs typeface="Arial"/>
              </a:rPr>
              <a:t>quas</a:t>
            </a:r>
            <a:r>
              <a:rPr lang="en-US" sz="2400" dirty="0">
                <a:latin typeface="Arial"/>
                <a:cs typeface="Arial"/>
              </a:rPr>
              <a:t> </a:t>
            </a:r>
            <a:br>
              <a:rPr lang="en-US" sz="2400" dirty="0">
                <a:latin typeface="Arial"/>
                <a:cs typeface="Arial"/>
              </a:rPr>
            </a:br>
            <a:r>
              <a:rPr lang="en-US" sz="2400" dirty="0" err="1">
                <a:latin typeface="Arial"/>
                <a:cs typeface="Arial"/>
              </a:rPr>
              <a:t>simagnis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err="1">
                <a:latin typeface="Arial"/>
                <a:cs typeface="Arial"/>
              </a:rPr>
              <a:t>molorumet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err="1">
                <a:latin typeface="Arial"/>
                <a:cs typeface="Arial"/>
              </a:rPr>
              <a:t>quas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err="1">
                <a:latin typeface="Arial"/>
                <a:cs typeface="Arial"/>
              </a:rPr>
              <a:t>simagnis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91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009650" y="1798894"/>
            <a:ext cx="1180846" cy="357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3"/>
                </a:solidFill>
                <a:latin typeface="Arial"/>
                <a:cs typeface="Arial"/>
              </a:rPr>
              <a:t>SECTION</a:t>
            </a:r>
            <a:endParaRPr lang="en-US" b="1" dirty="0">
              <a:solidFill>
                <a:schemeClr val="accent3"/>
              </a:solidFill>
              <a:latin typeface="Arial"/>
              <a:cs typeface="Arial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185350" y="1747012"/>
            <a:ext cx="445008" cy="461665"/>
            <a:chOff x="2185350" y="1747012"/>
            <a:chExt cx="445008" cy="461665"/>
          </a:xfrm>
        </p:grpSpPr>
        <p:pic>
          <p:nvPicPr>
            <p:cNvPr id="3" name="Picture 2" descr="green_circle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5350" y="1763669"/>
              <a:ext cx="445008" cy="445008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2216150" y="1747012"/>
              <a:ext cx="2984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D3DF4E"/>
                  </a:solidFill>
                  <a:latin typeface="Arial Black"/>
                  <a:cs typeface="Arial Black"/>
                </a:rPr>
                <a:t>1</a:t>
              </a:r>
              <a:endParaRPr lang="en-US" sz="2400" dirty="0">
                <a:solidFill>
                  <a:srgbClr val="D3DF4E"/>
                </a:solidFill>
                <a:latin typeface="Arial Black"/>
                <a:cs typeface="Arial Black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15993" y="2502378"/>
            <a:ext cx="6320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Arial"/>
                <a:cs typeface="Arial"/>
              </a:rPr>
              <a:t>This is a section slide</a:t>
            </a:r>
            <a:endParaRPr lang="en-US" sz="3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0933" y="3316331"/>
            <a:ext cx="562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This is a subheading </a:t>
            </a:r>
            <a:r>
              <a:rPr lang="en-US" sz="2400" dirty="0" err="1">
                <a:solidFill>
                  <a:schemeClr val="bg1"/>
                </a:solidFill>
                <a:latin typeface="Arial"/>
                <a:cs typeface="Arial"/>
              </a:rPr>
              <a:t>aestiaessum</a:t>
            </a:r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/>
                <a:cs typeface="Arial"/>
              </a:rPr>
              <a:t>quas</a:t>
            </a:r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US" sz="2400" dirty="0" err="1">
                <a:solidFill>
                  <a:schemeClr val="bg1"/>
                </a:solidFill>
                <a:latin typeface="Arial"/>
                <a:cs typeface="Arial"/>
              </a:rPr>
              <a:t>simagnis</a:t>
            </a:r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/>
                <a:cs typeface="Arial"/>
              </a:rPr>
              <a:t>molorumet</a:t>
            </a:r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/>
                <a:cs typeface="Arial"/>
              </a:rPr>
              <a:t>quas</a:t>
            </a:r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/>
                <a:cs typeface="Arial"/>
              </a:rPr>
              <a:t>simagnis</a:t>
            </a:r>
            <a:endParaRPr lang="en-US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6914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0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604838"/>
            <a:ext cx="7065963" cy="8286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latin typeface="Arial"/>
                <a:cs typeface="Arial"/>
              </a:rPr>
              <a:t>This is a content slide</a:t>
            </a:r>
            <a:endParaRPr lang="en-US" sz="3600" b="1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554163" y="1474788"/>
            <a:ext cx="7589837" cy="762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Rum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dus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elleces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sitatinvenis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nam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,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optionsed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 </a:t>
            </a:r>
            <a:r>
              <a:rPr lang="en-US" sz="2400" b="0" dirty="0" err="1" smtClean="0">
                <a:solidFill>
                  <a:srgbClr val="035B64"/>
                </a:solidFill>
                <a:latin typeface="Arial"/>
                <a:cs typeface="Arial"/>
              </a:rPr>
              <a:t>mo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/>
            </a:r>
            <a:b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</a:br>
            <a:r>
              <a:rPr lang="en-US" sz="2400" b="0" dirty="0" smtClean="0">
                <a:solidFill>
                  <a:srgbClr val="035B64"/>
                </a:solidFill>
                <a:latin typeface="Arial"/>
                <a:cs typeface="Arial"/>
              </a:rPr>
              <a:t>dis 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as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planiae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sant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atur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sitis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 </a:t>
            </a:r>
            <a:r>
              <a:rPr lang="en-US" sz="2400" b="0" dirty="0" err="1">
                <a:solidFill>
                  <a:srgbClr val="035B64"/>
                </a:solidFill>
                <a:latin typeface="Arial"/>
                <a:cs typeface="Arial"/>
              </a:rPr>
              <a:t>rerunt</a:t>
            </a:r>
            <a:r>
              <a:rPr lang="en-US" sz="2400" b="0" dirty="0">
                <a:solidFill>
                  <a:srgbClr val="035B64"/>
                </a:solidFill>
                <a:latin typeface="Arial"/>
                <a:cs typeface="Arial"/>
              </a:rPr>
              <a:t> rest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13460" y="2452200"/>
            <a:ext cx="7520940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>
                <a:latin typeface="Arial"/>
                <a:cs typeface="Arial"/>
              </a:rPr>
              <a:t>Seque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aruptatio</a:t>
            </a:r>
            <a:r>
              <a:rPr lang="en-US" sz="1800" dirty="0">
                <a:latin typeface="Arial"/>
                <a:cs typeface="Arial"/>
              </a:rPr>
              <a:t> tem </a:t>
            </a:r>
            <a:r>
              <a:rPr lang="en-US" sz="1800" dirty="0" err="1">
                <a:latin typeface="Arial"/>
                <a:cs typeface="Arial"/>
              </a:rPr>
              <a:t>quatur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aut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aut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utestio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nsectur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rectectinis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smtClean="0">
                <a:latin typeface="Arial"/>
                <a:cs typeface="Arial"/>
              </a:rPr>
              <a:t/>
            </a:r>
            <a:br>
              <a:rPr lang="en-US" sz="1800" dirty="0" smtClean="0">
                <a:latin typeface="Arial"/>
                <a:cs typeface="Arial"/>
              </a:rPr>
            </a:br>
            <a:r>
              <a:rPr lang="en-US" sz="1800" dirty="0" err="1" smtClean="0">
                <a:latin typeface="Arial"/>
                <a:cs typeface="Arial"/>
              </a:rPr>
              <a:t>explaud</a:t>
            </a:r>
            <a:r>
              <a:rPr lang="en-US" sz="1800" dirty="0" smtClean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aeseque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pori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ipsape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explabo</a:t>
            </a:r>
            <a:r>
              <a:rPr lang="en-US" sz="1800" dirty="0">
                <a:latin typeface="Arial"/>
                <a:cs typeface="Arial"/>
              </a:rPr>
              <a:t>. </a:t>
            </a:r>
            <a:r>
              <a:rPr lang="en-US" sz="1800" dirty="0" err="1">
                <a:latin typeface="Arial"/>
                <a:cs typeface="Arial"/>
              </a:rPr>
              <a:t>Itatis</a:t>
            </a:r>
            <a:r>
              <a:rPr lang="en-US" sz="1800" dirty="0">
                <a:latin typeface="Arial"/>
                <a:cs typeface="Arial"/>
              </a:rPr>
              <a:t> is </a:t>
            </a:r>
            <a:r>
              <a:rPr lang="en-US" sz="1800" dirty="0" err="1">
                <a:latin typeface="Arial"/>
                <a:cs typeface="Arial"/>
              </a:rPr>
              <a:t>seque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nis</a:t>
            </a:r>
            <a:r>
              <a:rPr lang="en-US" sz="1800" dirty="0">
                <a:latin typeface="Arial"/>
                <a:cs typeface="Arial"/>
              </a:rPr>
              <a:t> alia </a:t>
            </a:r>
            <a:r>
              <a:rPr lang="en-US" sz="1800" dirty="0" smtClean="0">
                <a:latin typeface="Arial"/>
                <a:cs typeface="Arial"/>
              </a:rPr>
              <a:t/>
            </a:r>
            <a:br>
              <a:rPr lang="en-US" sz="1800" dirty="0" smtClean="0">
                <a:latin typeface="Arial"/>
                <a:cs typeface="Arial"/>
              </a:rPr>
            </a:br>
            <a:r>
              <a:rPr lang="en-US" sz="1800" dirty="0" smtClean="0">
                <a:latin typeface="Arial"/>
                <a:cs typeface="Arial"/>
              </a:rPr>
              <a:t>as </a:t>
            </a:r>
            <a:r>
              <a:rPr lang="en-US" sz="1800" dirty="0" err="1">
                <a:latin typeface="Arial"/>
                <a:cs typeface="Arial"/>
              </a:rPr>
              <a:t>volore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volorum</a:t>
            </a:r>
            <a:r>
              <a:rPr lang="en-US" sz="1800" dirty="0">
                <a:latin typeface="Arial"/>
                <a:cs typeface="Arial"/>
              </a:rPr>
              <a:t>, </a:t>
            </a:r>
            <a:r>
              <a:rPr lang="en-US" sz="1800" dirty="0" err="1">
                <a:latin typeface="Arial"/>
                <a:cs typeface="Arial"/>
              </a:rPr>
              <a:t>cullaccus</a:t>
            </a:r>
            <a:r>
              <a:rPr lang="en-US" sz="1800" dirty="0">
                <a:latin typeface="Arial"/>
                <a:cs typeface="Arial"/>
              </a:rPr>
              <a:t>:</a:t>
            </a:r>
          </a:p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13460" y="3484880"/>
            <a:ext cx="7752080" cy="173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/>
              <a:buChar char="•"/>
            </a:pPr>
            <a:r>
              <a:rPr lang="en-US" sz="1800" dirty="0" smtClean="0">
                <a:latin typeface="Arial"/>
                <a:cs typeface="Arial"/>
              </a:rPr>
              <a:t>Bullet point one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/>
              <a:buChar char="•"/>
            </a:pPr>
            <a:r>
              <a:rPr lang="en-US" sz="1800" dirty="0" smtClean="0">
                <a:latin typeface="Arial"/>
                <a:cs typeface="Arial"/>
              </a:rPr>
              <a:t>Bullet point two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/>
              <a:buChar char="•"/>
            </a:pPr>
            <a:r>
              <a:rPr lang="en-US" sz="1800" dirty="0" smtClean="0">
                <a:latin typeface="Arial"/>
                <a:cs typeface="Arial"/>
              </a:rPr>
              <a:t>Bullet point three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/>
              <a:buChar char="•"/>
            </a:pPr>
            <a:r>
              <a:rPr lang="en-US" sz="1800" dirty="0" smtClean="0">
                <a:latin typeface="Arial"/>
                <a:cs typeface="Arial"/>
              </a:rPr>
              <a:t>Bullet point four</a:t>
            </a:r>
            <a:endParaRPr lang="en-US" sz="1800" dirty="0">
              <a:latin typeface="Arial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260718"/>
            <a:ext cx="9144000" cy="14008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08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idx="4294967295"/>
          </p:nvPr>
        </p:nvSpPr>
        <p:spPr>
          <a:xfrm>
            <a:off x="0" y="514350"/>
            <a:ext cx="3995738" cy="131445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latin typeface="Arial"/>
                <a:cs typeface="Arial"/>
              </a:rPr>
              <a:t>This is an image and content slide</a:t>
            </a:r>
            <a:endParaRPr lang="en-US" sz="3600" b="1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0322" y="1828800"/>
            <a:ext cx="3487420" cy="1738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>
                <a:latin typeface="Arial"/>
                <a:cs typeface="Arial"/>
              </a:rPr>
              <a:t>Seque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aruptatio</a:t>
            </a:r>
            <a:r>
              <a:rPr lang="en-US" sz="1800" dirty="0">
                <a:latin typeface="Arial"/>
                <a:cs typeface="Arial"/>
              </a:rPr>
              <a:t> tem </a:t>
            </a:r>
            <a:r>
              <a:rPr lang="en-US" sz="1800" dirty="0" err="1">
                <a:latin typeface="Arial"/>
                <a:cs typeface="Arial"/>
              </a:rPr>
              <a:t>quatur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aut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aut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utestio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nsectur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rectectinis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smtClean="0">
                <a:latin typeface="Arial"/>
                <a:cs typeface="Arial"/>
              </a:rPr>
              <a:t/>
            </a:r>
            <a:br>
              <a:rPr lang="en-US" sz="1800" dirty="0" smtClean="0">
                <a:latin typeface="Arial"/>
                <a:cs typeface="Arial"/>
              </a:rPr>
            </a:br>
            <a:r>
              <a:rPr lang="en-US" sz="1800" dirty="0" err="1" smtClean="0">
                <a:latin typeface="Arial"/>
                <a:cs typeface="Arial"/>
              </a:rPr>
              <a:t>explaud</a:t>
            </a:r>
            <a:r>
              <a:rPr lang="en-US" sz="1800" dirty="0" smtClean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aeseque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pori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ipsape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explabo</a:t>
            </a:r>
            <a:r>
              <a:rPr lang="en-US" sz="1800" dirty="0">
                <a:latin typeface="Arial"/>
                <a:cs typeface="Arial"/>
              </a:rPr>
              <a:t>. </a:t>
            </a:r>
            <a:r>
              <a:rPr lang="en-US" sz="1800" dirty="0" err="1">
                <a:latin typeface="Arial"/>
                <a:cs typeface="Arial"/>
              </a:rPr>
              <a:t>Itatis</a:t>
            </a:r>
            <a:r>
              <a:rPr lang="en-US" sz="1800" dirty="0">
                <a:latin typeface="Arial"/>
                <a:cs typeface="Arial"/>
              </a:rPr>
              <a:t> is </a:t>
            </a:r>
            <a:r>
              <a:rPr lang="en-US" sz="1800" dirty="0" err="1">
                <a:latin typeface="Arial"/>
                <a:cs typeface="Arial"/>
              </a:rPr>
              <a:t>seque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nis</a:t>
            </a:r>
            <a:r>
              <a:rPr lang="en-US" sz="1800" dirty="0">
                <a:latin typeface="Arial"/>
                <a:cs typeface="Arial"/>
              </a:rPr>
              <a:t> alia </a:t>
            </a:r>
            <a:r>
              <a:rPr lang="en-US" sz="1800" dirty="0" smtClean="0">
                <a:latin typeface="Arial"/>
                <a:cs typeface="Arial"/>
              </a:rPr>
              <a:t/>
            </a:r>
            <a:br>
              <a:rPr lang="en-US" sz="1800" dirty="0" smtClean="0">
                <a:latin typeface="Arial"/>
                <a:cs typeface="Arial"/>
              </a:rPr>
            </a:br>
            <a:r>
              <a:rPr lang="en-US" sz="1800" dirty="0" smtClean="0">
                <a:latin typeface="Arial"/>
                <a:cs typeface="Arial"/>
              </a:rPr>
              <a:t>as </a:t>
            </a:r>
            <a:r>
              <a:rPr lang="en-US" sz="1800" dirty="0" err="1">
                <a:latin typeface="Arial"/>
                <a:cs typeface="Arial"/>
              </a:rPr>
              <a:t>volore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err="1">
                <a:latin typeface="Arial"/>
                <a:cs typeface="Arial"/>
              </a:rPr>
              <a:t>volorum</a:t>
            </a:r>
            <a:r>
              <a:rPr lang="en-US" sz="1800" dirty="0">
                <a:latin typeface="Arial"/>
                <a:cs typeface="Arial"/>
              </a:rPr>
              <a:t>, </a:t>
            </a:r>
            <a:r>
              <a:rPr lang="en-US" sz="1800" dirty="0" err="1">
                <a:latin typeface="Arial"/>
                <a:cs typeface="Arial"/>
              </a:rPr>
              <a:t>cullaccus</a:t>
            </a:r>
            <a:r>
              <a:rPr lang="en-US" sz="1800" dirty="0">
                <a:latin typeface="Arial"/>
                <a:cs typeface="Arial"/>
              </a:rPr>
              <a:t>:</a:t>
            </a:r>
          </a:p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940716" y="3313737"/>
            <a:ext cx="1717040" cy="245872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810156" y="3313737"/>
            <a:ext cx="1717040" cy="245872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940716" y="592152"/>
            <a:ext cx="3586480" cy="222216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854356" y="2807032"/>
            <a:ext cx="37287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 smtClean="0">
                <a:latin typeface="Arial"/>
                <a:cs typeface="Arial"/>
              </a:rPr>
              <a:t>Image source/caption</a:t>
            </a:r>
            <a:endParaRPr lang="en-US" sz="1000" i="1" dirty="0">
              <a:latin typeface="Arial"/>
              <a:cs typeface="Arial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54356" y="5752137"/>
            <a:ext cx="17119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 smtClean="0">
                <a:latin typeface="Arial"/>
                <a:cs typeface="Arial"/>
              </a:rPr>
              <a:t>Image source/caption</a:t>
            </a:r>
            <a:endParaRPr lang="en-US" sz="1000" i="1" dirty="0">
              <a:latin typeface="Arial"/>
              <a:cs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13636" y="5753714"/>
            <a:ext cx="17119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 smtClean="0">
                <a:latin typeface="Arial"/>
                <a:cs typeface="Arial"/>
              </a:rPr>
              <a:t>Image source/caption</a:t>
            </a:r>
            <a:endParaRPr lang="en-US" sz="1000" i="1" dirty="0">
              <a:latin typeface="Arial"/>
              <a:cs typeface="Arial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260718"/>
            <a:ext cx="9144000" cy="14008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08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183748446"/>
              </p:ext>
            </p:extLst>
          </p:nvPr>
        </p:nvGraphicFramePr>
        <p:xfrm>
          <a:off x="779780" y="1442720"/>
          <a:ext cx="7102414" cy="35842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7"/>
          <p:cNvSpPr/>
          <p:nvPr/>
        </p:nvSpPr>
        <p:spPr>
          <a:xfrm>
            <a:off x="0" y="6260718"/>
            <a:ext cx="9144000" cy="14008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idx="4294967295"/>
          </p:nvPr>
        </p:nvSpPr>
        <p:spPr>
          <a:xfrm>
            <a:off x="1236663" y="382588"/>
            <a:ext cx="7907337" cy="80486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latin typeface="Arial"/>
                <a:cs typeface="Arial"/>
              </a:rPr>
              <a:t>This is a data/chart slide</a:t>
            </a:r>
            <a:endParaRPr lang="en-US" sz="3600" b="1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72284" y="5371450"/>
            <a:ext cx="6403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aseline="30000" dirty="0" err="1" smtClean="0">
                <a:latin typeface="Arial"/>
                <a:cs typeface="Arial"/>
              </a:rPr>
              <a:t>Geniscienda</a:t>
            </a:r>
            <a:r>
              <a:rPr lang="en-US" sz="1600" baseline="30000" dirty="0" smtClean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denimol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uptaspiet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latem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ratem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fugia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que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est</a:t>
            </a:r>
            <a:r>
              <a:rPr lang="en-US" sz="1600" baseline="30000" dirty="0">
                <a:latin typeface="Arial"/>
                <a:cs typeface="Arial"/>
              </a:rPr>
              <a:t> fugit </a:t>
            </a:r>
            <a:r>
              <a:rPr lang="en-US" sz="1600" baseline="30000" dirty="0" err="1">
                <a:latin typeface="Arial"/>
                <a:cs typeface="Arial"/>
              </a:rPr>
              <a:t>quidipitaes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enis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serferiaerum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nectis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inctem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eos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cus</a:t>
            </a:r>
            <a:r>
              <a:rPr lang="en-US" sz="1600" baseline="30000" dirty="0">
                <a:latin typeface="Arial"/>
                <a:cs typeface="Arial"/>
              </a:rPr>
              <a:t> ad quam </a:t>
            </a:r>
            <a:r>
              <a:rPr lang="en-US" sz="1600" baseline="30000" dirty="0" err="1">
                <a:latin typeface="Arial"/>
                <a:cs typeface="Arial"/>
              </a:rPr>
              <a:t>fuga</a:t>
            </a:r>
            <a:r>
              <a:rPr lang="en-US" sz="1600" baseline="30000" dirty="0">
                <a:latin typeface="Arial"/>
                <a:cs typeface="Arial"/>
              </a:rPr>
              <a:t>. </a:t>
            </a:r>
            <a:r>
              <a:rPr lang="en-US" sz="1600" baseline="30000" dirty="0" err="1">
                <a:latin typeface="Arial"/>
                <a:cs typeface="Arial"/>
              </a:rPr>
              <a:t>Ucitam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experum</a:t>
            </a:r>
            <a:r>
              <a:rPr lang="en-US" sz="1600" baseline="30000" dirty="0">
                <a:latin typeface="Arial"/>
                <a:cs typeface="Arial"/>
              </a:rPr>
              <a:t>, </a:t>
            </a:r>
            <a:r>
              <a:rPr lang="en-US" sz="1600" baseline="30000" dirty="0" err="1">
                <a:latin typeface="Arial"/>
                <a:cs typeface="Arial"/>
              </a:rPr>
              <a:t>ipis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doluptates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abore</a:t>
            </a:r>
            <a:r>
              <a:rPr lang="en-US" sz="1600" baseline="30000" dirty="0">
                <a:latin typeface="Arial"/>
                <a:cs typeface="Arial"/>
              </a:rPr>
              <a:t> et </a:t>
            </a:r>
            <a:r>
              <a:rPr lang="en-US" sz="1600" baseline="30000" dirty="0" err="1">
                <a:latin typeface="Arial"/>
                <a:cs typeface="Arial"/>
              </a:rPr>
              <a:t>eumquatum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evenditis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doloribus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etur</a:t>
            </a:r>
            <a:r>
              <a:rPr lang="en-US" sz="1600" baseline="30000" dirty="0">
                <a:latin typeface="Arial"/>
                <a:cs typeface="Arial"/>
              </a:rPr>
              <a:t>? </a:t>
            </a:r>
            <a:r>
              <a:rPr lang="en-US" sz="1600" baseline="30000" dirty="0" err="1">
                <a:latin typeface="Arial"/>
                <a:cs typeface="Arial"/>
              </a:rPr>
              <a:t>Ulles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aceat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magnat</a:t>
            </a:r>
            <a:r>
              <a:rPr lang="en-US" sz="1600" baseline="30000" dirty="0">
                <a:latin typeface="Arial"/>
                <a:cs typeface="Arial"/>
              </a:rPr>
              <a:t> et </a:t>
            </a:r>
            <a:r>
              <a:rPr lang="en-US" sz="1600" baseline="30000" dirty="0" err="1">
                <a:latin typeface="Arial"/>
                <a:cs typeface="Arial"/>
              </a:rPr>
              <a:t>deniminum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inus</a:t>
            </a:r>
            <a:r>
              <a:rPr lang="en-US" sz="1600" baseline="30000" dirty="0">
                <a:latin typeface="Arial"/>
                <a:cs typeface="Arial"/>
              </a:rPr>
              <a:t> et </a:t>
            </a:r>
            <a:r>
              <a:rPr lang="en-US" sz="1600" baseline="30000" dirty="0" err="1">
                <a:latin typeface="Arial"/>
                <a:cs typeface="Arial"/>
              </a:rPr>
              <a:t>labo</a:t>
            </a:r>
            <a:r>
              <a:rPr lang="en-US" sz="1600" baseline="30000" dirty="0">
                <a:latin typeface="Arial"/>
                <a:cs typeface="Arial"/>
              </a:rPr>
              <a:t>. Ur, culpa </a:t>
            </a:r>
            <a:r>
              <a:rPr lang="en-US" sz="1600" baseline="30000" dirty="0" err="1">
                <a:latin typeface="Arial"/>
                <a:cs typeface="Arial"/>
              </a:rPr>
              <a:t>doloreste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volorrorit</a:t>
            </a:r>
            <a:r>
              <a:rPr lang="en-US" sz="1600" baseline="30000" dirty="0">
                <a:latin typeface="Arial"/>
                <a:cs typeface="Arial"/>
              </a:rPr>
              <a:t>, </a:t>
            </a:r>
            <a:r>
              <a:rPr lang="en-US" sz="1600" baseline="30000" dirty="0" err="1">
                <a:latin typeface="Arial"/>
                <a:cs typeface="Arial"/>
              </a:rPr>
              <a:t>opta</a:t>
            </a:r>
            <a:r>
              <a:rPr lang="en-US" sz="1600" baseline="30000" dirty="0">
                <a:latin typeface="Arial"/>
                <a:cs typeface="Arial"/>
              </a:rPr>
              <a:t> as </a:t>
            </a:r>
            <a:r>
              <a:rPr lang="en-US" sz="1600" baseline="30000" dirty="0" err="1">
                <a:latin typeface="Arial"/>
                <a:cs typeface="Arial"/>
              </a:rPr>
              <a:t>esciis</a:t>
            </a:r>
            <a:r>
              <a:rPr lang="en-US" sz="1600" baseline="30000" dirty="0">
                <a:latin typeface="Arial"/>
                <a:cs typeface="Arial"/>
              </a:rPr>
              <a:t> net </a:t>
            </a:r>
            <a:r>
              <a:rPr lang="en-US" sz="1600" baseline="30000" dirty="0" smtClean="0">
                <a:latin typeface="Arial"/>
                <a:cs typeface="Arial"/>
              </a:rPr>
              <a:t>e.</a:t>
            </a:r>
            <a:endParaRPr lang="en-US" sz="1050" i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9780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 idx="4294967295"/>
          </p:nvPr>
        </p:nvSpPr>
        <p:spPr>
          <a:xfrm>
            <a:off x="1236663" y="341313"/>
            <a:ext cx="7907337" cy="11017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chemeClr val="tx2"/>
                </a:solidFill>
                <a:latin typeface="Arial"/>
                <a:cs typeface="Arial"/>
              </a:rPr>
              <a:t>This is a table slide</a:t>
            </a:r>
            <a:endParaRPr lang="en-US" sz="3600" b="1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006295"/>
              </p:ext>
            </p:extLst>
          </p:nvPr>
        </p:nvGraphicFramePr>
        <p:xfrm>
          <a:off x="860319" y="1442722"/>
          <a:ext cx="7054650" cy="3794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0930"/>
                <a:gridCol w="1410930"/>
                <a:gridCol w="1410930"/>
                <a:gridCol w="1410930"/>
                <a:gridCol w="1410930"/>
              </a:tblGrid>
              <a:tr h="465885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One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Two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Three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Four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Arial"/>
                          <a:cs typeface="Arial"/>
                        </a:rPr>
                        <a:t>Five</a:t>
                      </a:r>
                      <a:endParaRPr lang="en-US" sz="1400" dirty="0">
                        <a:latin typeface="Arial"/>
                        <a:cs typeface="Arial"/>
                      </a:endParaRPr>
                    </a:p>
                  </a:txBody>
                  <a:tcPr/>
                </a:tc>
              </a:tr>
              <a:tr h="465885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  <a:endParaRPr lang="en-US" sz="1200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43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  <a:endParaRPr lang="en-US" sz="1800" dirty="0" smtClean="0">
                        <a:latin typeface="Arial"/>
                        <a:cs typeface="Arial"/>
                      </a:endParaRPr>
                    </a:p>
                    <a:p>
                      <a:endParaRPr lang="en-US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43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</a:p>
                    <a:p>
                      <a:endParaRPr lang="en-US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43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</a:p>
                    <a:p>
                      <a:endParaRPr lang="en-US" sz="1200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43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/>
                          <a:cs typeface="Arial"/>
                        </a:rPr>
                        <a:t>Content</a:t>
                      </a:r>
                    </a:p>
                    <a:p>
                      <a:endParaRPr lang="en-US" sz="1200" dirty="0">
                        <a:latin typeface="Arial"/>
                        <a:cs typeface="Arial"/>
                      </a:endParaRPr>
                    </a:p>
                  </a:txBody>
                  <a:tcPr/>
                </a:tc>
              </a:tr>
              <a:tr h="465885"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</a:tr>
              <a:tr h="465885"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</a:tr>
              <a:tr h="465885"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</a:tr>
              <a:tr h="465885"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</a:tr>
              <a:tr h="465885"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</a:tr>
              <a:tr h="465885"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Arial"/>
                        <a:cs typeface="Arial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72284" y="5371450"/>
            <a:ext cx="6403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aseline="30000" dirty="0" err="1" smtClean="0">
                <a:latin typeface="Arial"/>
                <a:cs typeface="Arial"/>
              </a:rPr>
              <a:t>Geniscienda</a:t>
            </a:r>
            <a:r>
              <a:rPr lang="en-US" sz="1600" baseline="30000" dirty="0" smtClean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denimol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uptaspiet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latem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ratem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fugia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que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est</a:t>
            </a:r>
            <a:r>
              <a:rPr lang="en-US" sz="1600" baseline="30000" dirty="0">
                <a:latin typeface="Arial"/>
                <a:cs typeface="Arial"/>
              </a:rPr>
              <a:t> fugit </a:t>
            </a:r>
            <a:r>
              <a:rPr lang="en-US" sz="1600" baseline="30000" dirty="0" err="1">
                <a:latin typeface="Arial"/>
                <a:cs typeface="Arial"/>
              </a:rPr>
              <a:t>quidipitaes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enis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serferiaerum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nectis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inctem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eos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cus</a:t>
            </a:r>
            <a:r>
              <a:rPr lang="en-US" sz="1600" baseline="30000" dirty="0">
                <a:latin typeface="Arial"/>
                <a:cs typeface="Arial"/>
              </a:rPr>
              <a:t> ad quam </a:t>
            </a:r>
            <a:r>
              <a:rPr lang="en-US" sz="1600" baseline="30000" dirty="0" err="1">
                <a:latin typeface="Arial"/>
                <a:cs typeface="Arial"/>
              </a:rPr>
              <a:t>fuga</a:t>
            </a:r>
            <a:r>
              <a:rPr lang="en-US" sz="1600" baseline="30000" dirty="0">
                <a:latin typeface="Arial"/>
                <a:cs typeface="Arial"/>
              </a:rPr>
              <a:t>. </a:t>
            </a:r>
            <a:r>
              <a:rPr lang="en-US" sz="1600" baseline="30000" dirty="0" err="1">
                <a:latin typeface="Arial"/>
                <a:cs typeface="Arial"/>
              </a:rPr>
              <a:t>Ucitam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experum</a:t>
            </a:r>
            <a:r>
              <a:rPr lang="en-US" sz="1600" baseline="30000" dirty="0">
                <a:latin typeface="Arial"/>
                <a:cs typeface="Arial"/>
              </a:rPr>
              <a:t>, </a:t>
            </a:r>
            <a:r>
              <a:rPr lang="en-US" sz="1600" baseline="30000" dirty="0" err="1">
                <a:latin typeface="Arial"/>
                <a:cs typeface="Arial"/>
              </a:rPr>
              <a:t>ipis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doluptates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abore</a:t>
            </a:r>
            <a:r>
              <a:rPr lang="en-US" sz="1600" baseline="30000" dirty="0">
                <a:latin typeface="Arial"/>
                <a:cs typeface="Arial"/>
              </a:rPr>
              <a:t> et </a:t>
            </a:r>
            <a:r>
              <a:rPr lang="en-US" sz="1600" baseline="30000" dirty="0" err="1">
                <a:latin typeface="Arial"/>
                <a:cs typeface="Arial"/>
              </a:rPr>
              <a:t>eumquatum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evenditis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doloribus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etur</a:t>
            </a:r>
            <a:r>
              <a:rPr lang="en-US" sz="1600" baseline="30000" dirty="0">
                <a:latin typeface="Arial"/>
                <a:cs typeface="Arial"/>
              </a:rPr>
              <a:t>? </a:t>
            </a:r>
            <a:r>
              <a:rPr lang="en-US" sz="1600" baseline="30000" dirty="0" err="1">
                <a:latin typeface="Arial"/>
                <a:cs typeface="Arial"/>
              </a:rPr>
              <a:t>Ulles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aceat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magnat</a:t>
            </a:r>
            <a:r>
              <a:rPr lang="en-US" sz="1600" baseline="30000" dirty="0">
                <a:latin typeface="Arial"/>
                <a:cs typeface="Arial"/>
              </a:rPr>
              <a:t> et </a:t>
            </a:r>
            <a:r>
              <a:rPr lang="en-US" sz="1600" baseline="30000" dirty="0" err="1">
                <a:latin typeface="Arial"/>
                <a:cs typeface="Arial"/>
              </a:rPr>
              <a:t>deniminum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inus</a:t>
            </a:r>
            <a:r>
              <a:rPr lang="en-US" sz="1600" baseline="30000" dirty="0">
                <a:latin typeface="Arial"/>
                <a:cs typeface="Arial"/>
              </a:rPr>
              <a:t> et </a:t>
            </a:r>
            <a:r>
              <a:rPr lang="en-US" sz="1600" baseline="30000" dirty="0" err="1">
                <a:latin typeface="Arial"/>
                <a:cs typeface="Arial"/>
              </a:rPr>
              <a:t>labo</a:t>
            </a:r>
            <a:r>
              <a:rPr lang="en-US" sz="1600" baseline="30000" dirty="0">
                <a:latin typeface="Arial"/>
                <a:cs typeface="Arial"/>
              </a:rPr>
              <a:t>. Ur, culpa </a:t>
            </a:r>
            <a:r>
              <a:rPr lang="en-US" sz="1600" baseline="30000" dirty="0" err="1">
                <a:latin typeface="Arial"/>
                <a:cs typeface="Arial"/>
              </a:rPr>
              <a:t>doloreste</a:t>
            </a:r>
            <a:r>
              <a:rPr lang="en-US" sz="1600" baseline="30000" dirty="0">
                <a:latin typeface="Arial"/>
                <a:cs typeface="Arial"/>
              </a:rPr>
              <a:t> </a:t>
            </a:r>
            <a:r>
              <a:rPr lang="en-US" sz="1600" baseline="30000" dirty="0" err="1">
                <a:latin typeface="Arial"/>
                <a:cs typeface="Arial"/>
              </a:rPr>
              <a:t>volorrorit</a:t>
            </a:r>
            <a:r>
              <a:rPr lang="en-US" sz="1600" baseline="30000" dirty="0">
                <a:latin typeface="Arial"/>
                <a:cs typeface="Arial"/>
              </a:rPr>
              <a:t>, </a:t>
            </a:r>
            <a:r>
              <a:rPr lang="en-US" sz="1600" baseline="30000" dirty="0" err="1">
                <a:latin typeface="Arial"/>
                <a:cs typeface="Arial"/>
              </a:rPr>
              <a:t>opta</a:t>
            </a:r>
            <a:r>
              <a:rPr lang="en-US" sz="1600" baseline="30000" dirty="0">
                <a:latin typeface="Arial"/>
                <a:cs typeface="Arial"/>
              </a:rPr>
              <a:t> as </a:t>
            </a:r>
            <a:r>
              <a:rPr lang="en-US" sz="1600" baseline="30000" dirty="0" err="1">
                <a:latin typeface="Arial"/>
                <a:cs typeface="Arial"/>
              </a:rPr>
              <a:t>esciis</a:t>
            </a:r>
            <a:r>
              <a:rPr lang="en-US" sz="1600" baseline="30000" dirty="0">
                <a:latin typeface="Arial"/>
                <a:cs typeface="Arial"/>
              </a:rPr>
              <a:t> net </a:t>
            </a:r>
            <a:r>
              <a:rPr lang="en-US" sz="1600" baseline="30000" dirty="0" smtClean="0">
                <a:latin typeface="Arial"/>
                <a:cs typeface="Arial"/>
              </a:rPr>
              <a:t>e.</a:t>
            </a:r>
            <a:endParaRPr lang="en-US" sz="1050" i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398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</p:bldLst>
  </p:timing>
</p:sld>
</file>

<file path=ppt/theme/theme1.xml><?xml version="1.0" encoding="utf-8"?>
<a:theme xmlns:a="http://schemas.openxmlformats.org/drawingml/2006/main" name="16CLI7789-PowerPoint-Template">
  <a:themeElements>
    <a:clrScheme name="HRAC">
      <a:dk1>
        <a:srgbClr val="035B64"/>
      </a:dk1>
      <a:lt1>
        <a:sysClr val="window" lastClr="FFFFFF"/>
      </a:lt1>
      <a:dk2>
        <a:srgbClr val="000000"/>
      </a:dk2>
      <a:lt2>
        <a:srgbClr val="FFFFFF"/>
      </a:lt2>
      <a:accent1>
        <a:srgbClr val="035B64"/>
      </a:accent1>
      <a:accent2>
        <a:srgbClr val="A3B53A"/>
      </a:accent2>
      <a:accent3>
        <a:srgbClr val="D3DF4E"/>
      </a:accent3>
      <a:accent4>
        <a:srgbClr val="00A990"/>
      </a:accent4>
      <a:accent5>
        <a:srgbClr val="F5EB02"/>
      </a:accent5>
      <a:accent6>
        <a:srgbClr val="676266"/>
      </a:accent6>
      <a:hlink>
        <a:srgbClr val="035B64"/>
      </a:hlink>
      <a:folHlink>
        <a:srgbClr val="676266"/>
      </a:folHlink>
    </a:clrScheme>
    <a:fontScheme name="HRA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HRAC 1">
    <a:dk1>
      <a:srgbClr val="676266"/>
    </a:dk1>
    <a:lt1>
      <a:sysClr val="window" lastClr="FFFFFF"/>
    </a:lt1>
    <a:dk2>
      <a:srgbClr val="035B64"/>
    </a:dk2>
    <a:lt2>
      <a:srgbClr val="FFFFFF"/>
    </a:lt2>
    <a:accent1>
      <a:srgbClr val="035B64"/>
    </a:accent1>
    <a:accent2>
      <a:srgbClr val="A3B53A"/>
    </a:accent2>
    <a:accent3>
      <a:srgbClr val="D3DF4E"/>
    </a:accent3>
    <a:accent4>
      <a:srgbClr val="00A990"/>
    </a:accent4>
    <a:accent5>
      <a:srgbClr val="F5EB02"/>
    </a:accent5>
    <a:accent6>
      <a:srgbClr val="FFFFFF"/>
    </a:accent6>
    <a:hlink>
      <a:srgbClr val="FFFFFF"/>
    </a:hlink>
    <a:folHlink>
      <a:srgbClr val="FFFFFF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223</Words>
  <Application>Microsoft Office PowerPoint</Application>
  <PresentationFormat>Custom</PresentationFormat>
  <Paragraphs>37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16CLI7789-PowerPoint-Template</vt:lpstr>
      <vt:lpstr>This is a cover slide</vt:lpstr>
      <vt:lpstr>PowerPoint Presentation</vt:lpstr>
      <vt:lpstr>PowerPoint Presentation</vt:lpstr>
      <vt:lpstr>This is a content slide</vt:lpstr>
      <vt:lpstr>This is an image and content slide</vt:lpstr>
      <vt:lpstr>This is a data/chart slide</vt:lpstr>
      <vt:lpstr>This is a table slide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a cover slide</dc:title>
  <dc:creator>drefs</dc:creator>
  <cp:lastModifiedBy>drefs</cp:lastModifiedBy>
  <cp:revision>1</cp:revision>
  <dcterms:created xsi:type="dcterms:W3CDTF">2017-05-14T18:37:01Z</dcterms:created>
  <dcterms:modified xsi:type="dcterms:W3CDTF">2017-05-14T18:38:41Z</dcterms:modified>
</cp:coreProperties>
</file>