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668" r:id="rId3"/>
    <p:sldMasterId id="2147483680" r:id="rId4"/>
    <p:sldMasterId id="2147483692" r:id="rId5"/>
  </p:sldMasterIdLst>
  <p:notesMasterIdLst>
    <p:notesMasterId r:id="rId19"/>
  </p:notesMasterIdLst>
  <p:sldIdLst>
    <p:sldId id="256" r:id="rId6"/>
    <p:sldId id="283" r:id="rId7"/>
    <p:sldId id="282" r:id="rId8"/>
    <p:sldId id="281" r:id="rId9"/>
    <p:sldId id="284" r:id="rId10"/>
    <p:sldId id="260" r:id="rId11"/>
    <p:sldId id="264" r:id="rId12"/>
    <p:sldId id="285" r:id="rId13"/>
    <p:sldId id="275" r:id="rId14"/>
    <p:sldId id="277" r:id="rId15"/>
    <p:sldId id="286" r:id="rId16"/>
    <p:sldId id="280" r:id="rId17"/>
    <p:sldId id="279" r:id="rId18"/>
  </p:sldIdLst>
  <p:sldSz cx="9144000" cy="6400800"/>
  <p:notesSz cx="6858000" cy="9144000"/>
  <p:defaultTextStyle>
    <a:defPPr>
      <a:defRPr lang="en-US"/>
    </a:defPPr>
    <a:lvl1pPr marL="0" algn="l" defTabSz="443897" rtl="0" eaLnBrk="1" latinLnBrk="0" hangingPunct="1">
      <a:defRPr sz="1700" kern="1200">
        <a:solidFill>
          <a:schemeClr val="tx1"/>
        </a:solidFill>
        <a:latin typeface="+mn-lt"/>
        <a:ea typeface="+mn-ea"/>
        <a:cs typeface="+mn-cs"/>
      </a:defRPr>
    </a:lvl1pPr>
    <a:lvl2pPr marL="443897" algn="l" defTabSz="443897" rtl="0" eaLnBrk="1" latinLnBrk="0" hangingPunct="1">
      <a:defRPr sz="1700" kern="1200">
        <a:solidFill>
          <a:schemeClr val="tx1"/>
        </a:solidFill>
        <a:latin typeface="+mn-lt"/>
        <a:ea typeface="+mn-ea"/>
        <a:cs typeface="+mn-cs"/>
      </a:defRPr>
    </a:lvl2pPr>
    <a:lvl3pPr marL="887793" algn="l" defTabSz="443897" rtl="0" eaLnBrk="1" latinLnBrk="0" hangingPunct="1">
      <a:defRPr sz="1700" kern="1200">
        <a:solidFill>
          <a:schemeClr val="tx1"/>
        </a:solidFill>
        <a:latin typeface="+mn-lt"/>
        <a:ea typeface="+mn-ea"/>
        <a:cs typeface="+mn-cs"/>
      </a:defRPr>
    </a:lvl3pPr>
    <a:lvl4pPr marL="1331690" algn="l" defTabSz="443897" rtl="0" eaLnBrk="1" latinLnBrk="0" hangingPunct="1">
      <a:defRPr sz="1700" kern="1200">
        <a:solidFill>
          <a:schemeClr val="tx1"/>
        </a:solidFill>
        <a:latin typeface="+mn-lt"/>
        <a:ea typeface="+mn-ea"/>
        <a:cs typeface="+mn-cs"/>
      </a:defRPr>
    </a:lvl4pPr>
    <a:lvl5pPr marL="1775587" algn="l" defTabSz="443897" rtl="0" eaLnBrk="1" latinLnBrk="0" hangingPunct="1">
      <a:defRPr sz="1700" kern="1200">
        <a:solidFill>
          <a:schemeClr val="tx1"/>
        </a:solidFill>
        <a:latin typeface="+mn-lt"/>
        <a:ea typeface="+mn-ea"/>
        <a:cs typeface="+mn-cs"/>
      </a:defRPr>
    </a:lvl5pPr>
    <a:lvl6pPr marL="2219484" algn="l" defTabSz="443897" rtl="0" eaLnBrk="1" latinLnBrk="0" hangingPunct="1">
      <a:defRPr sz="1700" kern="1200">
        <a:solidFill>
          <a:schemeClr val="tx1"/>
        </a:solidFill>
        <a:latin typeface="+mn-lt"/>
        <a:ea typeface="+mn-ea"/>
        <a:cs typeface="+mn-cs"/>
      </a:defRPr>
    </a:lvl6pPr>
    <a:lvl7pPr marL="2663381" algn="l" defTabSz="443897" rtl="0" eaLnBrk="1" latinLnBrk="0" hangingPunct="1">
      <a:defRPr sz="1700" kern="1200">
        <a:solidFill>
          <a:schemeClr val="tx1"/>
        </a:solidFill>
        <a:latin typeface="+mn-lt"/>
        <a:ea typeface="+mn-ea"/>
        <a:cs typeface="+mn-cs"/>
      </a:defRPr>
    </a:lvl7pPr>
    <a:lvl8pPr marL="3107277" algn="l" defTabSz="443897" rtl="0" eaLnBrk="1" latinLnBrk="0" hangingPunct="1">
      <a:defRPr sz="1700" kern="1200">
        <a:solidFill>
          <a:schemeClr val="tx1"/>
        </a:solidFill>
        <a:latin typeface="+mn-lt"/>
        <a:ea typeface="+mn-ea"/>
        <a:cs typeface="+mn-cs"/>
      </a:defRPr>
    </a:lvl8pPr>
    <a:lvl9pPr marL="3551174" algn="l" defTabSz="443897"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hora" initials="m"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49" autoAdjust="0"/>
  </p:normalViewPr>
  <p:slideViewPr>
    <p:cSldViewPr snapToGrid="0" snapToObjects="1">
      <p:cViewPr varScale="1">
        <p:scale>
          <a:sx n="51" d="100"/>
          <a:sy n="51" d="100"/>
        </p:scale>
        <p:origin x="2102" y="48"/>
      </p:cViewPr>
      <p:guideLst>
        <p:guide orient="horz" pos="2016"/>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2"/>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5"/>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364263024"/>
        <c:axId val="364263416"/>
      </c:barChart>
      <c:catAx>
        <c:axId val="364263024"/>
        <c:scaling>
          <c:orientation val="minMax"/>
        </c:scaling>
        <c:delete val="0"/>
        <c:axPos val="b"/>
        <c:numFmt formatCode="General" sourceLinked="0"/>
        <c:majorTickMark val="out"/>
        <c:minorTickMark val="none"/>
        <c:tickLblPos val="nextTo"/>
        <c:txPr>
          <a:bodyPr/>
          <a:lstStyle/>
          <a:p>
            <a:pPr>
              <a:defRPr sz="1400"/>
            </a:pPr>
            <a:endParaRPr lang="en-US"/>
          </a:p>
        </c:txPr>
        <c:crossAx val="364263416"/>
        <c:crosses val="autoZero"/>
        <c:auto val="1"/>
        <c:lblAlgn val="ctr"/>
        <c:lblOffset val="100"/>
        <c:noMultiLvlLbl val="0"/>
      </c:catAx>
      <c:valAx>
        <c:axId val="364263416"/>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364263024"/>
        <c:crosses val="autoZero"/>
        <c:crossBetween val="between"/>
      </c:valAx>
    </c:plotArea>
    <c:legend>
      <c:legendPos val="r"/>
      <c:layout>
        <c:manualLayout>
          <c:xMode val="edge"/>
          <c:yMode val="edge"/>
          <c:x val="0.87600344945271902"/>
          <c:y val="0.40451136342600202"/>
          <c:w val="0.11458554795594904"/>
          <c:h val="0.22605568905729406"/>
        </c:manualLayout>
      </c:layout>
      <c:overlay val="0"/>
      <c:txPr>
        <a:bodyPr/>
        <a:lstStyle/>
        <a:p>
          <a:pPr>
            <a:defRPr sz="1200"/>
          </a:pPr>
          <a:endParaRPr lang="en-US"/>
        </a:p>
      </c:txPr>
    </c:legend>
    <c:plotVisOnly val="1"/>
    <c:dispBlanksAs val="gap"/>
    <c:showDLblsOverMax val="0"/>
  </c:chart>
  <c:txPr>
    <a:bodyPr/>
    <a:lstStyle/>
    <a:p>
      <a:pPr>
        <a:defRPr sz="1800">
          <a:latin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EE5D2-208E-43D8-AED3-E2C6CB5F564D}" type="datetimeFigureOut">
              <a:rPr lang="en-US" smtClean="0"/>
              <a:pPr/>
              <a:t>3/29/2017</a:t>
            </a:fld>
            <a:endParaRPr lang="en-US"/>
          </a:p>
        </p:txBody>
      </p:sp>
      <p:sp>
        <p:nvSpPr>
          <p:cNvPr id="4" name="Slide Image Placeholder 3"/>
          <p:cNvSpPr>
            <a:spLocks noGrp="1" noRot="1" noChangeAspect="1"/>
          </p:cNvSpPr>
          <p:nvPr>
            <p:ph type="sldImg" idx="2"/>
          </p:nvPr>
        </p:nvSpPr>
        <p:spPr>
          <a:xfrm>
            <a:off x="1223963" y="1143000"/>
            <a:ext cx="4410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31D59-58C3-4F09-A0D2-2870F6A6AA6F}" type="slidenum">
              <a:rPr lang="en-US" smtClean="0"/>
              <a:pPr/>
              <a:t>‹#›</a:t>
            </a:fld>
            <a:endParaRPr lang="en-US"/>
          </a:p>
        </p:txBody>
      </p:sp>
    </p:spTree>
    <p:extLst>
      <p:ext uri="{BB962C8B-B14F-4D97-AF65-F5344CB8AC3E}">
        <p14:creationId xmlns:p14="http://schemas.microsoft.com/office/powerpoint/2010/main" val="24195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a:t>
            </a:r>
            <a:r>
              <a:rPr lang="en-US" baseline="0" dirty="0" smtClean="0"/>
              <a:t> HRAC is an Industry-based group of scientists engaged in understanding herbicide resistance and how to delay or prevent it.  Companies that research, develop, and market herbicides are uniquely positioned to understand the behavior of their chemistries and the ways that they are used by farmers.  This knowledge, when combined with broader understanding of weed biology and ecology, is important to developing best management practices that lead to the long-term preservation of these important weed control tools.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C6BA13-8AF9-CB46-863E-99933F8EABE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59969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 GHRAC has redesigned</a:t>
            </a:r>
            <a:r>
              <a:rPr lang="en-US" baseline="0" dirty="0" smtClean="0"/>
              <a:t> and reorganized it’s website.  The new site is easier to navigate and search, and contains some new content.  </a:t>
            </a:r>
            <a:endParaRPr lang="en-US" dirty="0"/>
          </a:p>
        </p:txBody>
      </p:sp>
      <p:sp>
        <p:nvSpPr>
          <p:cNvPr id="4" name="Slide Number Placeholder 3"/>
          <p:cNvSpPr>
            <a:spLocks noGrp="1"/>
          </p:cNvSpPr>
          <p:nvPr>
            <p:ph type="sldNum" sz="quarter" idx="10"/>
          </p:nvPr>
        </p:nvSpPr>
        <p:spPr/>
        <p:txBody>
          <a:bodyPr/>
          <a:lstStyle/>
          <a:p>
            <a:fld id="{FFB31D59-58C3-4F09-A0D2-2870F6A6AA6F}" type="slidenum">
              <a:rPr lang="en-US" smtClean="0"/>
              <a:pPr/>
              <a:t>11</a:t>
            </a:fld>
            <a:endParaRPr lang="en-US"/>
          </a:p>
        </p:txBody>
      </p:sp>
    </p:spTree>
    <p:extLst>
      <p:ext uri="{BB962C8B-B14F-4D97-AF65-F5344CB8AC3E}">
        <p14:creationId xmlns:p14="http://schemas.microsoft.com/office/powerpoint/2010/main" val="268806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examples of some of the topics you can find on the website.</a:t>
            </a:r>
            <a:r>
              <a:rPr lang="en-US" baseline="0" dirty="0" smtClean="0"/>
              <a:t>  Our Communications Working Group continues to expand content in support of GHRAC objectives.</a:t>
            </a:r>
            <a:endParaRPr lang="en-US" dirty="0"/>
          </a:p>
        </p:txBody>
      </p:sp>
      <p:sp>
        <p:nvSpPr>
          <p:cNvPr id="4" name="Slide Number Placeholder 3"/>
          <p:cNvSpPr>
            <a:spLocks noGrp="1"/>
          </p:cNvSpPr>
          <p:nvPr>
            <p:ph type="sldNum" sz="quarter" idx="10"/>
          </p:nvPr>
        </p:nvSpPr>
        <p:spPr/>
        <p:txBody>
          <a:bodyPr/>
          <a:lstStyle/>
          <a:p>
            <a:fld id="{FFB31D59-58C3-4F09-A0D2-2870F6A6AA6F}" type="slidenum">
              <a:rPr lang="en-US" smtClean="0"/>
              <a:pPr/>
              <a:t>12</a:t>
            </a:fld>
            <a:endParaRPr lang="en-US"/>
          </a:p>
        </p:txBody>
      </p:sp>
    </p:spTree>
    <p:extLst>
      <p:ext uri="{BB962C8B-B14F-4D97-AF65-F5344CB8AC3E}">
        <p14:creationId xmlns:p14="http://schemas.microsoft.com/office/powerpoint/2010/main" val="200961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 part of CropLife International and currently have representation from </a:t>
            </a:r>
            <a:r>
              <a:rPr lang="en-US" dirty="0" smtClean="0"/>
              <a:t>9 companies.  Typically</a:t>
            </a:r>
            <a:r>
              <a:rPr lang="en-US" baseline="0" dirty="0" smtClean="0"/>
              <a:t> each company has 2-3 representatives that participate in meetings and serve on Working Groups and/or sub-teams.  The Committee has three officers, Chair, Secretary/Treasurer, and Communications Lead.  The full Committee meets bi-monthly, usually by conference call but face-to-face at least twice per year.</a:t>
            </a:r>
            <a:endParaRPr lang="en-US" dirty="0"/>
          </a:p>
        </p:txBody>
      </p:sp>
      <p:sp>
        <p:nvSpPr>
          <p:cNvPr id="4" name="Slide Number Placeholder 3"/>
          <p:cNvSpPr>
            <a:spLocks noGrp="1"/>
          </p:cNvSpPr>
          <p:nvPr>
            <p:ph type="sldNum" sz="quarter" idx="10"/>
          </p:nvPr>
        </p:nvSpPr>
        <p:spPr/>
        <p:txBody>
          <a:bodyPr/>
          <a:lstStyle/>
          <a:p>
            <a:fld id="{FAC6BA13-8AF9-CB46-863E-99933F8EABE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19990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Groups are teams of technically</a:t>
            </a:r>
            <a:r>
              <a:rPr lang="en-US" baseline="0" dirty="0" smtClean="0"/>
              <a:t>-oriented individuals that focus on specific areas.  These may be understanding resistance in specific sites of action, such as the Auxin and HPPD working groups, or areas such as enhancing communications or developing science-based information related to current public issues.  Working groups collect and analyze pertinent information, develop technical communication pieces, and organize seminars/symposia on herbicide resistance-related topics.  In some cases these groups may sponsor research projects or other 3</a:t>
            </a:r>
            <a:r>
              <a:rPr lang="en-US" baseline="30000" dirty="0" smtClean="0"/>
              <a:t>rd</a:t>
            </a:r>
            <a:r>
              <a:rPr lang="en-US" baseline="0" dirty="0" smtClean="0"/>
              <a:t> party efforts</a:t>
            </a:r>
            <a:r>
              <a:rPr lang="en-US" baseline="0" dirty="0" smtClean="0"/>
              <a:t>.</a:t>
            </a:r>
          </a:p>
          <a:p>
            <a:endParaRPr lang="en-US" baseline="0" dirty="0" smtClean="0"/>
          </a:p>
          <a:p>
            <a:r>
              <a:rPr lang="en-US" baseline="0" dirty="0" smtClean="0"/>
              <a:t>(Note to presenter:  it may be helpful to verbalize some current activities for each Working Group)</a:t>
            </a:r>
          </a:p>
          <a:p>
            <a:endParaRPr lang="en-US" baseline="0" dirty="0" smtClean="0"/>
          </a:p>
          <a:p>
            <a:r>
              <a:rPr lang="en-US" baseline="0" dirty="0" smtClean="0"/>
              <a:t>Working Groups are open to both Industry and non-Industry participants.  We welcome those who are interested in engaging in the discussion and direction.</a:t>
            </a:r>
            <a:endParaRPr lang="en-US" dirty="0"/>
          </a:p>
        </p:txBody>
      </p:sp>
      <p:sp>
        <p:nvSpPr>
          <p:cNvPr id="4" name="Slide Number Placeholder 3"/>
          <p:cNvSpPr>
            <a:spLocks noGrp="1"/>
          </p:cNvSpPr>
          <p:nvPr>
            <p:ph type="sldNum" sz="quarter" idx="10"/>
          </p:nvPr>
        </p:nvSpPr>
        <p:spPr/>
        <p:txBody>
          <a:bodyPr/>
          <a:lstStyle/>
          <a:p>
            <a:fld id="{FAC6BA13-8AF9-CB46-863E-99933F8EABE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39773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HRAC works to be a clearing house for information on herbicide</a:t>
            </a:r>
            <a:r>
              <a:rPr lang="en-US" baseline="0" dirty="0" smtClean="0"/>
              <a:t> resistance that can then be used by others to develop specific strategies for managing resistance</a:t>
            </a:r>
            <a:r>
              <a:rPr lang="en-US" baseline="0" dirty="0" smtClean="0"/>
              <a:t>.  The collective knowledge of these crop protection companies provides a unique perspective on the problem of herbicide resistance.</a:t>
            </a:r>
            <a:endParaRPr lang="en-US" dirty="0"/>
          </a:p>
        </p:txBody>
      </p:sp>
      <p:sp>
        <p:nvSpPr>
          <p:cNvPr id="4" name="Slide Number Placeholder 3"/>
          <p:cNvSpPr>
            <a:spLocks noGrp="1"/>
          </p:cNvSpPr>
          <p:nvPr>
            <p:ph type="sldNum" sz="quarter" idx="10"/>
          </p:nvPr>
        </p:nvSpPr>
        <p:spPr/>
        <p:txBody>
          <a:bodyPr/>
          <a:lstStyle/>
          <a:p>
            <a:fld id="{FAC6BA13-8AF9-CB46-863E-99933F8EABE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64398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the information that Global HRAC provides.  These include supporting the International Survey of Herbicide</a:t>
            </a:r>
            <a:r>
              <a:rPr lang="en-US" baseline="0" dirty="0" smtClean="0"/>
              <a:t> Resistant Weeds, a comprehensive source of confirmed resistance cases along with other useful information related to herbicides.  Additionally, GHRAC has a separate website that contains a range of information on resistance-related topics. </a:t>
            </a:r>
          </a:p>
          <a:p>
            <a:endParaRPr lang="en-US" baseline="0" dirty="0" smtClean="0"/>
          </a:p>
          <a:p>
            <a:r>
              <a:rPr lang="en-US" baseline="0" dirty="0" smtClean="0"/>
              <a:t>GHRAC </a:t>
            </a:r>
            <a:r>
              <a:rPr lang="en-US" baseline="0" dirty="0" smtClean="0"/>
              <a:t>organizes and supports symposia at a variety of regional and international weed science meetings.</a:t>
            </a:r>
          </a:p>
          <a:p>
            <a:endParaRPr lang="en-US" baseline="0" dirty="0" smtClean="0"/>
          </a:p>
          <a:p>
            <a:r>
              <a:rPr lang="en-US" baseline="0" dirty="0" smtClean="0"/>
              <a:t>Via the Working Groups GHRAC builds and refines best management practices and other recommendations.  We also help refine resistance-testing protocols.</a:t>
            </a:r>
          </a:p>
          <a:p>
            <a:endParaRPr lang="en-US" baseline="0" dirty="0" smtClean="0"/>
          </a:p>
          <a:p>
            <a:r>
              <a:rPr lang="en-US" baseline="0" dirty="0" smtClean="0"/>
              <a:t>GHRAC has long maintained a MOA classification scheme that is used world-wide.  This is communicated via our “World of Herbicides Poster” and through our online lookup tool.</a:t>
            </a:r>
            <a:endParaRPr lang="en-US" dirty="0"/>
          </a:p>
        </p:txBody>
      </p:sp>
      <p:sp>
        <p:nvSpPr>
          <p:cNvPr id="4" name="Slide Number Placeholder 3"/>
          <p:cNvSpPr>
            <a:spLocks noGrp="1"/>
          </p:cNvSpPr>
          <p:nvPr>
            <p:ph type="sldNum" sz="quarter" idx="10"/>
          </p:nvPr>
        </p:nvSpPr>
        <p:spPr/>
        <p:txBody>
          <a:bodyPr/>
          <a:lstStyle/>
          <a:p>
            <a:fld id="{FFB31D59-58C3-4F09-A0D2-2870F6A6AA6F}" type="slidenum">
              <a:rPr lang="en-US" smtClean="0"/>
              <a:pPr/>
              <a:t>6</a:t>
            </a:fld>
            <a:endParaRPr lang="en-US"/>
          </a:p>
        </p:txBody>
      </p:sp>
    </p:spTree>
    <p:extLst>
      <p:ext uri="{BB962C8B-B14F-4D97-AF65-F5344CB8AC3E}">
        <p14:creationId xmlns:p14="http://schemas.microsoft.com/office/powerpoint/2010/main" val="19920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GHRAC uses</a:t>
            </a:r>
            <a:r>
              <a:rPr lang="en-US" baseline="0" dirty="0" smtClean="0"/>
              <a:t> the information collected to produce fact sheets, online tools, and recommendations designed to help consultants, researchers, and educators.  Semi-technical audiences such as regulators and government policy makers can look to GHRAC for information and perspectives </a:t>
            </a:r>
            <a:endParaRPr lang="en-US" dirty="0"/>
          </a:p>
        </p:txBody>
      </p:sp>
      <p:sp>
        <p:nvSpPr>
          <p:cNvPr id="4" name="Slide Number Placeholder 3"/>
          <p:cNvSpPr>
            <a:spLocks noGrp="1"/>
          </p:cNvSpPr>
          <p:nvPr>
            <p:ph type="sldNum" sz="quarter" idx="10"/>
          </p:nvPr>
        </p:nvSpPr>
        <p:spPr/>
        <p:txBody>
          <a:bodyPr/>
          <a:lstStyle/>
          <a:p>
            <a:fld id="{FFB31D59-58C3-4F09-A0D2-2870F6A6AA6F}" type="slidenum">
              <a:rPr lang="en-US" smtClean="0"/>
              <a:pPr/>
              <a:t>7</a:t>
            </a:fld>
            <a:endParaRPr lang="en-US"/>
          </a:p>
        </p:txBody>
      </p:sp>
    </p:spTree>
    <p:extLst>
      <p:ext uri="{BB962C8B-B14F-4D97-AF65-F5344CB8AC3E}">
        <p14:creationId xmlns:p14="http://schemas.microsoft.com/office/powerpoint/2010/main" val="1729111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GHRAC focuses on communications with those</a:t>
            </a:r>
            <a:r>
              <a:rPr lang="en-US" baseline="0" dirty="0" smtClean="0"/>
              <a:t> that influence farmer decisions and behaviors.   This would include weed science academics, extension specialists, and consultants.  GHRAC also works to assist regional/country-specific HRACs in their missions related to education, communication, and working to guide public policy on herbicide resistance.</a:t>
            </a:r>
          </a:p>
          <a:p>
            <a:endParaRPr lang="en-US" baseline="0" dirty="0" smtClean="0"/>
          </a:p>
          <a:p>
            <a:r>
              <a:rPr lang="en-US" baseline="0" dirty="0" smtClean="0"/>
              <a:t>While some of the information provided by GHRAC may be useful to farmers directly, the primary effort is to assist those that spend most of their time working directly with farmers.</a:t>
            </a:r>
            <a:endParaRPr lang="en-US" dirty="0"/>
          </a:p>
        </p:txBody>
      </p:sp>
      <p:sp>
        <p:nvSpPr>
          <p:cNvPr id="4" name="Slide Number Placeholder 3"/>
          <p:cNvSpPr>
            <a:spLocks noGrp="1"/>
          </p:cNvSpPr>
          <p:nvPr>
            <p:ph type="sldNum" sz="quarter" idx="10"/>
          </p:nvPr>
        </p:nvSpPr>
        <p:spPr/>
        <p:txBody>
          <a:bodyPr/>
          <a:lstStyle/>
          <a:p>
            <a:fld id="{FFB31D59-58C3-4F09-A0D2-2870F6A6AA6F}" type="slidenum">
              <a:rPr lang="en-US" smtClean="0"/>
              <a:pPr/>
              <a:t>8</a:t>
            </a:fld>
            <a:endParaRPr lang="en-US"/>
          </a:p>
        </p:txBody>
      </p:sp>
    </p:spTree>
    <p:extLst>
      <p:ext uri="{BB962C8B-B14F-4D97-AF65-F5344CB8AC3E}">
        <p14:creationId xmlns:p14="http://schemas.microsoft.com/office/powerpoint/2010/main" val="302698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GHRAC</a:t>
            </a:r>
            <a:r>
              <a:rPr lang="en-US" baseline="0" dirty="0" smtClean="0"/>
              <a:t> has recently put more emphasis on working with regional/country-specific HRACs.  These organizations can better understand local needs and craft information and messages that resonate within their respective geographies.  GHRAC can help new regional/country-specific HRACs with setup tasks such as preparing a constitution, organizing information, and building education pieces.  GHRAC meetings also provide a forum for these groups to share experiences with each other.</a:t>
            </a:r>
            <a:endParaRPr lang="en-US" dirty="0"/>
          </a:p>
        </p:txBody>
      </p:sp>
      <p:sp>
        <p:nvSpPr>
          <p:cNvPr id="4" name="Slide Number Placeholder 3"/>
          <p:cNvSpPr>
            <a:spLocks noGrp="1"/>
          </p:cNvSpPr>
          <p:nvPr>
            <p:ph type="sldNum" sz="quarter" idx="10"/>
          </p:nvPr>
        </p:nvSpPr>
        <p:spPr/>
        <p:txBody>
          <a:bodyPr/>
          <a:lstStyle/>
          <a:p>
            <a:fld id="{FFB31D59-58C3-4F09-A0D2-2870F6A6AA6F}" type="slidenum">
              <a:rPr lang="en-US" smtClean="0"/>
              <a:pPr/>
              <a:t>9</a:t>
            </a:fld>
            <a:endParaRPr lang="en-US"/>
          </a:p>
        </p:txBody>
      </p:sp>
    </p:spTree>
    <p:extLst>
      <p:ext uri="{BB962C8B-B14F-4D97-AF65-F5344CB8AC3E}">
        <p14:creationId xmlns:p14="http://schemas.microsoft.com/office/powerpoint/2010/main" val="195725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current regional/country-specific HRACs around the world.  New groups continue to form.</a:t>
            </a:r>
            <a:endParaRPr lang="en-US" dirty="0"/>
          </a:p>
        </p:txBody>
      </p:sp>
      <p:sp>
        <p:nvSpPr>
          <p:cNvPr id="4" name="Slide Number Placeholder 3"/>
          <p:cNvSpPr>
            <a:spLocks noGrp="1"/>
          </p:cNvSpPr>
          <p:nvPr>
            <p:ph type="sldNum" sz="quarter" idx="10"/>
          </p:nvPr>
        </p:nvSpPr>
        <p:spPr/>
        <p:txBody>
          <a:bodyPr/>
          <a:lstStyle/>
          <a:p>
            <a:fld id="{FFB31D59-58C3-4F09-A0D2-2870F6A6AA6F}" type="slidenum">
              <a:rPr lang="en-US" smtClean="0"/>
              <a:pPr/>
              <a:t>10</a:t>
            </a:fld>
            <a:endParaRPr lang="en-US"/>
          </a:p>
        </p:txBody>
      </p:sp>
    </p:spTree>
    <p:extLst>
      <p:ext uri="{BB962C8B-B14F-4D97-AF65-F5344CB8AC3E}">
        <p14:creationId xmlns:p14="http://schemas.microsoft.com/office/powerpoint/2010/main" val="49494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225076"/>
      </p:ext>
    </p:extLst>
  </p:cSld>
  <p:clrMapOvr>
    <a:masterClrMapping/>
  </p:clrMapOvr>
  <mc:AlternateContent xmlns:mc="http://schemas.openxmlformats.org/markup-compatibility/2006" xmlns:p14="http://schemas.microsoft.com/office/powerpoint/2010/main">
    <mc:Choice Requires="p14">
      <p:transition spd="slow" p14:dur="2200">
        <p14:reveal/>
      </p:transition>
    </mc:Choice>
    <mc:Fallback xmlns="">
      <p:transition spd="slow">
        <p:fade/>
      </p:transition>
    </mc:Fallback>
  </mc:AlternateContent>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 Styl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548727"/>
      </p:ext>
    </p:extLst>
  </p:cSld>
  <p:clrMapOvr>
    <a:masterClrMapping/>
  </p:clrMapOvr>
  <mc:AlternateContent xmlns:mc="http://schemas.openxmlformats.org/markup-compatibility/2006" xmlns:p14="http://schemas.microsoft.com/office/powerpoint/2010/main">
    <mc:Choice Requires="p14">
      <p:transition spd="slow" p14:dur="22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Styl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071407"/>
      </p:ext>
    </p:extLst>
  </p:cSld>
  <p:clrMapOvr>
    <a:masterClrMapping/>
  </p:clrMapOvr>
  <mc:AlternateContent xmlns:mc="http://schemas.openxmlformats.org/markup-compatibility/2006" xmlns:p14="http://schemas.microsoft.com/office/powerpoint/2010/main">
    <mc:Choice Requires="p14">
      <p:transition spd="slow" p14:dur="22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8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75116"/>
      </p:ext>
    </p:extLst>
  </p:cSld>
  <p:clrMapOvr>
    <a:masterClrMapping/>
  </p:clrMapOvr>
  <mc:AlternateContent xmlns:mc="http://schemas.openxmlformats.org/markup-compatibility/2006" xmlns:p14="http://schemas.microsoft.com/office/powerpoint/2010/main">
    <mc:Choice Requires="p14">
      <p:transition spd="slow" p14:dur="22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705066"/>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2200">
        <p14:reveal/>
      </p:transition>
    </mc:Choice>
    <mc:Fallback xmlns="">
      <p:transition spd="slow">
        <p:fade/>
      </p:transition>
    </mc:Fallback>
  </mc:AlternateContent>
  <p:txStyles>
    <p:titleStyle>
      <a:lvl1pPr algn="ctr" defTabSz="443943" rtl="0" eaLnBrk="1" latinLnBrk="0" hangingPunct="1">
        <a:spcBef>
          <a:spcPct val="0"/>
        </a:spcBef>
        <a:buNone/>
        <a:defRPr sz="4300" kern="1200">
          <a:solidFill>
            <a:schemeClr val="tx1"/>
          </a:solidFill>
          <a:latin typeface="+mj-lt"/>
          <a:ea typeface="+mj-ea"/>
          <a:cs typeface="+mj-cs"/>
        </a:defRPr>
      </a:lvl1pPr>
    </p:titleStyle>
    <p:bodyStyle>
      <a:lvl1pPr marL="332957" indent="-332957" algn="l" defTabSz="443943" rtl="0" eaLnBrk="1" latinLnBrk="0" hangingPunct="1">
        <a:spcBef>
          <a:spcPct val="20000"/>
        </a:spcBef>
        <a:buFont typeface="Arial"/>
        <a:buChar char="•"/>
        <a:defRPr sz="3100" kern="1200">
          <a:solidFill>
            <a:schemeClr val="tx1"/>
          </a:solidFill>
          <a:latin typeface="+mn-lt"/>
          <a:ea typeface="+mn-ea"/>
          <a:cs typeface="+mn-cs"/>
        </a:defRPr>
      </a:lvl1pPr>
      <a:lvl2pPr marL="721408" indent="-277465" algn="l" defTabSz="443943" rtl="0" eaLnBrk="1" latinLnBrk="0" hangingPunct="1">
        <a:spcBef>
          <a:spcPct val="20000"/>
        </a:spcBef>
        <a:buFont typeface="Arial"/>
        <a:buChar char="–"/>
        <a:defRPr sz="2700" kern="1200">
          <a:solidFill>
            <a:schemeClr val="tx1"/>
          </a:solidFill>
          <a:latin typeface="+mn-lt"/>
          <a:ea typeface="+mn-ea"/>
          <a:cs typeface="+mn-cs"/>
        </a:defRPr>
      </a:lvl2pPr>
      <a:lvl3pPr marL="1109858" indent="-221972" algn="l" defTabSz="443943" rtl="0" eaLnBrk="1" latinLnBrk="0" hangingPunct="1">
        <a:spcBef>
          <a:spcPct val="20000"/>
        </a:spcBef>
        <a:buFont typeface="Arial"/>
        <a:buChar char="•"/>
        <a:defRPr sz="2300" kern="1200">
          <a:solidFill>
            <a:schemeClr val="tx1"/>
          </a:solidFill>
          <a:latin typeface="+mn-lt"/>
          <a:ea typeface="+mn-ea"/>
          <a:cs typeface="+mn-cs"/>
        </a:defRPr>
      </a:lvl3pPr>
      <a:lvl4pPr marL="1553801" indent="-221972" algn="l" defTabSz="443943" rtl="0" eaLnBrk="1" latinLnBrk="0" hangingPunct="1">
        <a:spcBef>
          <a:spcPct val="20000"/>
        </a:spcBef>
        <a:buFont typeface="Arial"/>
        <a:buChar char="–"/>
        <a:defRPr sz="1900" kern="1200">
          <a:solidFill>
            <a:schemeClr val="tx1"/>
          </a:solidFill>
          <a:latin typeface="+mn-lt"/>
          <a:ea typeface="+mn-ea"/>
          <a:cs typeface="+mn-cs"/>
        </a:defRPr>
      </a:lvl4pPr>
      <a:lvl5pPr marL="1997744" indent="-221972" algn="l" defTabSz="443943" rtl="0" eaLnBrk="1" latinLnBrk="0" hangingPunct="1">
        <a:spcBef>
          <a:spcPct val="20000"/>
        </a:spcBef>
        <a:buFont typeface="Arial"/>
        <a:buChar char="»"/>
        <a:defRPr sz="1900" kern="1200">
          <a:solidFill>
            <a:schemeClr val="tx1"/>
          </a:solidFill>
          <a:latin typeface="+mn-lt"/>
          <a:ea typeface="+mn-ea"/>
          <a:cs typeface="+mn-cs"/>
        </a:defRPr>
      </a:lvl5pPr>
      <a:lvl6pPr marL="2441688" indent="-221972" algn="l" defTabSz="443943" rtl="0" eaLnBrk="1" latinLnBrk="0" hangingPunct="1">
        <a:spcBef>
          <a:spcPct val="20000"/>
        </a:spcBef>
        <a:buFont typeface="Arial"/>
        <a:buChar char="•"/>
        <a:defRPr sz="1900" kern="1200">
          <a:solidFill>
            <a:schemeClr val="tx1"/>
          </a:solidFill>
          <a:latin typeface="+mn-lt"/>
          <a:ea typeface="+mn-ea"/>
          <a:cs typeface="+mn-cs"/>
        </a:defRPr>
      </a:lvl6pPr>
      <a:lvl7pPr marL="2885631" indent="-221972" algn="l" defTabSz="443943" rtl="0" eaLnBrk="1" latinLnBrk="0" hangingPunct="1">
        <a:spcBef>
          <a:spcPct val="20000"/>
        </a:spcBef>
        <a:buFont typeface="Arial"/>
        <a:buChar char="•"/>
        <a:defRPr sz="1900" kern="1200">
          <a:solidFill>
            <a:schemeClr val="tx1"/>
          </a:solidFill>
          <a:latin typeface="+mn-lt"/>
          <a:ea typeface="+mn-ea"/>
          <a:cs typeface="+mn-cs"/>
        </a:defRPr>
      </a:lvl7pPr>
      <a:lvl8pPr marL="3329574" indent="-221972" algn="l" defTabSz="443943" rtl="0" eaLnBrk="1" latinLnBrk="0" hangingPunct="1">
        <a:spcBef>
          <a:spcPct val="20000"/>
        </a:spcBef>
        <a:buFont typeface="Arial"/>
        <a:buChar char="•"/>
        <a:defRPr sz="1900" kern="1200">
          <a:solidFill>
            <a:schemeClr val="tx1"/>
          </a:solidFill>
          <a:latin typeface="+mn-lt"/>
          <a:ea typeface="+mn-ea"/>
          <a:cs typeface="+mn-cs"/>
        </a:defRPr>
      </a:lvl8pPr>
      <a:lvl9pPr marL="3773517" indent="-221972" algn="l" defTabSz="44394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43943" rtl="0" eaLnBrk="1" latinLnBrk="0" hangingPunct="1">
        <a:defRPr sz="1700" kern="1200">
          <a:solidFill>
            <a:schemeClr val="tx1"/>
          </a:solidFill>
          <a:latin typeface="+mn-lt"/>
          <a:ea typeface="+mn-ea"/>
          <a:cs typeface="+mn-cs"/>
        </a:defRPr>
      </a:lvl1pPr>
      <a:lvl2pPr marL="443943" algn="l" defTabSz="443943" rtl="0" eaLnBrk="1" latinLnBrk="0" hangingPunct="1">
        <a:defRPr sz="1700" kern="1200">
          <a:solidFill>
            <a:schemeClr val="tx1"/>
          </a:solidFill>
          <a:latin typeface="+mn-lt"/>
          <a:ea typeface="+mn-ea"/>
          <a:cs typeface="+mn-cs"/>
        </a:defRPr>
      </a:lvl2pPr>
      <a:lvl3pPr marL="887886" algn="l" defTabSz="443943" rtl="0" eaLnBrk="1" latinLnBrk="0" hangingPunct="1">
        <a:defRPr sz="1700" kern="1200">
          <a:solidFill>
            <a:schemeClr val="tx1"/>
          </a:solidFill>
          <a:latin typeface="+mn-lt"/>
          <a:ea typeface="+mn-ea"/>
          <a:cs typeface="+mn-cs"/>
        </a:defRPr>
      </a:lvl3pPr>
      <a:lvl4pPr marL="1331830" algn="l" defTabSz="443943" rtl="0" eaLnBrk="1" latinLnBrk="0" hangingPunct="1">
        <a:defRPr sz="1700" kern="1200">
          <a:solidFill>
            <a:schemeClr val="tx1"/>
          </a:solidFill>
          <a:latin typeface="+mn-lt"/>
          <a:ea typeface="+mn-ea"/>
          <a:cs typeface="+mn-cs"/>
        </a:defRPr>
      </a:lvl4pPr>
      <a:lvl5pPr marL="1775773" algn="l" defTabSz="443943" rtl="0" eaLnBrk="1" latinLnBrk="0" hangingPunct="1">
        <a:defRPr sz="1700" kern="1200">
          <a:solidFill>
            <a:schemeClr val="tx1"/>
          </a:solidFill>
          <a:latin typeface="+mn-lt"/>
          <a:ea typeface="+mn-ea"/>
          <a:cs typeface="+mn-cs"/>
        </a:defRPr>
      </a:lvl5pPr>
      <a:lvl6pPr marL="2219716" algn="l" defTabSz="443943" rtl="0" eaLnBrk="1" latinLnBrk="0" hangingPunct="1">
        <a:defRPr sz="1700" kern="1200">
          <a:solidFill>
            <a:schemeClr val="tx1"/>
          </a:solidFill>
          <a:latin typeface="+mn-lt"/>
          <a:ea typeface="+mn-ea"/>
          <a:cs typeface="+mn-cs"/>
        </a:defRPr>
      </a:lvl6pPr>
      <a:lvl7pPr marL="2663659" algn="l" defTabSz="443943" rtl="0" eaLnBrk="1" latinLnBrk="0" hangingPunct="1">
        <a:defRPr sz="1700" kern="1200">
          <a:solidFill>
            <a:schemeClr val="tx1"/>
          </a:solidFill>
          <a:latin typeface="+mn-lt"/>
          <a:ea typeface="+mn-ea"/>
          <a:cs typeface="+mn-cs"/>
        </a:defRPr>
      </a:lvl7pPr>
      <a:lvl8pPr marL="3107603" algn="l" defTabSz="443943" rtl="0" eaLnBrk="1" latinLnBrk="0" hangingPunct="1">
        <a:defRPr sz="1700" kern="1200">
          <a:solidFill>
            <a:schemeClr val="tx1"/>
          </a:solidFill>
          <a:latin typeface="+mn-lt"/>
          <a:ea typeface="+mn-ea"/>
          <a:cs typeface="+mn-cs"/>
        </a:defRPr>
      </a:lvl8pPr>
      <a:lvl9pPr marL="3551546" algn="l" defTabSz="443943"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598131" y="811109"/>
            <a:ext cx="3474064" cy="4632037"/>
          </a:xfrm>
          <a:prstGeom prst="rect">
            <a:avLst/>
          </a:prstGeom>
          <a:noFill/>
        </p:spPr>
        <p:txBody>
          <a:bodyPr wrap="square" rtlCol="0">
            <a:spAutoFit/>
          </a:bodyPr>
          <a:lstStyle/>
          <a:p>
            <a:pPr>
              <a:spcAft>
                <a:spcPts val="1200"/>
              </a:spcAft>
            </a:pPr>
            <a:r>
              <a:rPr lang="en-US" sz="4300" b="1" baseline="0" dirty="0" smtClean="0">
                <a:latin typeface="Arial"/>
                <a:cs typeface="Arial"/>
              </a:rPr>
              <a:t>Heading one</a:t>
            </a:r>
          </a:p>
          <a:p>
            <a:pPr>
              <a:spcAft>
                <a:spcPts val="600"/>
              </a:spcAft>
            </a:pPr>
            <a:r>
              <a:rPr lang="en-US" sz="3100" b="1" baseline="0" dirty="0" smtClean="0">
                <a:latin typeface="Arial"/>
                <a:cs typeface="Arial"/>
              </a:rPr>
              <a:t>Heading two</a:t>
            </a:r>
          </a:p>
          <a:p>
            <a:pPr>
              <a:spcAft>
                <a:spcPts val="1200"/>
              </a:spcAft>
            </a:pPr>
            <a:r>
              <a:rPr lang="en-US" sz="2400" baseline="0" dirty="0" smtClean="0">
                <a:latin typeface="Arial"/>
                <a:cs typeface="Arial"/>
              </a:rPr>
              <a:t>Heading three</a:t>
            </a:r>
          </a:p>
          <a:p>
            <a:pPr>
              <a:spcAft>
                <a:spcPts val="600"/>
              </a:spcAft>
            </a:pPr>
            <a:r>
              <a:rPr lang="en-US" sz="1800" baseline="0" dirty="0" smtClean="0">
                <a:latin typeface="Arial"/>
                <a:cs typeface="Arial"/>
              </a:rPr>
              <a:t>Body copy</a:t>
            </a:r>
          </a:p>
          <a:p>
            <a:pPr marL="285750" indent="-285750">
              <a:lnSpc>
                <a:spcPct val="150000"/>
              </a:lnSpc>
              <a:buClr>
                <a:schemeClr val="accent2"/>
              </a:buClr>
              <a:buFont typeface="Arial"/>
              <a:buChar char="•"/>
            </a:pPr>
            <a:r>
              <a:rPr lang="en-US" sz="1800" baseline="0" dirty="0" smtClean="0">
                <a:latin typeface="Arial"/>
                <a:cs typeface="Arial"/>
              </a:rPr>
              <a:t>Bullet point</a:t>
            </a:r>
          </a:p>
          <a:p>
            <a:pPr marL="285750" indent="-285750">
              <a:lnSpc>
                <a:spcPct val="150000"/>
              </a:lnSpc>
              <a:buClr>
                <a:schemeClr val="accent2"/>
              </a:buClr>
              <a:buFont typeface="Arial"/>
              <a:buChar char="•"/>
            </a:pPr>
            <a:r>
              <a:rPr lang="en-US" sz="1800" baseline="0" dirty="0" smtClean="0">
                <a:latin typeface="Arial"/>
                <a:cs typeface="Arial"/>
              </a:rPr>
              <a:t>Bullet point</a:t>
            </a:r>
          </a:p>
          <a:p>
            <a:pPr marL="285750" indent="-285750">
              <a:lnSpc>
                <a:spcPct val="150000"/>
              </a:lnSpc>
              <a:buClr>
                <a:schemeClr val="accent2"/>
              </a:buClr>
              <a:buFont typeface="Arial"/>
              <a:buChar char="•"/>
            </a:pPr>
            <a:r>
              <a:rPr lang="en-US" sz="1800" baseline="0" dirty="0" smtClean="0">
                <a:latin typeface="Arial"/>
                <a:cs typeface="Arial"/>
              </a:rPr>
              <a:t>Bullet point</a:t>
            </a:r>
          </a:p>
          <a:p>
            <a:endParaRPr lang="en-US" baseline="0" dirty="0" smtClean="0">
              <a:latin typeface="Arial"/>
              <a:cs typeface="Arial"/>
            </a:endParaRPr>
          </a:p>
          <a:p>
            <a:r>
              <a:rPr lang="en-US" sz="1400" baseline="0" dirty="0" smtClean="0">
                <a:latin typeface="Arial"/>
                <a:cs typeface="Arial"/>
              </a:rPr>
              <a:t>DATE XX-XX-XXXX</a:t>
            </a:r>
          </a:p>
          <a:p>
            <a:r>
              <a:rPr lang="en-US" b="1" baseline="0" dirty="0" smtClean="0">
                <a:latin typeface="Arial"/>
                <a:cs typeface="Arial"/>
              </a:rPr>
              <a:t>SECTION NUMBER</a:t>
            </a:r>
          </a:p>
          <a:p>
            <a:r>
              <a:rPr lang="en-US" sz="1050" i="1" baseline="0" dirty="0" smtClean="0">
                <a:latin typeface="Arial"/>
                <a:cs typeface="Arial"/>
              </a:rPr>
              <a:t>Image source/caption</a:t>
            </a:r>
          </a:p>
        </p:txBody>
      </p:sp>
    </p:spTree>
    <p:extLst>
      <p:ext uri="{BB962C8B-B14F-4D97-AF65-F5344CB8AC3E}">
        <p14:creationId xmlns:p14="http://schemas.microsoft.com/office/powerpoint/2010/main" val="2182947636"/>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2200">
        <p14:reveal/>
      </p:transition>
    </mc:Choice>
    <mc:Fallback xmlns="">
      <p:transition spd="slow">
        <p:fade/>
      </p:transition>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2613596321"/>
              </p:ext>
            </p:extLst>
          </p:nvPr>
        </p:nvGraphicFramePr>
        <p:xfrm>
          <a:off x="779780" y="1442720"/>
          <a:ext cx="7102414" cy="358422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userDrawn="1"/>
        </p:nvSpPr>
        <p:spPr>
          <a:xfrm>
            <a:off x="872284" y="5371450"/>
            <a:ext cx="6403587" cy="584775"/>
          </a:xfrm>
          <a:prstGeom prst="rect">
            <a:avLst/>
          </a:prstGeom>
          <a:noFill/>
        </p:spPr>
        <p:txBody>
          <a:bodyPr wrap="square" rtlCol="0">
            <a:spAutoFit/>
          </a:bodyPr>
          <a:lstStyle/>
          <a:p>
            <a:r>
              <a:rPr lang="en-US" sz="1600" baseline="30000" dirty="0" err="1" smtClean="0">
                <a:latin typeface="Arial"/>
                <a:cs typeface="Arial"/>
              </a:rPr>
              <a:t>Geniscienda</a:t>
            </a:r>
            <a:r>
              <a:rPr lang="en-US" sz="1600" baseline="30000" dirty="0" smtClean="0">
                <a:latin typeface="Arial"/>
                <a:cs typeface="Arial"/>
              </a:rPr>
              <a:t> </a:t>
            </a:r>
            <a:r>
              <a:rPr lang="en-US" sz="1600" baseline="30000" dirty="0" err="1">
                <a:latin typeface="Arial"/>
                <a:cs typeface="Arial"/>
              </a:rPr>
              <a:t>denimol</a:t>
            </a:r>
            <a:r>
              <a:rPr lang="en-US" sz="1600" baseline="30000" dirty="0">
                <a:latin typeface="Arial"/>
                <a:cs typeface="Arial"/>
              </a:rPr>
              <a:t> </a:t>
            </a:r>
            <a:r>
              <a:rPr lang="en-US" sz="1600" baseline="30000" dirty="0" err="1">
                <a:latin typeface="Arial"/>
                <a:cs typeface="Arial"/>
              </a:rPr>
              <a:t>uptaspiet</a:t>
            </a:r>
            <a:r>
              <a:rPr lang="en-US" sz="1600" baseline="30000" dirty="0">
                <a:latin typeface="Arial"/>
                <a:cs typeface="Arial"/>
              </a:rPr>
              <a:t> </a:t>
            </a:r>
            <a:r>
              <a:rPr lang="en-US" sz="1600" baseline="30000" dirty="0" err="1">
                <a:latin typeface="Arial"/>
                <a:cs typeface="Arial"/>
              </a:rPr>
              <a:t>latem</a:t>
            </a:r>
            <a:r>
              <a:rPr lang="en-US" sz="1600" baseline="30000" dirty="0">
                <a:latin typeface="Arial"/>
                <a:cs typeface="Arial"/>
              </a:rPr>
              <a:t> </a:t>
            </a:r>
            <a:r>
              <a:rPr lang="en-US" sz="1600" baseline="30000" dirty="0" err="1">
                <a:latin typeface="Arial"/>
                <a:cs typeface="Arial"/>
              </a:rPr>
              <a:t>ratem</a:t>
            </a:r>
            <a:r>
              <a:rPr lang="en-US" sz="1600" baseline="30000" dirty="0">
                <a:latin typeface="Arial"/>
                <a:cs typeface="Arial"/>
              </a:rPr>
              <a:t> </a:t>
            </a:r>
            <a:r>
              <a:rPr lang="en-US" sz="1600" baseline="30000" dirty="0" err="1">
                <a:latin typeface="Arial"/>
                <a:cs typeface="Arial"/>
              </a:rPr>
              <a:t>fugia</a:t>
            </a:r>
            <a:r>
              <a:rPr lang="en-US" sz="1600" baseline="30000" dirty="0">
                <a:latin typeface="Arial"/>
                <a:cs typeface="Arial"/>
              </a:rPr>
              <a:t> </a:t>
            </a:r>
            <a:r>
              <a:rPr lang="en-US" sz="1600" baseline="30000" dirty="0" err="1">
                <a:latin typeface="Arial"/>
                <a:cs typeface="Arial"/>
              </a:rPr>
              <a:t>que</a:t>
            </a:r>
            <a:r>
              <a:rPr lang="en-US" sz="1600" baseline="30000" dirty="0">
                <a:latin typeface="Arial"/>
                <a:cs typeface="Arial"/>
              </a:rPr>
              <a:t> </a:t>
            </a:r>
            <a:r>
              <a:rPr lang="en-US" sz="1600" baseline="30000" dirty="0" err="1">
                <a:latin typeface="Arial"/>
                <a:cs typeface="Arial"/>
              </a:rPr>
              <a:t>est</a:t>
            </a:r>
            <a:r>
              <a:rPr lang="en-US" sz="1600" baseline="30000" dirty="0">
                <a:latin typeface="Arial"/>
                <a:cs typeface="Arial"/>
              </a:rPr>
              <a:t> fugit </a:t>
            </a:r>
            <a:r>
              <a:rPr lang="en-US" sz="1600" baseline="30000" dirty="0" err="1">
                <a:latin typeface="Arial"/>
                <a:cs typeface="Arial"/>
              </a:rPr>
              <a:t>quidipitaes</a:t>
            </a:r>
            <a:r>
              <a:rPr lang="en-US" sz="1600" baseline="30000" dirty="0">
                <a:latin typeface="Arial"/>
                <a:cs typeface="Arial"/>
              </a:rPr>
              <a:t> </a:t>
            </a:r>
            <a:r>
              <a:rPr lang="en-US" sz="1600" baseline="30000" dirty="0" err="1">
                <a:latin typeface="Arial"/>
                <a:cs typeface="Arial"/>
              </a:rPr>
              <a:t>enis</a:t>
            </a:r>
            <a:r>
              <a:rPr lang="en-US" sz="1600" baseline="30000" dirty="0">
                <a:latin typeface="Arial"/>
                <a:cs typeface="Arial"/>
              </a:rPr>
              <a:t> </a:t>
            </a:r>
            <a:r>
              <a:rPr lang="en-US" sz="1600" baseline="30000" dirty="0" err="1">
                <a:latin typeface="Arial"/>
                <a:cs typeface="Arial"/>
              </a:rPr>
              <a:t>serferiaerum</a:t>
            </a:r>
            <a:r>
              <a:rPr lang="en-US" sz="1600" baseline="30000" dirty="0">
                <a:latin typeface="Arial"/>
                <a:cs typeface="Arial"/>
              </a:rPr>
              <a:t> </a:t>
            </a:r>
            <a:r>
              <a:rPr lang="en-US" sz="1600" baseline="30000" dirty="0" err="1">
                <a:latin typeface="Arial"/>
                <a:cs typeface="Arial"/>
              </a:rPr>
              <a:t>nectis</a:t>
            </a:r>
            <a:r>
              <a:rPr lang="en-US" sz="1600" baseline="30000" dirty="0">
                <a:latin typeface="Arial"/>
                <a:cs typeface="Arial"/>
              </a:rPr>
              <a:t> </a:t>
            </a:r>
            <a:r>
              <a:rPr lang="en-US" sz="1600" baseline="30000" dirty="0" err="1">
                <a:latin typeface="Arial"/>
                <a:cs typeface="Arial"/>
              </a:rPr>
              <a:t>inctem</a:t>
            </a:r>
            <a:r>
              <a:rPr lang="en-US" sz="1600" baseline="30000" dirty="0">
                <a:latin typeface="Arial"/>
                <a:cs typeface="Arial"/>
              </a:rPr>
              <a:t> </a:t>
            </a:r>
            <a:r>
              <a:rPr lang="en-US" sz="1600" baseline="30000" dirty="0" err="1">
                <a:latin typeface="Arial"/>
                <a:cs typeface="Arial"/>
              </a:rPr>
              <a:t>eos</a:t>
            </a:r>
            <a:r>
              <a:rPr lang="en-US" sz="1600" baseline="30000" dirty="0">
                <a:latin typeface="Arial"/>
                <a:cs typeface="Arial"/>
              </a:rPr>
              <a:t> </a:t>
            </a:r>
            <a:r>
              <a:rPr lang="en-US" sz="1600" baseline="30000" dirty="0" err="1">
                <a:latin typeface="Arial"/>
                <a:cs typeface="Arial"/>
              </a:rPr>
              <a:t>cus</a:t>
            </a:r>
            <a:r>
              <a:rPr lang="en-US" sz="1600" baseline="30000" dirty="0">
                <a:latin typeface="Arial"/>
                <a:cs typeface="Arial"/>
              </a:rPr>
              <a:t> ad quam </a:t>
            </a:r>
            <a:r>
              <a:rPr lang="en-US" sz="1600" baseline="30000" dirty="0" err="1">
                <a:latin typeface="Arial"/>
                <a:cs typeface="Arial"/>
              </a:rPr>
              <a:t>fuga</a:t>
            </a:r>
            <a:r>
              <a:rPr lang="en-US" sz="1600" baseline="30000" dirty="0">
                <a:latin typeface="Arial"/>
                <a:cs typeface="Arial"/>
              </a:rPr>
              <a:t>. </a:t>
            </a:r>
            <a:r>
              <a:rPr lang="en-US" sz="1600" baseline="30000" dirty="0" err="1">
                <a:latin typeface="Arial"/>
                <a:cs typeface="Arial"/>
              </a:rPr>
              <a:t>Ucitam</a:t>
            </a:r>
            <a:r>
              <a:rPr lang="en-US" sz="1600" baseline="30000" dirty="0">
                <a:latin typeface="Arial"/>
                <a:cs typeface="Arial"/>
              </a:rPr>
              <a:t> </a:t>
            </a:r>
            <a:r>
              <a:rPr lang="en-US" sz="1600" baseline="30000" dirty="0" err="1">
                <a:latin typeface="Arial"/>
                <a:cs typeface="Arial"/>
              </a:rPr>
              <a:t>experum</a:t>
            </a:r>
            <a:r>
              <a:rPr lang="en-US" sz="1600" baseline="30000" dirty="0">
                <a:latin typeface="Arial"/>
                <a:cs typeface="Arial"/>
              </a:rPr>
              <a:t>, </a:t>
            </a:r>
            <a:r>
              <a:rPr lang="en-US" sz="1600" baseline="30000" dirty="0" err="1">
                <a:latin typeface="Arial"/>
                <a:cs typeface="Arial"/>
              </a:rPr>
              <a:t>ipis</a:t>
            </a:r>
            <a:r>
              <a:rPr lang="en-US" sz="1600" baseline="30000" dirty="0">
                <a:latin typeface="Arial"/>
                <a:cs typeface="Arial"/>
              </a:rPr>
              <a:t> </a:t>
            </a:r>
            <a:r>
              <a:rPr lang="en-US" sz="1600" baseline="30000" dirty="0" err="1">
                <a:latin typeface="Arial"/>
                <a:cs typeface="Arial"/>
              </a:rPr>
              <a:t>doluptates</a:t>
            </a:r>
            <a:r>
              <a:rPr lang="en-US" sz="1600" baseline="30000" dirty="0">
                <a:latin typeface="Arial"/>
                <a:cs typeface="Arial"/>
              </a:rPr>
              <a:t> </a:t>
            </a:r>
            <a:r>
              <a:rPr lang="en-US" sz="1600" baseline="30000" dirty="0" err="1">
                <a:latin typeface="Arial"/>
                <a:cs typeface="Arial"/>
              </a:rPr>
              <a:t>abore</a:t>
            </a:r>
            <a:r>
              <a:rPr lang="en-US" sz="1600" baseline="30000" dirty="0">
                <a:latin typeface="Arial"/>
                <a:cs typeface="Arial"/>
              </a:rPr>
              <a:t> et </a:t>
            </a:r>
            <a:r>
              <a:rPr lang="en-US" sz="1600" baseline="30000" dirty="0" err="1">
                <a:latin typeface="Arial"/>
                <a:cs typeface="Arial"/>
              </a:rPr>
              <a:t>eumquatum</a:t>
            </a:r>
            <a:r>
              <a:rPr lang="en-US" sz="1600" baseline="30000" dirty="0">
                <a:latin typeface="Arial"/>
                <a:cs typeface="Arial"/>
              </a:rPr>
              <a:t> </a:t>
            </a:r>
            <a:r>
              <a:rPr lang="en-US" sz="1600" baseline="30000" dirty="0" err="1">
                <a:latin typeface="Arial"/>
                <a:cs typeface="Arial"/>
              </a:rPr>
              <a:t>evenditis</a:t>
            </a:r>
            <a:r>
              <a:rPr lang="en-US" sz="1600" baseline="30000" dirty="0">
                <a:latin typeface="Arial"/>
                <a:cs typeface="Arial"/>
              </a:rPr>
              <a:t> </a:t>
            </a:r>
            <a:r>
              <a:rPr lang="en-US" sz="1600" baseline="30000" dirty="0" err="1">
                <a:latin typeface="Arial"/>
                <a:cs typeface="Arial"/>
              </a:rPr>
              <a:t>doloribus</a:t>
            </a:r>
            <a:r>
              <a:rPr lang="en-US" sz="1600" baseline="30000" dirty="0">
                <a:latin typeface="Arial"/>
                <a:cs typeface="Arial"/>
              </a:rPr>
              <a:t> </a:t>
            </a:r>
            <a:r>
              <a:rPr lang="en-US" sz="1600" baseline="30000" dirty="0" err="1">
                <a:latin typeface="Arial"/>
                <a:cs typeface="Arial"/>
              </a:rPr>
              <a:t>etur</a:t>
            </a:r>
            <a:r>
              <a:rPr lang="en-US" sz="1600" baseline="30000" dirty="0">
                <a:latin typeface="Arial"/>
                <a:cs typeface="Arial"/>
              </a:rPr>
              <a:t>? </a:t>
            </a:r>
            <a:r>
              <a:rPr lang="en-US" sz="1600" baseline="30000" dirty="0" err="1">
                <a:latin typeface="Arial"/>
                <a:cs typeface="Arial"/>
              </a:rPr>
              <a:t>Ulles</a:t>
            </a:r>
            <a:r>
              <a:rPr lang="en-US" sz="1600" baseline="30000" dirty="0">
                <a:latin typeface="Arial"/>
                <a:cs typeface="Arial"/>
              </a:rPr>
              <a:t> </a:t>
            </a:r>
            <a:r>
              <a:rPr lang="en-US" sz="1600" baseline="30000" dirty="0" err="1">
                <a:latin typeface="Arial"/>
                <a:cs typeface="Arial"/>
              </a:rPr>
              <a:t>aceat</a:t>
            </a:r>
            <a:r>
              <a:rPr lang="en-US" sz="1600" baseline="30000" dirty="0">
                <a:latin typeface="Arial"/>
                <a:cs typeface="Arial"/>
              </a:rPr>
              <a:t> </a:t>
            </a:r>
            <a:r>
              <a:rPr lang="en-US" sz="1600" baseline="30000" dirty="0" err="1">
                <a:latin typeface="Arial"/>
                <a:cs typeface="Arial"/>
              </a:rPr>
              <a:t>magnat</a:t>
            </a:r>
            <a:r>
              <a:rPr lang="en-US" sz="1600" baseline="30000" dirty="0">
                <a:latin typeface="Arial"/>
                <a:cs typeface="Arial"/>
              </a:rPr>
              <a:t> et </a:t>
            </a:r>
            <a:r>
              <a:rPr lang="en-US" sz="1600" baseline="30000" dirty="0" err="1">
                <a:latin typeface="Arial"/>
                <a:cs typeface="Arial"/>
              </a:rPr>
              <a:t>deniminum</a:t>
            </a:r>
            <a:r>
              <a:rPr lang="en-US" sz="1600" baseline="30000" dirty="0">
                <a:latin typeface="Arial"/>
                <a:cs typeface="Arial"/>
              </a:rPr>
              <a:t> </a:t>
            </a:r>
            <a:r>
              <a:rPr lang="en-US" sz="1600" baseline="30000" dirty="0" err="1">
                <a:latin typeface="Arial"/>
                <a:cs typeface="Arial"/>
              </a:rPr>
              <a:t>inus</a:t>
            </a:r>
            <a:r>
              <a:rPr lang="en-US" sz="1600" baseline="30000" dirty="0">
                <a:latin typeface="Arial"/>
                <a:cs typeface="Arial"/>
              </a:rPr>
              <a:t> et </a:t>
            </a:r>
            <a:r>
              <a:rPr lang="en-US" sz="1600" baseline="30000" dirty="0" err="1">
                <a:latin typeface="Arial"/>
                <a:cs typeface="Arial"/>
              </a:rPr>
              <a:t>labo</a:t>
            </a:r>
            <a:r>
              <a:rPr lang="en-US" sz="1600" baseline="30000" dirty="0">
                <a:latin typeface="Arial"/>
                <a:cs typeface="Arial"/>
              </a:rPr>
              <a:t>. Ur, culpa </a:t>
            </a:r>
            <a:r>
              <a:rPr lang="en-US" sz="1600" baseline="30000" dirty="0" err="1">
                <a:latin typeface="Arial"/>
                <a:cs typeface="Arial"/>
              </a:rPr>
              <a:t>doloreste</a:t>
            </a:r>
            <a:r>
              <a:rPr lang="en-US" sz="1600" baseline="30000" dirty="0">
                <a:latin typeface="Arial"/>
                <a:cs typeface="Arial"/>
              </a:rPr>
              <a:t> </a:t>
            </a:r>
            <a:r>
              <a:rPr lang="en-US" sz="1600" baseline="30000" dirty="0" err="1">
                <a:latin typeface="Arial"/>
                <a:cs typeface="Arial"/>
              </a:rPr>
              <a:t>volorrorit</a:t>
            </a:r>
            <a:r>
              <a:rPr lang="en-US" sz="1600" baseline="30000" dirty="0">
                <a:latin typeface="Arial"/>
                <a:cs typeface="Arial"/>
              </a:rPr>
              <a:t>, </a:t>
            </a:r>
            <a:r>
              <a:rPr lang="en-US" sz="1600" baseline="30000" dirty="0" err="1">
                <a:latin typeface="Arial"/>
                <a:cs typeface="Arial"/>
              </a:rPr>
              <a:t>opta</a:t>
            </a:r>
            <a:r>
              <a:rPr lang="en-US" sz="1600" baseline="30000" dirty="0">
                <a:latin typeface="Arial"/>
                <a:cs typeface="Arial"/>
              </a:rPr>
              <a:t> as </a:t>
            </a:r>
            <a:r>
              <a:rPr lang="en-US" sz="1600" baseline="30000" dirty="0" err="1">
                <a:latin typeface="Arial"/>
                <a:cs typeface="Arial"/>
              </a:rPr>
              <a:t>esciis</a:t>
            </a:r>
            <a:r>
              <a:rPr lang="en-US" sz="1600" baseline="30000" dirty="0">
                <a:latin typeface="Arial"/>
                <a:cs typeface="Arial"/>
              </a:rPr>
              <a:t> net </a:t>
            </a:r>
            <a:r>
              <a:rPr lang="en-US" sz="1600" baseline="30000" dirty="0" smtClean="0">
                <a:latin typeface="Arial"/>
                <a:cs typeface="Arial"/>
              </a:rPr>
              <a:t>e.</a:t>
            </a:r>
            <a:endParaRPr lang="en-US" sz="1050" i="1" dirty="0">
              <a:latin typeface="Arial"/>
              <a:cs typeface="Arial"/>
            </a:endParaRPr>
          </a:p>
        </p:txBody>
      </p:sp>
    </p:spTree>
    <p:extLst>
      <p:ext uri="{BB962C8B-B14F-4D97-AF65-F5344CB8AC3E}">
        <p14:creationId xmlns:p14="http://schemas.microsoft.com/office/powerpoint/2010/main" val="2896448040"/>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slow" p14:dur="2200">
        <p14:reveal/>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extLst>
              <p:ext uri="{D42A27DB-BD31-4B8C-83A1-F6EECF244321}">
                <p14:modId xmlns:p14="http://schemas.microsoft.com/office/powerpoint/2010/main" val="2060678397"/>
              </p:ext>
            </p:extLst>
          </p:nvPr>
        </p:nvGraphicFramePr>
        <p:xfrm>
          <a:off x="860319" y="1442722"/>
          <a:ext cx="7054650" cy="3809835"/>
        </p:xfrm>
        <a:graphic>
          <a:graphicData uri="http://schemas.openxmlformats.org/drawingml/2006/table">
            <a:tbl>
              <a:tblPr firstRow="1" bandRow="1">
                <a:tableStyleId>{5C22544A-7EE6-4342-B048-85BDC9FD1C3A}</a:tableStyleId>
              </a:tblPr>
              <a:tblGrid>
                <a:gridCol w="1410930"/>
                <a:gridCol w="1410930"/>
                <a:gridCol w="1410930"/>
                <a:gridCol w="1410930"/>
                <a:gridCol w="1410930"/>
              </a:tblGrid>
              <a:tr h="465885">
                <a:tc>
                  <a:txBody>
                    <a:bodyPr/>
                    <a:lstStyle/>
                    <a:p>
                      <a:r>
                        <a:rPr lang="en-US" sz="1400" dirty="0" smtClean="0">
                          <a:latin typeface="Arial"/>
                          <a:cs typeface="Arial"/>
                        </a:rPr>
                        <a:t>One</a:t>
                      </a:r>
                      <a:endParaRPr lang="en-US" sz="1400" dirty="0">
                        <a:latin typeface="Arial"/>
                        <a:cs typeface="Arial"/>
                      </a:endParaRPr>
                    </a:p>
                  </a:txBody>
                  <a:tcPr/>
                </a:tc>
                <a:tc>
                  <a:txBody>
                    <a:bodyPr/>
                    <a:lstStyle/>
                    <a:p>
                      <a:r>
                        <a:rPr lang="en-US" sz="1400" dirty="0" smtClean="0">
                          <a:latin typeface="Arial"/>
                          <a:cs typeface="Arial"/>
                        </a:rPr>
                        <a:t>Two</a:t>
                      </a:r>
                      <a:endParaRPr lang="en-US" sz="1400" dirty="0">
                        <a:latin typeface="Arial"/>
                        <a:cs typeface="Arial"/>
                      </a:endParaRPr>
                    </a:p>
                  </a:txBody>
                  <a:tcPr/>
                </a:tc>
                <a:tc>
                  <a:txBody>
                    <a:bodyPr/>
                    <a:lstStyle/>
                    <a:p>
                      <a:r>
                        <a:rPr lang="en-US" sz="1400" dirty="0" smtClean="0">
                          <a:latin typeface="Arial"/>
                          <a:cs typeface="Arial"/>
                        </a:rPr>
                        <a:t>Three</a:t>
                      </a:r>
                      <a:endParaRPr lang="en-US" sz="1400" dirty="0">
                        <a:latin typeface="Arial"/>
                        <a:cs typeface="Arial"/>
                      </a:endParaRPr>
                    </a:p>
                  </a:txBody>
                  <a:tcPr/>
                </a:tc>
                <a:tc>
                  <a:txBody>
                    <a:bodyPr/>
                    <a:lstStyle/>
                    <a:p>
                      <a:r>
                        <a:rPr lang="en-US" sz="1400" dirty="0" smtClean="0">
                          <a:latin typeface="Arial"/>
                          <a:cs typeface="Arial"/>
                        </a:rPr>
                        <a:t>Four</a:t>
                      </a:r>
                      <a:endParaRPr lang="en-US" sz="1400" dirty="0">
                        <a:latin typeface="Arial"/>
                        <a:cs typeface="Arial"/>
                      </a:endParaRPr>
                    </a:p>
                  </a:txBody>
                  <a:tcPr/>
                </a:tc>
                <a:tc>
                  <a:txBody>
                    <a:bodyPr/>
                    <a:lstStyle/>
                    <a:p>
                      <a:r>
                        <a:rPr lang="en-US" sz="1400" dirty="0" smtClean="0">
                          <a:latin typeface="Arial"/>
                          <a:cs typeface="Arial"/>
                        </a:rPr>
                        <a:t>Five</a:t>
                      </a:r>
                      <a:endParaRPr lang="en-US" sz="1400" dirty="0">
                        <a:latin typeface="Arial"/>
                        <a:cs typeface="Arial"/>
                      </a:endParaRPr>
                    </a:p>
                  </a:txBody>
                  <a:tcPr/>
                </a:tc>
              </a:tr>
              <a:tr h="465885">
                <a:tc>
                  <a:txBody>
                    <a:bodyPr/>
                    <a:lstStyle/>
                    <a:p>
                      <a:r>
                        <a:rPr lang="en-US" sz="1200" dirty="0" smtClean="0">
                          <a:latin typeface="Arial"/>
                          <a:cs typeface="Arial"/>
                        </a:rPr>
                        <a:t>Content</a:t>
                      </a:r>
                      <a:endParaRPr lang="en-US" sz="1200" dirty="0">
                        <a:latin typeface="Arial"/>
                        <a:cs typeface="Arial"/>
                      </a:endParaRPr>
                    </a:p>
                  </a:txBody>
                  <a:tcPr/>
                </a:tc>
                <a:tc>
                  <a:txBody>
                    <a:bodyPr/>
                    <a:lstStyle/>
                    <a:p>
                      <a:r>
                        <a:rPr lang="en-US" sz="1200" smtClean="0">
                          <a:latin typeface="Arial"/>
                          <a:cs typeface="Arial"/>
                        </a:rPr>
                        <a:t>Content</a:t>
                      </a:r>
                    </a:p>
                  </a:txBody>
                  <a:tcPr/>
                </a:tc>
                <a:tc>
                  <a:txBody>
                    <a:bodyPr/>
                    <a:lstStyle/>
                    <a:p>
                      <a:pPr marL="0" marR="0" indent="0" algn="l" defTabSz="443943"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Content</a:t>
                      </a:r>
                    </a:p>
                    <a:p>
                      <a:endParaRPr lang="en-US" dirty="0">
                        <a:latin typeface="Arial"/>
                        <a:cs typeface="Arial"/>
                      </a:endParaRPr>
                    </a:p>
                  </a:txBody>
                  <a:tcPr/>
                </a:tc>
                <a:tc>
                  <a:txBody>
                    <a:bodyPr/>
                    <a:lstStyle/>
                    <a:p>
                      <a:pPr marL="0" marR="0" indent="0" algn="l" defTabSz="443943"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Content</a:t>
                      </a:r>
                    </a:p>
                    <a:p>
                      <a:endParaRPr lang="en-US" sz="1200" dirty="0">
                        <a:latin typeface="Arial"/>
                        <a:cs typeface="Arial"/>
                      </a:endParaRPr>
                    </a:p>
                  </a:txBody>
                  <a:tcPr/>
                </a:tc>
                <a:tc>
                  <a:txBody>
                    <a:bodyPr/>
                    <a:lstStyle/>
                    <a:p>
                      <a:pPr marL="0" marR="0" indent="0" algn="l" defTabSz="443943"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Content</a:t>
                      </a:r>
                    </a:p>
                    <a:p>
                      <a:endParaRPr lang="en-US" sz="1200" dirty="0">
                        <a:latin typeface="Arial"/>
                        <a:cs typeface="Arial"/>
                      </a:endParaRPr>
                    </a:p>
                  </a:txBody>
                  <a:tcPr/>
                </a:tc>
              </a:tr>
              <a:tr h="465885">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r>
              <a:tr h="465885">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r>
              <a:tr h="465885">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r>
              <a:tr h="465885">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r>
              <a:tr h="465885">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dirty="0">
                        <a:latin typeface="Arial"/>
                        <a:cs typeface="Arial"/>
                      </a:endParaRPr>
                    </a:p>
                  </a:txBody>
                  <a:tcPr/>
                </a:tc>
                <a:tc>
                  <a:txBody>
                    <a:bodyPr/>
                    <a:lstStyle/>
                    <a:p>
                      <a:endParaRPr lang="en-US">
                        <a:latin typeface="Arial"/>
                        <a:cs typeface="Arial"/>
                      </a:endParaRPr>
                    </a:p>
                  </a:txBody>
                  <a:tcPr/>
                </a:tc>
              </a:tr>
              <a:tr h="465885">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a:latin typeface="Arial"/>
                        <a:cs typeface="Arial"/>
                      </a:endParaRPr>
                    </a:p>
                  </a:txBody>
                  <a:tcPr/>
                </a:tc>
                <a:tc>
                  <a:txBody>
                    <a:bodyPr/>
                    <a:lstStyle/>
                    <a:p>
                      <a:endParaRPr lang="en-US" dirty="0">
                        <a:latin typeface="Arial"/>
                        <a:cs typeface="Arial"/>
                      </a:endParaRPr>
                    </a:p>
                  </a:txBody>
                  <a:tcPr/>
                </a:tc>
              </a:tr>
            </a:tbl>
          </a:graphicData>
        </a:graphic>
      </p:graphicFrame>
    </p:spTree>
    <p:extLst>
      <p:ext uri="{BB962C8B-B14F-4D97-AF65-F5344CB8AC3E}">
        <p14:creationId xmlns:p14="http://schemas.microsoft.com/office/powerpoint/2010/main" val="3841593941"/>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21823"/>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spd="slow" p14:dur="2200">
        <p14:reveal/>
      </p:transition>
    </mc:Choice>
    <mc:Fallback xmlns="">
      <p:transition spd="slow">
        <p:fade/>
      </p:transition>
    </mc:Fallback>
  </mc:AlternateContent>
  <p:txStyles>
    <p:titleStyle>
      <a:lvl1pPr algn="ctr" defTabSz="443943" rtl="0" eaLnBrk="1" latinLnBrk="0" hangingPunct="1">
        <a:spcBef>
          <a:spcPct val="0"/>
        </a:spcBef>
        <a:buNone/>
        <a:defRPr sz="4300" kern="1200">
          <a:solidFill>
            <a:schemeClr val="tx1"/>
          </a:solidFill>
          <a:latin typeface="+mj-lt"/>
          <a:ea typeface="+mj-ea"/>
          <a:cs typeface="+mj-cs"/>
        </a:defRPr>
      </a:lvl1pPr>
    </p:titleStyle>
    <p:bodyStyle>
      <a:lvl1pPr marL="332957" indent="-332957" algn="l" defTabSz="443943" rtl="0" eaLnBrk="1" latinLnBrk="0" hangingPunct="1">
        <a:spcBef>
          <a:spcPct val="20000"/>
        </a:spcBef>
        <a:buFont typeface="Arial"/>
        <a:buChar char="•"/>
        <a:defRPr sz="3100" kern="1200">
          <a:solidFill>
            <a:schemeClr val="tx1"/>
          </a:solidFill>
          <a:latin typeface="+mn-lt"/>
          <a:ea typeface="+mn-ea"/>
          <a:cs typeface="+mn-cs"/>
        </a:defRPr>
      </a:lvl1pPr>
      <a:lvl2pPr marL="721408" indent="-277465" algn="l" defTabSz="443943" rtl="0" eaLnBrk="1" latinLnBrk="0" hangingPunct="1">
        <a:spcBef>
          <a:spcPct val="20000"/>
        </a:spcBef>
        <a:buFont typeface="Arial"/>
        <a:buChar char="–"/>
        <a:defRPr sz="2700" kern="1200">
          <a:solidFill>
            <a:schemeClr val="tx1"/>
          </a:solidFill>
          <a:latin typeface="+mn-lt"/>
          <a:ea typeface="+mn-ea"/>
          <a:cs typeface="+mn-cs"/>
        </a:defRPr>
      </a:lvl2pPr>
      <a:lvl3pPr marL="1109858" indent="-221972" algn="l" defTabSz="443943" rtl="0" eaLnBrk="1" latinLnBrk="0" hangingPunct="1">
        <a:spcBef>
          <a:spcPct val="20000"/>
        </a:spcBef>
        <a:buFont typeface="Arial"/>
        <a:buChar char="•"/>
        <a:defRPr sz="2300" kern="1200">
          <a:solidFill>
            <a:schemeClr val="tx1"/>
          </a:solidFill>
          <a:latin typeface="+mn-lt"/>
          <a:ea typeface="+mn-ea"/>
          <a:cs typeface="+mn-cs"/>
        </a:defRPr>
      </a:lvl3pPr>
      <a:lvl4pPr marL="1553801" indent="-221972" algn="l" defTabSz="443943" rtl="0" eaLnBrk="1" latinLnBrk="0" hangingPunct="1">
        <a:spcBef>
          <a:spcPct val="20000"/>
        </a:spcBef>
        <a:buFont typeface="Arial"/>
        <a:buChar char="–"/>
        <a:defRPr sz="1900" kern="1200">
          <a:solidFill>
            <a:schemeClr val="tx1"/>
          </a:solidFill>
          <a:latin typeface="+mn-lt"/>
          <a:ea typeface="+mn-ea"/>
          <a:cs typeface="+mn-cs"/>
        </a:defRPr>
      </a:lvl4pPr>
      <a:lvl5pPr marL="1997744" indent="-221972" algn="l" defTabSz="443943" rtl="0" eaLnBrk="1" latinLnBrk="0" hangingPunct="1">
        <a:spcBef>
          <a:spcPct val="20000"/>
        </a:spcBef>
        <a:buFont typeface="Arial"/>
        <a:buChar char="»"/>
        <a:defRPr sz="1900" kern="1200">
          <a:solidFill>
            <a:schemeClr val="tx1"/>
          </a:solidFill>
          <a:latin typeface="+mn-lt"/>
          <a:ea typeface="+mn-ea"/>
          <a:cs typeface="+mn-cs"/>
        </a:defRPr>
      </a:lvl5pPr>
      <a:lvl6pPr marL="2441688" indent="-221972" algn="l" defTabSz="443943" rtl="0" eaLnBrk="1" latinLnBrk="0" hangingPunct="1">
        <a:spcBef>
          <a:spcPct val="20000"/>
        </a:spcBef>
        <a:buFont typeface="Arial"/>
        <a:buChar char="•"/>
        <a:defRPr sz="1900" kern="1200">
          <a:solidFill>
            <a:schemeClr val="tx1"/>
          </a:solidFill>
          <a:latin typeface="+mn-lt"/>
          <a:ea typeface="+mn-ea"/>
          <a:cs typeface="+mn-cs"/>
        </a:defRPr>
      </a:lvl6pPr>
      <a:lvl7pPr marL="2885631" indent="-221972" algn="l" defTabSz="443943" rtl="0" eaLnBrk="1" latinLnBrk="0" hangingPunct="1">
        <a:spcBef>
          <a:spcPct val="20000"/>
        </a:spcBef>
        <a:buFont typeface="Arial"/>
        <a:buChar char="•"/>
        <a:defRPr sz="1900" kern="1200">
          <a:solidFill>
            <a:schemeClr val="tx1"/>
          </a:solidFill>
          <a:latin typeface="+mn-lt"/>
          <a:ea typeface="+mn-ea"/>
          <a:cs typeface="+mn-cs"/>
        </a:defRPr>
      </a:lvl7pPr>
      <a:lvl8pPr marL="3329574" indent="-221972" algn="l" defTabSz="443943" rtl="0" eaLnBrk="1" latinLnBrk="0" hangingPunct="1">
        <a:spcBef>
          <a:spcPct val="20000"/>
        </a:spcBef>
        <a:buFont typeface="Arial"/>
        <a:buChar char="•"/>
        <a:defRPr sz="1900" kern="1200">
          <a:solidFill>
            <a:schemeClr val="tx1"/>
          </a:solidFill>
          <a:latin typeface="+mn-lt"/>
          <a:ea typeface="+mn-ea"/>
          <a:cs typeface="+mn-cs"/>
        </a:defRPr>
      </a:lvl8pPr>
      <a:lvl9pPr marL="3773517" indent="-221972" algn="l" defTabSz="44394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43943" rtl="0" eaLnBrk="1" latinLnBrk="0" hangingPunct="1">
        <a:defRPr sz="1700" kern="1200">
          <a:solidFill>
            <a:schemeClr val="tx1"/>
          </a:solidFill>
          <a:latin typeface="+mn-lt"/>
          <a:ea typeface="+mn-ea"/>
          <a:cs typeface="+mn-cs"/>
        </a:defRPr>
      </a:lvl1pPr>
      <a:lvl2pPr marL="443943" algn="l" defTabSz="443943" rtl="0" eaLnBrk="1" latinLnBrk="0" hangingPunct="1">
        <a:defRPr sz="1700" kern="1200">
          <a:solidFill>
            <a:schemeClr val="tx1"/>
          </a:solidFill>
          <a:latin typeface="+mn-lt"/>
          <a:ea typeface="+mn-ea"/>
          <a:cs typeface="+mn-cs"/>
        </a:defRPr>
      </a:lvl2pPr>
      <a:lvl3pPr marL="887886" algn="l" defTabSz="443943" rtl="0" eaLnBrk="1" latinLnBrk="0" hangingPunct="1">
        <a:defRPr sz="1700" kern="1200">
          <a:solidFill>
            <a:schemeClr val="tx1"/>
          </a:solidFill>
          <a:latin typeface="+mn-lt"/>
          <a:ea typeface="+mn-ea"/>
          <a:cs typeface="+mn-cs"/>
        </a:defRPr>
      </a:lvl3pPr>
      <a:lvl4pPr marL="1331830" algn="l" defTabSz="443943" rtl="0" eaLnBrk="1" latinLnBrk="0" hangingPunct="1">
        <a:defRPr sz="1700" kern="1200">
          <a:solidFill>
            <a:schemeClr val="tx1"/>
          </a:solidFill>
          <a:latin typeface="+mn-lt"/>
          <a:ea typeface="+mn-ea"/>
          <a:cs typeface="+mn-cs"/>
        </a:defRPr>
      </a:lvl4pPr>
      <a:lvl5pPr marL="1775773" algn="l" defTabSz="443943" rtl="0" eaLnBrk="1" latinLnBrk="0" hangingPunct="1">
        <a:defRPr sz="1700" kern="1200">
          <a:solidFill>
            <a:schemeClr val="tx1"/>
          </a:solidFill>
          <a:latin typeface="+mn-lt"/>
          <a:ea typeface="+mn-ea"/>
          <a:cs typeface="+mn-cs"/>
        </a:defRPr>
      </a:lvl5pPr>
      <a:lvl6pPr marL="2219716" algn="l" defTabSz="443943" rtl="0" eaLnBrk="1" latinLnBrk="0" hangingPunct="1">
        <a:defRPr sz="1700" kern="1200">
          <a:solidFill>
            <a:schemeClr val="tx1"/>
          </a:solidFill>
          <a:latin typeface="+mn-lt"/>
          <a:ea typeface="+mn-ea"/>
          <a:cs typeface="+mn-cs"/>
        </a:defRPr>
      </a:lvl6pPr>
      <a:lvl7pPr marL="2663659" algn="l" defTabSz="443943" rtl="0" eaLnBrk="1" latinLnBrk="0" hangingPunct="1">
        <a:defRPr sz="1700" kern="1200">
          <a:solidFill>
            <a:schemeClr val="tx1"/>
          </a:solidFill>
          <a:latin typeface="+mn-lt"/>
          <a:ea typeface="+mn-ea"/>
          <a:cs typeface="+mn-cs"/>
        </a:defRPr>
      </a:lvl7pPr>
      <a:lvl8pPr marL="3107603" algn="l" defTabSz="443943" rtl="0" eaLnBrk="1" latinLnBrk="0" hangingPunct="1">
        <a:defRPr sz="1700" kern="1200">
          <a:solidFill>
            <a:schemeClr val="tx1"/>
          </a:solidFill>
          <a:latin typeface="+mn-lt"/>
          <a:ea typeface="+mn-ea"/>
          <a:cs typeface="+mn-cs"/>
        </a:defRPr>
      </a:lvl8pPr>
      <a:lvl9pPr marL="3551546" algn="l" defTabSz="44394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14524" y="2551716"/>
            <a:ext cx="7772400" cy="700914"/>
          </a:xfrm>
          <a:prstGeom prst="rect">
            <a:avLst/>
          </a:prstGeom>
        </p:spPr>
        <p:txBody>
          <a:bodyPr/>
          <a:lstStyle/>
          <a:p>
            <a:pPr algn="l"/>
            <a:r>
              <a:rPr lang="en-US" sz="2400" b="1" dirty="0">
                <a:solidFill>
                  <a:schemeClr val="accent6"/>
                </a:solidFill>
                <a:latin typeface="Arial"/>
                <a:cs typeface="Arial"/>
              </a:rPr>
              <a:t>The Global Herbicide Resistance Action Committee – Industry Engagement and Commitment</a:t>
            </a:r>
          </a:p>
        </p:txBody>
      </p:sp>
      <p:sp>
        <p:nvSpPr>
          <p:cNvPr id="3" name="Subtitle 2"/>
          <p:cNvSpPr>
            <a:spLocks noGrp="1"/>
          </p:cNvSpPr>
          <p:nvPr>
            <p:ph type="subTitle" idx="4294967295"/>
          </p:nvPr>
        </p:nvSpPr>
        <p:spPr>
          <a:xfrm>
            <a:off x="1014524" y="3490308"/>
            <a:ext cx="6400800" cy="785812"/>
          </a:xfrm>
          <a:prstGeom prst="rect">
            <a:avLst/>
          </a:prstGeom>
        </p:spPr>
        <p:txBody>
          <a:bodyPr/>
          <a:lstStyle/>
          <a:p>
            <a:pPr marL="0" indent="0">
              <a:buNone/>
            </a:pPr>
            <a:r>
              <a:rPr lang="en-US" sz="2000" b="1" dirty="0" smtClean="0"/>
              <a:t>Mark A. Peterson, Global HRAC Chair</a:t>
            </a:r>
            <a:endParaRPr lang="en-US" sz="2000" b="1" dirty="0"/>
          </a:p>
        </p:txBody>
      </p:sp>
      <p:sp>
        <p:nvSpPr>
          <p:cNvPr id="4" name="Rectangle 3"/>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14524" y="1942860"/>
            <a:ext cx="3369236" cy="307777"/>
          </a:xfrm>
          <a:prstGeom prst="rect">
            <a:avLst/>
          </a:prstGeom>
          <a:noFill/>
        </p:spPr>
        <p:txBody>
          <a:bodyPr wrap="square" rtlCol="0">
            <a:spAutoFit/>
          </a:bodyPr>
          <a:lstStyle/>
          <a:p>
            <a:r>
              <a:rPr lang="en-US" sz="1400" dirty="0" smtClean="0">
                <a:solidFill>
                  <a:schemeClr val="accent3"/>
                </a:solidFill>
                <a:latin typeface="Arial"/>
                <a:cs typeface="Arial"/>
              </a:rPr>
              <a:t>February 7, 2017</a:t>
            </a:r>
            <a:endParaRPr lang="en-US" sz="1400" dirty="0">
              <a:solidFill>
                <a:schemeClr val="accent3"/>
              </a:solidFill>
              <a:latin typeface="Arial"/>
              <a:cs typeface="Arial"/>
            </a:endParaRPr>
          </a:p>
        </p:txBody>
      </p:sp>
      <p:pic>
        <p:nvPicPr>
          <p:cNvPr id="7" name="Picture 6" descr="HRAC_primary_RGB_whitety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032" y="507967"/>
            <a:ext cx="1540387" cy="704814"/>
          </a:xfrm>
          <a:prstGeom prst="rect">
            <a:avLst/>
          </a:prstGeom>
        </p:spPr>
      </p:pic>
    </p:spTree>
    <p:extLst>
      <p:ext uri="{BB962C8B-B14F-4D97-AF65-F5344CB8AC3E}">
        <p14:creationId xmlns:p14="http://schemas.microsoft.com/office/powerpoint/2010/main" val="3624860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9737" y="56074"/>
            <a:ext cx="7065379" cy="829032"/>
          </a:xfrm>
          <a:prstGeom prst="rect">
            <a:avLst/>
          </a:prstGeom>
        </p:spPr>
        <p:txBody>
          <a:bodyPr>
            <a:normAutofit/>
          </a:bodyPr>
          <a:lstStyle/>
          <a:p>
            <a:pPr algn="l"/>
            <a:r>
              <a:rPr lang="en-US" sz="2800" b="1" dirty="0" smtClean="0">
                <a:solidFill>
                  <a:schemeClr val="tx2"/>
                </a:solidFill>
                <a:latin typeface="Arial"/>
                <a:cs typeface="Arial"/>
              </a:rPr>
              <a:t>Regional and Country-specific HRACs  </a:t>
            </a:r>
            <a:endParaRPr lang="en-US" sz="2800" b="1" dirty="0">
              <a:solidFill>
                <a:schemeClr val="tx2"/>
              </a:solidFill>
              <a:latin typeface="Arial"/>
              <a:cs typeface="Arial"/>
            </a:endParaRPr>
          </a:p>
        </p:txBody>
      </p:sp>
      <p:sp>
        <p:nvSpPr>
          <p:cNvPr id="14" name="Rectangle 13"/>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3"/>
          <a:stretch>
            <a:fillRect/>
          </a:stretch>
        </p:blipFill>
        <p:spPr>
          <a:xfrm>
            <a:off x="93784" y="1093015"/>
            <a:ext cx="8870461" cy="4550547"/>
          </a:xfrm>
          <a:prstGeom prst="rect">
            <a:avLst/>
          </a:prstGeom>
        </p:spPr>
      </p:pic>
      <p:sp>
        <p:nvSpPr>
          <p:cNvPr id="6" name="Oval 5"/>
          <p:cNvSpPr/>
          <p:nvPr/>
        </p:nvSpPr>
        <p:spPr>
          <a:xfrm>
            <a:off x="2711939" y="3527177"/>
            <a:ext cx="833841" cy="382954"/>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rPr>
              <a:t>Brazil HRAC</a:t>
            </a:r>
            <a:endParaRPr lang="en-US" sz="1100" b="1" dirty="0">
              <a:solidFill>
                <a:schemeClr val="tx1"/>
              </a:solidFill>
            </a:endParaRPr>
          </a:p>
        </p:txBody>
      </p:sp>
      <p:sp>
        <p:nvSpPr>
          <p:cNvPr id="8" name="Oval 7"/>
          <p:cNvSpPr/>
          <p:nvPr/>
        </p:nvSpPr>
        <p:spPr>
          <a:xfrm>
            <a:off x="1770185" y="2063119"/>
            <a:ext cx="833841" cy="382954"/>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rPr>
              <a:t>US</a:t>
            </a:r>
          </a:p>
          <a:p>
            <a:pPr algn="ctr"/>
            <a:r>
              <a:rPr lang="en-US" sz="1100" b="1" dirty="0" smtClean="0">
                <a:solidFill>
                  <a:schemeClr val="tx1"/>
                </a:solidFill>
              </a:rPr>
              <a:t>HRAC</a:t>
            </a:r>
            <a:endParaRPr lang="en-US" sz="1100" b="1" dirty="0">
              <a:solidFill>
                <a:schemeClr val="tx1"/>
              </a:solidFill>
            </a:endParaRPr>
          </a:p>
        </p:txBody>
      </p:sp>
      <p:sp>
        <p:nvSpPr>
          <p:cNvPr id="10" name="Oval 9"/>
          <p:cNvSpPr/>
          <p:nvPr/>
        </p:nvSpPr>
        <p:spPr>
          <a:xfrm>
            <a:off x="2368062" y="4218709"/>
            <a:ext cx="1109784" cy="382954"/>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rPr>
              <a:t>Argentina HRAC</a:t>
            </a:r>
            <a:endParaRPr lang="en-US" sz="1100" b="1" dirty="0">
              <a:solidFill>
                <a:schemeClr val="tx1"/>
              </a:solidFill>
            </a:endParaRPr>
          </a:p>
        </p:txBody>
      </p:sp>
      <p:sp>
        <p:nvSpPr>
          <p:cNvPr id="11" name="Oval 10"/>
          <p:cNvSpPr/>
          <p:nvPr/>
        </p:nvSpPr>
        <p:spPr>
          <a:xfrm>
            <a:off x="3923323" y="1862956"/>
            <a:ext cx="1065597" cy="382954"/>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rPr>
              <a:t>European HRAC</a:t>
            </a:r>
            <a:endParaRPr lang="en-US" sz="1100" b="1" dirty="0">
              <a:solidFill>
                <a:schemeClr val="tx1"/>
              </a:solidFill>
            </a:endParaRPr>
          </a:p>
        </p:txBody>
      </p:sp>
      <p:sp>
        <p:nvSpPr>
          <p:cNvPr id="12" name="Oval 11"/>
          <p:cNvSpPr/>
          <p:nvPr/>
        </p:nvSpPr>
        <p:spPr>
          <a:xfrm>
            <a:off x="6342184" y="2398310"/>
            <a:ext cx="1065597" cy="382954"/>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rPr>
              <a:t>Asia HRAC</a:t>
            </a:r>
            <a:endParaRPr lang="en-US" sz="1100" b="1" dirty="0">
              <a:solidFill>
                <a:schemeClr val="tx1"/>
              </a:solidFill>
            </a:endParaRPr>
          </a:p>
        </p:txBody>
      </p:sp>
      <p:sp>
        <p:nvSpPr>
          <p:cNvPr id="13" name="Oval 12"/>
          <p:cNvSpPr/>
          <p:nvPr/>
        </p:nvSpPr>
        <p:spPr>
          <a:xfrm>
            <a:off x="1398954" y="2592682"/>
            <a:ext cx="1065597" cy="382954"/>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rPr>
              <a:t>Mexico HRAC</a:t>
            </a:r>
            <a:endParaRPr lang="en-US" sz="1100" b="1" dirty="0">
              <a:solidFill>
                <a:schemeClr val="tx1"/>
              </a:solidFill>
            </a:endParaRPr>
          </a:p>
        </p:txBody>
      </p:sp>
      <p:sp>
        <p:nvSpPr>
          <p:cNvPr id="15" name="Oval 14"/>
          <p:cNvSpPr/>
          <p:nvPr/>
        </p:nvSpPr>
        <p:spPr>
          <a:xfrm>
            <a:off x="7180953" y="3829459"/>
            <a:ext cx="1109784" cy="382954"/>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lumMod val="60000"/>
                    <a:lumOff val="40000"/>
                  </a:schemeClr>
                </a:solidFill>
              </a:rPr>
              <a:t>HRMRG</a:t>
            </a:r>
          </a:p>
          <a:p>
            <a:pPr algn="ctr"/>
            <a:r>
              <a:rPr lang="en-US" sz="1100" b="1" dirty="0" smtClean="0">
                <a:solidFill>
                  <a:schemeClr val="tx1">
                    <a:lumMod val="60000"/>
                    <a:lumOff val="40000"/>
                  </a:schemeClr>
                </a:solidFill>
              </a:rPr>
              <a:t>Australia</a:t>
            </a:r>
            <a:endParaRPr lang="en-US" sz="1100" b="1" dirty="0">
              <a:solidFill>
                <a:schemeClr val="tx1">
                  <a:lumMod val="60000"/>
                  <a:lumOff val="40000"/>
                </a:schemeClr>
              </a:solidFill>
            </a:endParaRPr>
          </a:p>
        </p:txBody>
      </p:sp>
      <p:sp>
        <p:nvSpPr>
          <p:cNvPr id="16" name="Oval 15"/>
          <p:cNvSpPr/>
          <p:nvPr/>
        </p:nvSpPr>
        <p:spPr>
          <a:xfrm>
            <a:off x="4155079" y="5053213"/>
            <a:ext cx="835200" cy="382954"/>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chemeClr val="tx1"/>
              </a:solidFill>
            </a:endParaRPr>
          </a:p>
        </p:txBody>
      </p:sp>
      <p:sp>
        <p:nvSpPr>
          <p:cNvPr id="17" name="Oval 16"/>
          <p:cNvSpPr/>
          <p:nvPr/>
        </p:nvSpPr>
        <p:spPr>
          <a:xfrm>
            <a:off x="4155079" y="4601663"/>
            <a:ext cx="833841" cy="382954"/>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solidFill>
                <a:schemeClr val="tx1"/>
              </a:solidFill>
            </a:endParaRPr>
          </a:p>
        </p:txBody>
      </p:sp>
      <p:sp>
        <p:nvSpPr>
          <p:cNvPr id="18" name="TextBox 17"/>
          <p:cNvSpPr txBox="1"/>
          <p:nvPr/>
        </p:nvSpPr>
        <p:spPr>
          <a:xfrm>
            <a:off x="5167745" y="4676840"/>
            <a:ext cx="1586653" cy="769441"/>
          </a:xfrm>
          <a:prstGeom prst="rect">
            <a:avLst/>
          </a:prstGeom>
          <a:noFill/>
        </p:spPr>
        <p:txBody>
          <a:bodyPr wrap="none" rtlCol="0">
            <a:spAutoFit/>
          </a:bodyPr>
          <a:lstStyle/>
          <a:p>
            <a:pPr>
              <a:spcAft>
                <a:spcPts val="1200"/>
              </a:spcAft>
            </a:pPr>
            <a:r>
              <a:rPr lang="en-US" dirty="0" smtClean="0">
                <a:solidFill>
                  <a:srgbClr val="FF0000"/>
                </a:solidFill>
              </a:rPr>
              <a:t>Current</a:t>
            </a:r>
          </a:p>
          <a:p>
            <a:r>
              <a:rPr lang="en-US" dirty="0" smtClean="0">
                <a:solidFill>
                  <a:srgbClr val="FF0000"/>
                </a:solidFill>
              </a:rPr>
              <a:t>Being organized</a:t>
            </a:r>
            <a:endParaRPr lang="en-US" dirty="0">
              <a:solidFill>
                <a:srgbClr val="FF0000"/>
              </a:solidFill>
            </a:endParaRPr>
          </a:p>
        </p:txBody>
      </p:sp>
    </p:spTree>
    <p:extLst>
      <p:ext uri="{BB962C8B-B14F-4D97-AF65-F5344CB8AC3E}">
        <p14:creationId xmlns:p14="http://schemas.microsoft.com/office/powerpoint/2010/main" val="17889543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717755" y="752128"/>
            <a:ext cx="5425400" cy="648072"/>
          </a:xfrm>
          <a:prstGeom prst="rect">
            <a:avLst/>
          </a:prstGeom>
        </p:spPr>
        <p:txBody>
          <a:bodyPr>
            <a:normAutofit fontScale="85000" lnSpcReduction="10000"/>
          </a:bodyPr>
          <a:lstStyle>
            <a:lvl1pPr algn="ctr" defTabSz="443943" rtl="0" eaLnBrk="1" latinLnBrk="0" hangingPunct="1">
              <a:spcBef>
                <a:spcPct val="0"/>
              </a:spcBef>
              <a:buNone/>
              <a:defRPr sz="4300" kern="1200">
                <a:solidFill>
                  <a:schemeClr val="tx1"/>
                </a:solidFill>
                <a:latin typeface="+mj-lt"/>
                <a:ea typeface="+mj-ea"/>
                <a:cs typeface="+mj-cs"/>
              </a:defRPr>
            </a:lvl1pPr>
          </a:lstStyle>
          <a:p>
            <a:pPr algn="l"/>
            <a:r>
              <a:rPr lang="en-US" sz="3600" b="1" dirty="0" smtClean="0">
                <a:solidFill>
                  <a:srgbClr val="035B64"/>
                </a:solidFill>
                <a:latin typeface="Arial"/>
                <a:cs typeface="Arial"/>
              </a:rPr>
              <a:t>New Global HRAC Website</a:t>
            </a:r>
            <a:endParaRPr lang="en-US" sz="3600" b="1" dirty="0">
              <a:solidFill>
                <a:srgbClr val="035B64"/>
              </a:solidFill>
              <a:latin typeface="Arial"/>
              <a:cs typeface="Arial"/>
            </a:endParaRPr>
          </a:p>
        </p:txBody>
      </p:sp>
      <p:sp>
        <p:nvSpPr>
          <p:cNvPr id="7" name="Text Placeholder 2"/>
          <p:cNvSpPr txBox="1">
            <a:spLocks/>
          </p:cNvSpPr>
          <p:nvPr/>
        </p:nvSpPr>
        <p:spPr>
          <a:xfrm>
            <a:off x="984987" y="1328193"/>
            <a:ext cx="3803037" cy="576064"/>
          </a:xfrm>
          <a:prstGeom prst="rect">
            <a:avLst/>
          </a:prstGeom>
        </p:spPr>
        <p:txBody>
          <a:bodyPr>
            <a:noAutofit/>
          </a:bodyPr>
          <a:lstStyle>
            <a:lvl1pPr marL="332957" indent="-332957" algn="l" defTabSz="443943" rtl="0" eaLnBrk="1" latinLnBrk="0" hangingPunct="1">
              <a:spcBef>
                <a:spcPct val="20000"/>
              </a:spcBef>
              <a:buFont typeface="Arial"/>
              <a:buChar char="•"/>
              <a:defRPr sz="3100" kern="1200">
                <a:solidFill>
                  <a:schemeClr val="tx1"/>
                </a:solidFill>
                <a:latin typeface="+mn-lt"/>
                <a:ea typeface="+mn-ea"/>
                <a:cs typeface="+mn-cs"/>
              </a:defRPr>
            </a:lvl1pPr>
            <a:lvl2pPr marL="721408" indent="-277465" algn="l" defTabSz="443943" rtl="0" eaLnBrk="1" latinLnBrk="0" hangingPunct="1">
              <a:spcBef>
                <a:spcPct val="20000"/>
              </a:spcBef>
              <a:buFont typeface="Arial"/>
              <a:buChar char="–"/>
              <a:defRPr sz="2700" kern="1200">
                <a:solidFill>
                  <a:schemeClr val="tx1"/>
                </a:solidFill>
                <a:latin typeface="+mn-lt"/>
                <a:ea typeface="+mn-ea"/>
                <a:cs typeface="+mn-cs"/>
              </a:defRPr>
            </a:lvl2pPr>
            <a:lvl3pPr marL="1109858" indent="-221972" algn="l" defTabSz="443943" rtl="0" eaLnBrk="1" latinLnBrk="0" hangingPunct="1">
              <a:spcBef>
                <a:spcPct val="20000"/>
              </a:spcBef>
              <a:buFont typeface="Arial"/>
              <a:buChar char="•"/>
              <a:defRPr sz="2300" kern="1200">
                <a:solidFill>
                  <a:schemeClr val="tx1"/>
                </a:solidFill>
                <a:latin typeface="+mn-lt"/>
                <a:ea typeface="+mn-ea"/>
                <a:cs typeface="+mn-cs"/>
              </a:defRPr>
            </a:lvl3pPr>
            <a:lvl4pPr marL="1553801" indent="-221972" algn="l" defTabSz="443943" rtl="0" eaLnBrk="1" latinLnBrk="0" hangingPunct="1">
              <a:spcBef>
                <a:spcPct val="20000"/>
              </a:spcBef>
              <a:buFont typeface="Arial"/>
              <a:buChar char="–"/>
              <a:defRPr sz="1900" kern="1200">
                <a:solidFill>
                  <a:schemeClr val="tx1"/>
                </a:solidFill>
                <a:latin typeface="+mn-lt"/>
                <a:ea typeface="+mn-ea"/>
                <a:cs typeface="+mn-cs"/>
              </a:defRPr>
            </a:lvl4pPr>
            <a:lvl5pPr marL="1997744" indent="-221972" algn="l" defTabSz="443943" rtl="0" eaLnBrk="1" latinLnBrk="0" hangingPunct="1">
              <a:spcBef>
                <a:spcPct val="20000"/>
              </a:spcBef>
              <a:buFont typeface="Arial"/>
              <a:buChar char="»"/>
              <a:defRPr sz="1900" kern="1200">
                <a:solidFill>
                  <a:schemeClr val="tx1"/>
                </a:solidFill>
                <a:latin typeface="+mn-lt"/>
                <a:ea typeface="+mn-ea"/>
                <a:cs typeface="+mn-cs"/>
              </a:defRPr>
            </a:lvl5pPr>
            <a:lvl6pPr marL="2441688" indent="-221972" algn="l" defTabSz="443943" rtl="0" eaLnBrk="1" latinLnBrk="0" hangingPunct="1">
              <a:spcBef>
                <a:spcPct val="20000"/>
              </a:spcBef>
              <a:buFont typeface="Arial"/>
              <a:buChar char="•"/>
              <a:defRPr sz="1900" kern="1200">
                <a:solidFill>
                  <a:schemeClr val="tx1"/>
                </a:solidFill>
                <a:latin typeface="+mn-lt"/>
                <a:ea typeface="+mn-ea"/>
                <a:cs typeface="+mn-cs"/>
              </a:defRPr>
            </a:lvl6pPr>
            <a:lvl7pPr marL="2885631" indent="-221972" algn="l" defTabSz="443943" rtl="0" eaLnBrk="1" latinLnBrk="0" hangingPunct="1">
              <a:spcBef>
                <a:spcPct val="20000"/>
              </a:spcBef>
              <a:buFont typeface="Arial"/>
              <a:buChar char="•"/>
              <a:defRPr sz="1900" kern="1200">
                <a:solidFill>
                  <a:schemeClr val="tx1"/>
                </a:solidFill>
                <a:latin typeface="+mn-lt"/>
                <a:ea typeface="+mn-ea"/>
                <a:cs typeface="+mn-cs"/>
              </a:defRPr>
            </a:lvl7pPr>
            <a:lvl8pPr marL="3329574" indent="-221972" algn="l" defTabSz="443943" rtl="0" eaLnBrk="1" latinLnBrk="0" hangingPunct="1">
              <a:spcBef>
                <a:spcPct val="20000"/>
              </a:spcBef>
              <a:buFont typeface="Arial"/>
              <a:buChar char="•"/>
              <a:defRPr sz="1900" kern="1200">
                <a:solidFill>
                  <a:schemeClr val="tx1"/>
                </a:solidFill>
                <a:latin typeface="+mn-lt"/>
                <a:ea typeface="+mn-ea"/>
                <a:cs typeface="+mn-cs"/>
              </a:defRPr>
            </a:lvl8pPr>
            <a:lvl9pPr marL="3773517" indent="-221972" algn="l" defTabSz="443943" rtl="0" eaLnBrk="1" latinLnBrk="0" hangingPunct="1">
              <a:spcBef>
                <a:spcPct val="20000"/>
              </a:spcBef>
              <a:buFont typeface="Arial"/>
              <a:buChar char="•"/>
              <a:defRPr sz="1900" kern="1200">
                <a:solidFill>
                  <a:schemeClr val="tx1"/>
                </a:solidFill>
                <a:latin typeface="+mn-lt"/>
                <a:ea typeface="+mn-ea"/>
                <a:cs typeface="+mn-cs"/>
              </a:defRPr>
            </a:lvl9pPr>
          </a:lstStyle>
          <a:p>
            <a:pPr marL="0" indent="0">
              <a:buFont typeface="Arial"/>
              <a:buNone/>
            </a:pPr>
            <a:r>
              <a:rPr lang="en-US" sz="2400" dirty="0" smtClean="0">
                <a:solidFill>
                  <a:srgbClr val="035B64"/>
                </a:solidFill>
                <a:latin typeface="Arial" charset="0"/>
                <a:ea typeface="Arial" charset="0"/>
                <a:cs typeface="Arial" charset="0"/>
              </a:rPr>
              <a:t>www.hracglobal.com </a:t>
            </a:r>
            <a:endParaRPr lang="en-US" sz="2400" dirty="0">
              <a:solidFill>
                <a:srgbClr val="035B64"/>
              </a:solidFill>
              <a:latin typeface="Arial"/>
              <a:cs typeface="Arial"/>
            </a:endParaRPr>
          </a:p>
        </p:txBody>
      </p:sp>
      <p:sp>
        <p:nvSpPr>
          <p:cNvPr id="8" name="TextBox 7"/>
          <p:cNvSpPr txBox="1"/>
          <p:nvPr/>
        </p:nvSpPr>
        <p:spPr>
          <a:xfrm>
            <a:off x="1003933" y="1904256"/>
            <a:ext cx="3640075" cy="923330"/>
          </a:xfrm>
          <a:prstGeom prst="rect">
            <a:avLst/>
          </a:prstGeom>
          <a:noFill/>
        </p:spPr>
        <p:txBody>
          <a:bodyPr wrap="square" rtlCol="0">
            <a:spAutoFit/>
          </a:bodyPr>
          <a:lstStyle/>
          <a:p>
            <a:pPr marL="285750" indent="-285750">
              <a:buClr>
                <a:schemeClr val="accent2"/>
              </a:buClr>
              <a:buFont typeface="Arial"/>
              <a:buChar char="•"/>
            </a:pPr>
            <a:r>
              <a:rPr lang="en-US" sz="1800" dirty="0">
                <a:latin typeface="Arial"/>
                <a:cs typeface="Arial"/>
              </a:rPr>
              <a:t>Organized information</a:t>
            </a:r>
          </a:p>
          <a:p>
            <a:pPr marL="285750" indent="-285750">
              <a:buClr>
                <a:schemeClr val="accent2"/>
              </a:buClr>
              <a:buFont typeface="Arial"/>
              <a:buChar char="•"/>
            </a:pPr>
            <a:r>
              <a:rPr lang="en-US" sz="1800" dirty="0">
                <a:latin typeface="Arial"/>
                <a:cs typeface="Arial"/>
              </a:rPr>
              <a:t>Better search capabilities</a:t>
            </a:r>
          </a:p>
          <a:p>
            <a:pPr marL="285750" indent="-285750">
              <a:buClr>
                <a:schemeClr val="accent2"/>
              </a:buClr>
              <a:buFont typeface="Arial"/>
              <a:buChar char="•"/>
            </a:pPr>
            <a:r>
              <a:rPr lang="en-US" sz="1800" dirty="0">
                <a:latin typeface="Arial"/>
                <a:cs typeface="Arial"/>
              </a:rPr>
              <a:t>New content</a:t>
            </a:r>
          </a:p>
        </p:txBody>
      </p:sp>
      <p:pic>
        <p:nvPicPr>
          <p:cNvPr id="10" name="Picture 9" descr="HRAC_primary_RG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02114"/>
            <a:ext cx="1378007" cy="635782"/>
          </a:xfrm>
          <a:prstGeom prst="rect">
            <a:avLst/>
          </a:prstGeom>
        </p:spPr>
      </p:pic>
    </p:spTree>
    <p:extLst>
      <p:ext uri="{BB962C8B-B14F-4D97-AF65-F5344CB8AC3E}">
        <p14:creationId xmlns:p14="http://schemas.microsoft.com/office/powerpoint/2010/main" val="9367329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406" y="6037"/>
            <a:ext cx="8968740" cy="829032"/>
          </a:xfrm>
          <a:prstGeom prst="rect">
            <a:avLst/>
          </a:prstGeom>
        </p:spPr>
        <p:txBody>
          <a:bodyPr>
            <a:noAutofit/>
          </a:bodyPr>
          <a:lstStyle/>
          <a:p>
            <a:pPr algn="l"/>
            <a:r>
              <a:rPr lang="en-US" sz="2800" b="1" dirty="0" smtClean="0">
                <a:solidFill>
                  <a:schemeClr val="tx2"/>
                </a:solidFill>
                <a:latin typeface="Arial"/>
                <a:cs typeface="Arial"/>
              </a:rPr>
              <a:t>New Global HRAC Website (www.hracglobal.com)</a:t>
            </a:r>
            <a:endParaRPr lang="en-US" sz="2800" b="1" dirty="0">
              <a:solidFill>
                <a:schemeClr val="tx2"/>
              </a:solidFill>
              <a:latin typeface="Arial"/>
              <a:cs typeface="Arial"/>
            </a:endParaRPr>
          </a:p>
        </p:txBody>
      </p:sp>
      <p:sp>
        <p:nvSpPr>
          <p:cNvPr id="13" name="TextBox 12"/>
          <p:cNvSpPr txBox="1"/>
          <p:nvPr/>
        </p:nvSpPr>
        <p:spPr>
          <a:xfrm>
            <a:off x="66406" y="668147"/>
            <a:ext cx="3128947" cy="1200329"/>
          </a:xfrm>
          <a:prstGeom prst="rect">
            <a:avLst/>
          </a:prstGeom>
          <a:noFill/>
        </p:spPr>
        <p:txBody>
          <a:bodyPr wrap="square" rtlCol="0">
            <a:spAutoFit/>
          </a:bodyPr>
          <a:lstStyle/>
          <a:p>
            <a:pPr marL="285750" indent="-285750">
              <a:buClr>
                <a:schemeClr val="accent2"/>
              </a:buClr>
              <a:buFont typeface="Arial"/>
              <a:buChar char="•"/>
            </a:pPr>
            <a:r>
              <a:rPr lang="en-US" sz="1800" dirty="0" smtClean="0">
                <a:latin typeface="Arial"/>
                <a:cs typeface="Arial"/>
              </a:rPr>
              <a:t>Organized information</a:t>
            </a:r>
          </a:p>
          <a:p>
            <a:pPr marL="285750" indent="-285750">
              <a:buClr>
                <a:schemeClr val="accent2"/>
              </a:buClr>
              <a:buFont typeface="Arial"/>
              <a:buChar char="•"/>
            </a:pPr>
            <a:r>
              <a:rPr lang="en-US" sz="1800" dirty="0" smtClean="0">
                <a:latin typeface="Arial"/>
                <a:cs typeface="Arial"/>
              </a:rPr>
              <a:t>Better search capabilities</a:t>
            </a:r>
          </a:p>
          <a:p>
            <a:pPr marL="285750" indent="-285750">
              <a:buClr>
                <a:schemeClr val="accent2"/>
              </a:buClr>
              <a:buFont typeface="Arial"/>
              <a:buChar char="•"/>
            </a:pPr>
            <a:r>
              <a:rPr lang="en-US" sz="1800" dirty="0" smtClean="0">
                <a:latin typeface="Arial"/>
                <a:cs typeface="Arial"/>
              </a:rPr>
              <a:t>New content</a:t>
            </a:r>
          </a:p>
          <a:p>
            <a:pPr marL="285750" indent="-285750">
              <a:buClr>
                <a:schemeClr val="accent2"/>
              </a:buClr>
              <a:buFont typeface="Arial"/>
              <a:buChar char="•"/>
            </a:pPr>
            <a:r>
              <a:rPr lang="en-US" sz="1800" dirty="0" smtClean="0">
                <a:latin typeface="Arial"/>
                <a:cs typeface="Arial"/>
              </a:rPr>
              <a:t>Working to add more</a:t>
            </a:r>
          </a:p>
        </p:txBody>
      </p:sp>
      <p:sp>
        <p:nvSpPr>
          <p:cNvPr id="14" name="Rectangle 13"/>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303505" y="680499"/>
            <a:ext cx="5676536" cy="1812314"/>
          </a:xfrm>
          <a:prstGeom prst="rect">
            <a:avLst/>
          </a:prstGeom>
        </p:spPr>
      </p:pic>
      <p:pic>
        <p:nvPicPr>
          <p:cNvPr id="7" name="Picture 6"/>
          <p:cNvPicPr>
            <a:picLocks noChangeAspect="1"/>
          </p:cNvPicPr>
          <p:nvPr/>
        </p:nvPicPr>
        <p:blipFill>
          <a:blip r:embed="rId4"/>
          <a:stretch>
            <a:fillRect/>
          </a:stretch>
        </p:blipFill>
        <p:spPr>
          <a:xfrm>
            <a:off x="2694611" y="1645708"/>
            <a:ext cx="5676536" cy="1841531"/>
          </a:xfrm>
          <a:prstGeom prst="rect">
            <a:avLst/>
          </a:prstGeom>
        </p:spPr>
      </p:pic>
      <p:pic>
        <p:nvPicPr>
          <p:cNvPr id="5" name="Picture 4"/>
          <p:cNvPicPr>
            <a:picLocks noChangeAspect="1"/>
          </p:cNvPicPr>
          <p:nvPr/>
        </p:nvPicPr>
        <p:blipFill>
          <a:blip r:embed="rId5"/>
          <a:stretch>
            <a:fillRect/>
          </a:stretch>
        </p:blipFill>
        <p:spPr>
          <a:xfrm>
            <a:off x="1989734" y="2626637"/>
            <a:ext cx="5790669" cy="1861287"/>
          </a:xfrm>
          <a:prstGeom prst="rect">
            <a:avLst/>
          </a:prstGeom>
        </p:spPr>
      </p:pic>
      <p:pic>
        <p:nvPicPr>
          <p:cNvPr id="8" name="Picture 7"/>
          <p:cNvPicPr>
            <a:picLocks noChangeAspect="1"/>
          </p:cNvPicPr>
          <p:nvPr/>
        </p:nvPicPr>
        <p:blipFill>
          <a:blip r:embed="rId6"/>
          <a:stretch>
            <a:fillRect/>
          </a:stretch>
        </p:blipFill>
        <p:spPr>
          <a:xfrm>
            <a:off x="1279550" y="3632919"/>
            <a:ext cx="5948647" cy="1929117"/>
          </a:xfrm>
          <a:prstGeom prst="rect">
            <a:avLst/>
          </a:prstGeom>
        </p:spPr>
      </p:pic>
      <p:pic>
        <p:nvPicPr>
          <p:cNvPr id="6" name="Picture 5"/>
          <p:cNvPicPr>
            <a:picLocks noChangeAspect="1"/>
          </p:cNvPicPr>
          <p:nvPr/>
        </p:nvPicPr>
        <p:blipFill>
          <a:blip r:embed="rId7"/>
          <a:stretch>
            <a:fillRect/>
          </a:stretch>
        </p:blipFill>
        <p:spPr>
          <a:xfrm>
            <a:off x="493672" y="4652322"/>
            <a:ext cx="6150609" cy="1988343"/>
          </a:xfrm>
          <a:prstGeom prst="rect">
            <a:avLst/>
          </a:prstGeom>
        </p:spPr>
      </p:pic>
    </p:spTree>
    <p:extLst>
      <p:ext uri="{BB962C8B-B14F-4D97-AF65-F5344CB8AC3E}">
        <p14:creationId xmlns:p14="http://schemas.microsoft.com/office/powerpoint/2010/main" val="31229984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ction_slide_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408" y="2286000"/>
            <a:ext cx="4248912" cy="4114800"/>
          </a:xfrm>
          <a:prstGeom prst="rect">
            <a:avLst/>
          </a:prstGeom>
        </p:spPr>
      </p:pic>
      <p:sp>
        <p:nvSpPr>
          <p:cNvPr id="20" name="TextBox 19"/>
          <p:cNvSpPr txBox="1"/>
          <p:nvPr/>
        </p:nvSpPr>
        <p:spPr>
          <a:xfrm>
            <a:off x="1015993" y="2502378"/>
            <a:ext cx="6320118" cy="646331"/>
          </a:xfrm>
          <a:prstGeom prst="rect">
            <a:avLst/>
          </a:prstGeom>
          <a:noFill/>
        </p:spPr>
        <p:txBody>
          <a:bodyPr wrap="square" rtlCol="0">
            <a:spAutoFit/>
          </a:bodyPr>
          <a:lstStyle/>
          <a:p>
            <a:r>
              <a:rPr lang="en-US" sz="3600" b="1" dirty="0" smtClean="0">
                <a:solidFill>
                  <a:srgbClr val="035B64"/>
                </a:solidFill>
                <a:latin typeface="Arial"/>
                <a:cs typeface="Arial"/>
              </a:rPr>
              <a:t>Questions?</a:t>
            </a:r>
            <a:endParaRPr lang="en-US" sz="3600" b="1" dirty="0">
              <a:solidFill>
                <a:srgbClr val="035B64"/>
              </a:solidFill>
              <a:latin typeface="Arial"/>
              <a:cs typeface="Arial"/>
            </a:endParaRPr>
          </a:p>
        </p:txBody>
      </p:sp>
      <p:sp>
        <p:nvSpPr>
          <p:cNvPr id="21" name="TextBox 20"/>
          <p:cNvSpPr txBox="1"/>
          <p:nvPr/>
        </p:nvSpPr>
        <p:spPr>
          <a:xfrm>
            <a:off x="1030933" y="3316331"/>
            <a:ext cx="5625353" cy="461665"/>
          </a:xfrm>
          <a:prstGeom prst="rect">
            <a:avLst/>
          </a:prstGeom>
          <a:noFill/>
        </p:spPr>
        <p:txBody>
          <a:bodyPr wrap="square" rtlCol="0">
            <a:spAutoFit/>
          </a:bodyPr>
          <a:lstStyle/>
          <a:p>
            <a:r>
              <a:rPr lang="en-US" sz="2400" dirty="0" smtClean="0">
                <a:solidFill>
                  <a:srgbClr val="676266"/>
                </a:solidFill>
                <a:latin typeface="Arial"/>
                <a:cs typeface="Arial"/>
              </a:rPr>
              <a:t>Contact us at hracglobal.com</a:t>
            </a:r>
            <a:endParaRPr lang="en-US" sz="2400" dirty="0">
              <a:solidFill>
                <a:srgbClr val="676266"/>
              </a:solidFill>
              <a:latin typeface="Arial"/>
              <a:cs typeface="Arial"/>
            </a:endParaRPr>
          </a:p>
        </p:txBody>
      </p:sp>
    </p:spTree>
    <p:extLst>
      <p:ext uri="{BB962C8B-B14F-4D97-AF65-F5344CB8AC3E}">
        <p14:creationId xmlns:p14="http://schemas.microsoft.com/office/powerpoint/2010/main" val="497769027"/>
      </p:ext>
    </p:extLst>
  </p:cSld>
  <p:clrMapOvr>
    <a:masterClrMapping/>
  </p:clrMapOvr>
  <mc:AlternateContent xmlns:mc="http://schemas.openxmlformats.org/markup-compatibility/2006" xmlns:p14="http://schemas.microsoft.com/office/powerpoint/2010/main">
    <mc:Choice Requires="p14">
      <p:transition spd="slow" p14:dur="22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991731" y="1976264"/>
            <a:ext cx="4204958" cy="754053"/>
          </a:xfrm>
          <a:prstGeom prst="rect">
            <a:avLst/>
          </a:prstGeom>
          <a:noFill/>
        </p:spPr>
        <p:txBody>
          <a:bodyPr wrap="square" rtlCol="0">
            <a:spAutoFit/>
          </a:bodyPr>
          <a:lstStyle/>
          <a:p>
            <a:r>
              <a:rPr lang="en-US" sz="4300" b="1" dirty="0" smtClean="0">
                <a:solidFill>
                  <a:prstClr val="white"/>
                </a:solidFill>
                <a:latin typeface="Arial"/>
                <a:cs typeface="Arial"/>
              </a:rPr>
              <a:t>Who We Are</a:t>
            </a:r>
          </a:p>
        </p:txBody>
      </p:sp>
      <p:sp>
        <p:nvSpPr>
          <p:cNvPr id="6" name="Rectangle 5"/>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999226" y="2763527"/>
            <a:ext cx="4702602" cy="954107"/>
          </a:xfrm>
          <a:prstGeom prst="rect">
            <a:avLst/>
          </a:prstGeom>
          <a:noFill/>
        </p:spPr>
        <p:txBody>
          <a:bodyPr wrap="square" rtlCol="0">
            <a:spAutoFit/>
          </a:bodyPr>
          <a:lstStyle/>
          <a:p>
            <a:r>
              <a:rPr lang="en-US" sz="2800" dirty="0" smtClean="0">
                <a:solidFill>
                  <a:prstClr val="white"/>
                </a:solidFill>
                <a:latin typeface="Arial"/>
                <a:cs typeface="Arial"/>
              </a:rPr>
              <a:t>A global leader on herbicide resistance</a:t>
            </a:r>
          </a:p>
        </p:txBody>
      </p:sp>
      <p:pic>
        <p:nvPicPr>
          <p:cNvPr id="2" name="Picture 1" descr="HRAC_primary_re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09643"/>
            <a:ext cx="1378007" cy="630517"/>
          </a:xfrm>
          <a:prstGeom prst="rect">
            <a:avLst/>
          </a:prstGeom>
        </p:spPr>
      </p:pic>
    </p:spTree>
    <p:extLst>
      <p:ext uri="{BB962C8B-B14F-4D97-AF65-F5344CB8AC3E}">
        <p14:creationId xmlns:p14="http://schemas.microsoft.com/office/powerpoint/2010/main" val="8650492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67544" y="320080"/>
            <a:ext cx="6464198" cy="792919"/>
          </a:xfrm>
          <a:prstGeom prst="rect">
            <a:avLst/>
          </a:prstGeom>
        </p:spPr>
        <p:txBody>
          <a:bodyPr>
            <a:noAutofit/>
          </a:bodyPr>
          <a:lstStyle/>
          <a:p>
            <a:pPr marL="0" indent="0">
              <a:buNone/>
            </a:pPr>
            <a:r>
              <a:rPr lang="en-US" sz="2400" b="1" dirty="0" smtClean="0">
                <a:solidFill>
                  <a:srgbClr val="035B64"/>
                </a:solidFill>
                <a:latin typeface="Arial" charset="0"/>
                <a:ea typeface="Arial" charset="0"/>
                <a:cs typeface="Arial" charset="0"/>
              </a:rPr>
              <a:t>Global HRAC is an industry-based group working as a part of CropLife International.</a:t>
            </a:r>
            <a:endParaRPr lang="en-US" sz="2400" b="1" dirty="0">
              <a:solidFill>
                <a:srgbClr val="035B64"/>
              </a:solidFill>
              <a:latin typeface="Arial"/>
              <a:cs typeface="Arial"/>
            </a:endParaRPr>
          </a:p>
        </p:txBody>
      </p:sp>
      <p:sp>
        <p:nvSpPr>
          <p:cNvPr id="14" name="Rectangle 13"/>
          <p:cNvSpPr/>
          <p:nvPr/>
        </p:nvSpPr>
        <p:spPr>
          <a:xfrm>
            <a:off x="0" y="6283867"/>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HRAC_primary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02114"/>
            <a:ext cx="1378007" cy="63578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277490909"/>
              </p:ext>
            </p:extLst>
          </p:nvPr>
        </p:nvGraphicFramePr>
        <p:xfrm>
          <a:off x="467544" y="1511776"/>
          <a:ext cx="7285714" cy="4131176"/>
        </p:xfrm>
        <a:graphic>
          <a:graphicData uri="http://schemas.openxmlformats.org/drawingml/2006/table">
            <a:tbl>
              <a:tblPr firstRow="1" bandRow="1">
                <a:tableStyleId>{5C22544A-7EE6-4342-B048-85BDC9FD1C3A}</a:tableStyleId>
              </a:tblPr>
              <a:tblGrid>
                <a:gridCol w="3642857"/>
                <a:gridCol w="3642857"/>
              </a:tblGrid>
              <a:tr h="504056">
                <a:tc>
                  <a:txBody>
                    <a:bodyPr/>
                    <a:lstStyle/>
                    <a:p>
                      <a:r>
                        <a:rPr lang="en-US" sz="2000" dirty="0" smtClean="0">
                          <a:solidFill>
                            <a:schemeClr val="tx2"/>
                          </a:solidFill>
                          <a:latin typeface="Arial" panose="020B0604020202020204" pitchFamily="34" charset="0"/>
                          <a:cs typeface="Arial" panose="020B0604020202020204" pitchFamily="34" charset="0"/>
                        </a:rPr>
                        <a:t>Our</a:t>
                      </a:r>
                      <a:r>
                        <a:rPr lang="en-US" sz="2000" baseline="0" dirty="0" smtClean="0">
                          <a:solidFill>
                            <a:schemeClr val="tx2"/>
                          </a:solidFill>
                          <a:latin typeface="Arial" panose="020B0604020202020204" pitchFamily="34" charset="0"/>
                          <a:cs typeface="Arial" panose="020B0604020202020204" pitchFamily="34" charset="0"/>
                        </a:rPr>
                        <a:t> Members:</a:t>
                      </a:r>
                    </a:p>
                  </a:txBody>
                  <a:tcPr>
                    <a:solidFill>
                      <a:schemeClr val="bg1">
                        <a:lumMod val="95000"/>
                      </a:schemeClr>
                    </a:solidFill>
                  </a:tcPr>
                </a:tc>
                <a:tc>
                  <a:txBody>
                    <a:bodyPr/>
                    <a:lstStyle/>
                    <a:p>
                      <a:r>
                        <a:rPr lang="en-US" sz="2000" dirty="0" smtClean="0">
                          <a:solidFill>
                            <a:schemeClr val="tx2"/>
                          </a:solidFill>
                          <a:latin typeface="Arial" panose="020B0604020202020204" pitchFamily="34" charset="0"/>
                          <a:cs typeface="Arial" panose="020B0604020202020204" pitchFamily="34" charset="0"/>
                        </a:rPr>
                        <a:t>Our Staff:</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2847293">
                <a:tc>
                  <a:txBody>
                    <a:bodyPr/>
                    <a:lstStyle/>
                    <a:p>
                      <a:pPr>
                        <a:lnSpc>
                          <a:spcPct val="150000"/>
                        </a:lnSpc>
                      </a:pPr>
                      <a:r>
                        <a:rPr lang="en-CA" sz="1600" b="1" dirty="0" err="1" smtClean="0">
                          <a:solidFill>
                            <a:schemeClr val="tx1"/>
                          </a:solidFill>
                          <a:latin typeface="Arial" panose="020B0604020202020204" pitchFamily="34" charset="0"/>
                          <a:ea typeface="Arial" charset="0"/>
                          <a:cs typeface="Arial" panose="020B0604020202020204" pitchFamily="34" charset="0"/>
                        </a:rPr>
                        <a:t>Arysta</a:t>
                      </a:r>
                      <a:r>
                        <a:rPr lang="en-CA" sz="1600" b="1" dirty="0" smtClean="0">
                          <a:solidFill>
                            <a:schemeClr val="tx1"/>
                          </a:solidFill>
                          <a:latin typeface="Arial" panose="020B0604020202020204" pitchFamily="34" charset="0"/>
                          <a:ea typeface="Arial" charset="0"/>
                          <a:cs typeface="Arial" panose="020B0604020202020204" pitchFamily="34" charset="0"/>
                        </a:rPr>
                        <a:t> </a:t>
                      </a:r>
                      <a:r>
                        <a:rPr lang="en-CA" sz="1600" b="1" dirty="0" err="1" smtClean="0">
                          <a:solidFill>
                            <a:schemeClr val="tx1"/>
                          </a:solidFill>
                          <a:latin typeface="Arial" panose="020B0604020202020204" pitchFamily="34" charset="0"/>
                          <a:ea typeface="Arial" charset="0"/>
                          <a:cs typeface="Arial" panose="020B0604020202020204" pitchFamily="34" charset="0"/>
                        </a:rPr>
                        <a:t>LifeScience</a:t>
                      </a:r>
                      <a:endParaRPr lang="en-CA" sz="1600" b="1" dirty="0" smtClean="0">
                        <a:solidFill>
                          <a:schemeClr val="tx1"/>
                        </a:solidFill>
                        <a:latin typeface="Arial" panose="020B0604020202020204" pitchFamily="34" charset="0"/>
                        <a:ea typeface="Arial" charset="0"/>
                        <a:cs typeface="Arial" panose="020B0604020202020204" pitchFamily="34" charset="0"/>
                      </a:endParaRP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BASF</a:t>
                      </a: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Bayer </a:t>
                      </a:r>
                      <a:r>
                        <a:rPr lang="en-CA" sz="1600" b="1" dirty="0" err="1" smtClean="0">
                          <a:solidFill>
                            <a:schemeClr val="tx1"/>
                          </a:solidFill>
                          <a:latin typeface="Arial" panose="020B0604020202020204" pitchFamily="34" charset="0"/>
                          <a:ea typeface="Arial" charset="0"/>
                          <a:cs typeface="Arial" panose="020B0604020202020204" pitchFamily="34" charset="0"/>
                        </a:rPr>
                        <a:t>CropScience</a:t>
                      </a:r>
                      <a:endParaRPr lang="en-CA" sz="1600" b="1" dirty="0" smtClean="0">
                        <a:solidFill>
                          <a:schemeClr val="tx1"/>
                        </a:solidFill>
                        <a:latin typeface="Arial" panose="020B0604020202020204" pitchFamily="34" charset="0"/>
                        <a:ea typeface="Arial" charset="0"/>
                        <a:cs typeface="Arial" panose="020B0604020202020204" pitchFamily="34" charset="0"/>
                      </a:endParaRP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Dow </a:t>
                      </a:r>
                      <a:r>
                        <a:rPr lang="en-CA" sz="1600" b="1" dirty="0" err="1" smtClean="0">
                          <a:solidFill>
                            <a:schemeClr val="tx1"/>
                          </a:solidFill>
                          <a:latin typeface="Arial" panose="020B0604020202020204" pitchFamily="34" charset="0"/>
                          <a:ea typeface="Arial" charset="0"/>
                          <a:cs typeface="Arial" panose="020B0604020202020204" pitchFamily="34" charset="0"/>
                        </a:rPr>
                        <a:t>AgroSciences</a:t>
                      </a:r>
                      <a:endParaRPr lang="en-CA" sz="1600" b="1" dirty="0" smtClean="0">
                        <a:solidFill>
                          <a:schemeClr val="tx1"/>
                        </a:solidFill>
                        <a:latin typeface="Arial" panose="020B0604020202020204" pitchFamily="34" charset="0"/>
                        <a:ea typeface="Arial" charset="0"/>
                        <a:cs typeface="Arial" panose="020B0604020202020204" pitchFamily="34" charset="0"/>
                      </a:endParaRP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DuPont Crop Protection</a:t>
                      </a: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FMC</a:t>
                      </a: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Monsanto</a:t>
                      </a:r>
                      <a:endParaRPr lang="en-CA" sz="1600" b="1" dirty="0" smtClean="0">
                        <a:solidFill>
                          <a:schemeClr val="tx1"/>
                        </a:solidFill>
                        <a:latin typeface="Arial" panose="020B0604020202020204" pitchFamily="34" charset="0"/>
                        <a:ea typeface="Arial" charset="0"/>
                        <a:cs typeface="Arial" panose="020B0604020202020204" pitchFamily="34" charset="0"/>
                      </a:endParaRP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Syngenta Crop Protection</a:t>
                      </a:r>
                    </a:p>
                    <a:p>
                      <a:pPr>
                        <a:lnSpc>
                          <a:spcPct val="150000"/>
                        </a:lnSpc>
                      </a:pPr>
                      <a:r>
                        <a:rPr lang="en-CA" sz="1600" b="1" dirty="0" smtClean="0">
                          <a:solidFill>
                            <a:schemeClr val="tx1"/>
                          </a:solidFill>
                          <a:latin typeface="Arial" panose="020B0604020202020204" pitchFamily="34" charset="0"/>
                          <a:ea typeface="Arial" charset="0"/>
                          <a:cs typeface="Arial" panose="020B0604020202020204" pitchFamily="34" charset="0"/>
                        </a:rPr>
                        <a:t>Sumitomo Chemical Company</a:t>
                      </a:r>
                      <a:endParaRPr lang="en-US" sz="1600" b="1" dirty="0" smtClean="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en-CA" sz="1600" b="1" dirty="0" smtClean="0">
                          <a:solidFill>
                            <a:schemeClr val="tx1"/>
                          </a:solidFill>
                          <a:latin typeface="Arial" panose="020B0604020202020204" pitchFamily="34" charset="0"/>
                          <a:ea typeface="Arial" charset="0"/>
                          <a:cs typeface="Arial" panose="020B0604020202020204" pitchFamily="34" charset="0"/>
                        </a:rPr>
                        <a:t>Chairman</a:t>
                      </a:r>
                    </a:p>
                    <a:p>
                      <a:r>
                        <a:rPr lang="en-CA" sz="1600" b="0" i="1" dirty="0" smtClean="0">
                          <a:solidFill>
                            <a:schemeClr val="tx1"/>
                          </a:solidFill>
                          <a:latin typeface="Arial" panose="020B0604020202020204" pitchFamily="34" charset="0"/>
                          <a:ea typeface="Arial" charset="0"/>
                          <a:cs typeface="Arial" panose="020B0604020202020204" pitchFamily="34" charset="0"/>
                        </a:rPr>
                        <a:t>Mark Peterson of Dow </a:t>
                      </a:r>
                      <a:r>
                        <a:rPr lang="en-CA" sz="1600" b="0" i="1" dirty="0" err="1" smtClean="0">
                          <a:solidFill>
                            <a:schemeClr val="tx1"/>
                          </a:solidFill>
                          <a:latin typeface="Arial" panose="020B0604020202020204" pitchFamily="34" charset="0"/>
                          <a:ea typeface="Arial" charset="0"/>
                          <a:cs typeface="Arial" panose="020B0604020202020204" pitchFamily="34" charset="0"/>
                        </a:rPr>
                        <a:t>AgroSciences</a:t>
                      </a:r>
                      <a:endParaRPr lang="en-CA" sz="1600" b="0" i="1" dirty="0" smtClean="0">
                        <a:solidFill>
                          <a:schemeClr val="tx1"/>
                        </a:solidFill>
                        <a:latin typeface="Arial" panose="020B0604020202020204" pitchFamily="34" charset="0"/>
                        <a:ea typeface="Arial" charset="0"/>
                        <a:cs typeface="Arial" panose="020B0604020202020204" pitchFamily="34" charset="0"/>
                      </a:endParaRPr>
                    </a:p>
                    <a:p>
                      <a:endParaRPr lang="en-CA" sz="1600" b="0" dirty="0" smtClean="0">
                        <a:solidFill>
                          <a:schemeClr val="tx1"/>
                        </a:solidFill>
                        <a:latin typeface="Arial" panose="020B0604020202020204" pitchFamily="34" charset="0"/>
                        <a:ea typeface="Arial" charset="0"/>
                        <a:cs typeface="Arial" panose="020B0604020202020204" pitchFamily="34" charset="0"/>
                      </a:endParaRPr>
                    </a:p>
                    <a:p>
                      <a:r>
                        <a:rPr lang="en-CA" sz="1600" b="1" dirty="0" smtClean="0">
                          <a:solidFill>
                            <a:schemeClr val="tx1"/>
                          </a:solidFill>
                          <a:latin typeface="Arial" panose="020B0604020202020204" pitchFamily="34" charset="0"/>
                          <a:ea typeface="Arial" charset="0"/>
                          <a:cs typeface="Arial" panose="020B0604020202020204" pitchFamily="34" charset="0"/>
                        </a:rPr>
                        <a:t>Secretary/Treasurer</a:t>
                      </a:r>
                    </a:p>
                    <a:p>
                      <a:r>
                        <a:rPr lang="en-CA" sz="1600" b="0" i="1" dirty="0" smtClean="0">
                          <a:solidFill>
                            <a:schemeClr val="tx1"/>
                          </a:solidFill>
                          <a:latin typeface="Arial" panose="020B0604020202020204" pitchFamily="34" charset="0"/>
                          <a:ea typeface="Arial" charset="0"/>
                          <a:cs typeface="Arial" panose="020B0604020202020204" pitchFamily="34" charset="0"/>
                        </a:rPr>
                        <a:t>Michael </a:t>
                      </a:r>
                      <a:r>
                        <a:rPr lang="en-CA" sz="1600" b="0" i="1" dirty="0" err="1" smtClean="0">
                          <a:solidFill>
                            <a:schemeClr val="tx1"/>
                          </a:solidFill>
                          <a:latin typeface="Arial" panose="020B0604020202020204" pitchFamily="34" charset="0"/>
                          <a:ea typeface="Arial" charset="0"/>
                          <a:cs typeface="Arial" panose="020B0604020202020204" pitchFamily="34" charset="0"/>
                        </a:rPr>
                        <a:t>Horak</a:t>
                      </a:r>
                      <a:r>
                        <a:rPr lang="en-CA" sz="1600" b="0" i="1" dirty="0" smtClean="0">
                          <a:solidFill>
                            <a:schemeClr val="tx1"/>
                          </a:solidFill>
                          <a:latin typeface="Arial" panose="020B0604020202020204" pitchFamily="34" charset="0"/>
                          <a:ea typeface="Arial" charset="0"/>
                          <a:cs typeface="Arial" panose="020B0604020202020204" pitchFamily="34" charset="0"/>
                        </a:rPr>
                        <a:t> of Monsanto</a:t>
                      </a:r>
                    </a:p>
                    <a:p>
                      <a:endParaRPr lang="en-CA" sz="1600" b="0" dirty="0" smtClean="0">
                        <a:solidFill>
                          <a:schemeClr val="tx1"/>
                        </a:solidFill>
                        <a:latin typeface="Arial" panose="020B0604020202020204" pitchFamily="34" charset="0"/>
                        <a:ea typeface="Arial" charset="0"/>
                        <a:cs typeface="Arial" panose="020B0604020202020204" pitchFamily="34" charset="0"/>
                      </a:endParaRPr>
                    </a:p>
                    <a:p>
                      <a:r>
                        <a:rPr lang="en-CA" sz="1600" b="1" dirty="0" smtClean="0">
                          <a:solidFill>
                            <a:schemeClr val="tx1"/>
                          </a:solidFill>
                          <a:latin typeface="Arial" panose="020B0604020202020204" pitchFamily="34" charset="0"/>
                          <a:ea typeface="Arial" charset="0"/>
                          <a:cs typeface="Arial" panose="020B0604020202020204" pitchFamily="34" charset="0"/>
                        </a:rPr>
                        <a:t>Communications Lead</a:t>
                      </a:r>
                    </a:p>
                    <a:p>
                      <a:r>
                        <a:rPr lang="en-CA" sz="1600" b="0" i="1" dirty="0" smtClean="0">
                          <a:solidFill>
                            <a:schemeClr val="tx1"/>
                          </a:solidFill>
                          <a:latin typeface="Arial" panose="020B0604020202020204" pitchFamily="34" charset="0"/>
                          <a:ea typeface="Arial" charset="0"/>
                          <a:cs typeface="Arial" panose="020B0604020202020204" pitchFamily="34" charset="0"/>
                        </a:rPr>
                        <a:t>Arlene </a:t>
                      </a:r>
                      <a:r>
                        <a:rPr lang="en-CA" sz="1600" b="0" i="1" dirty="0" err="1" smtClean="0">
                          <a:solidFill>
                            <a:schemeClr val="tx1"/>
                          </a:solidFill>
                          <a:latin typeface="Arial" panose="020B0604020202020204" pitchFamily="34" charset="0"/>
                          <a:ea typeface="Arial" charset="0"/>
                          <a:cs typeface="Arial" panose="020B0604020202020204" pitchFamily="34" charset="0"/>
                        </a:rPr>
                        <a:t>Cotie</a:t>
                      </a:r>
                      <a:r>
                        <a:rPr lang="en-CA" sz="1600" b="0" i="1" dirty="0" smtClean="0">
                          <a:solidFill>
                            <a:schemeClr val="tx1"/>
                          </a:solidFill>
                          <a:latin typeface="Arial" panose="020B0604020202020204" pitchFamily="34" charset="0"/>
                          <a:ea typeface="Arial" charset="0"/>
                          <a:cs typeface="Arial" panose="020B0604020202020204" pitchFamily="34" charset="0"/>
                        </a:rPr>
                        <a:t> of Bayer </a:t>
                      </a:r>
                      <a:r>
                        <a:rPr lang="en-CA" sz="1600" b="0" i="1" dirty="0" err="1" smtClean="0">
                          <a:solidFill>
                            <a:schemeClr val="tx1"/>
                          </a:solidFill>
                          <a:latin typeface="Arial" panose="020B0604020202020204" pitchFamily="34" charset="0"/>
                          <a:ea typeface="Arial" charset="0"/>
                          <a:cs typeface="Arial" panose="020B0604020202020204" pitchFamily="34" charset="0"/>
                        </a:rPr>
                        <a:t>CropScience</a:t>
                      </a:r>
                      <a:endParaRPr lang="en-CA" sz="1600" b="0" i="1" dirty="0" smtClean="0">
                        <a:solidFill>
                          <a:schemeClr val="tx1"/>
                        </a:solidFill>
                        <a:latin typeface="Arial" panose="020B0604020202020204" pitchFamily="34" charset="0"/>
                        <a:ea typeface="Arial"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24009303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51520" y="1037896"/>
            <a:ext cx="6238287" cy="792919"/>
          </a:xfrm>
          <a:prstGeom prst="rect">
            <a:avLst/>
          </a:prstGeom>
        </p:spPr>
        <p:txBody>
          <a:bodyPr>
            <a:noAutofit/>
          </a:bodyPr>
          <a:lstStyle/>
          <a:p>
            <a:pPr marL="0" indent="0">
              <a:buNone/>
            </a:pPr>
            <a:r>
              <a:rPr lang="en-US" sz="2400" b="1" dirty="0" smtClean="0">
                <a:solidFill>
                  <a:srgbClr val="035B64"/>
                </a:solidFill>
                <a:latin typeface="Arial" charset="0"/>
                <a:ea typeface="Arial" charset="0"/>
                <a:cs typeface="Arial" charset="0"/>
              </a:rPr>
              <a:t>Our Working Groups:</a:t>
            </a:r>
            <a:endParaRPr lang="en-US" sz="2400" b="1" dirty="0">
              <a:solidFill>
                <a:srgbClr val="035B64"/>
              </a:solidFill>
              <a:latin typeface="Arial"/>
              <a:cs typeface="Arial"/>
            </a:endParaRPr>
          </a:p>
        </p:txBody>
      </p:sp>
      <p:sp>
        <p:nvSpPr>
          <p:cNvPr id="14" name="Rectangle 13"/>
          <p:cNvSpPr/>
          <p:nvPr/>
        </p:nvSpPr>
        <p:spPr>
          <a:xfrm>
            <a:off x="0" y="6283867"/>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HRAC_primary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02114"/>
            <a:ext cx="1378007" cy="635782"/>
          </a:xfrm>
          <a:prstGeom prst="rect">
            <a:avLst/>
          </a:prstGeom>
        </p:spPr>
      </p:pic>
      <p:graphicFrame>
        <p:nvGraphicFramePr>
          <p:cNvPr id="4" name="Table 3"/>
          <p:cNvGraphicFramePr>
            <a:graphicFrameLocks noGrp="1"/>
          </p:cNvGraphicFramePr>
          <p:nvPr>
            <p:extLst/>
          </p:nvPr>
        </p:nvGraphicFramePr>
        <p:xfrm>
          <a:off x="233540" y="1976264"/>
          <a:ext cx="8712972" cy="3111491"/>
        </p:xfrm>
        <a:graphic>
          <a:graphicData uri="http://schemas.openxmlformats.org/drawingml/2006/table">
            <a:tbl>
              <a:tblPr firstRow="1" bandRow="1">
                <a:tableStyleId>{5C22544A-7EE6-4342-B048-85BDC9FD1C3A}</a:tableStyleId>
              </a:tblPr>
              <a:tblGrid>
                <a:gridCol w="2178243"/>
                <a:gridCol w="2178243"/>
                <a:gridCol w="2286230"/>
                <a:gridCol w="2070256"/>
              </a:tblGrid>
              <a:tr h="541877">
                <a:tc>
                  <a:txBody>
                    <a:bodyPr/>
                    <a:lstStyle/>
                    <a:p>
                      <a:pPr algn="ctr"/>
                      <a:r>
                        <a:rPr lang="en-US" sz="2000" dirty="0" smtClean="0">
                          <a:solidFill>
                            <a:schemeClr val="tx2"/>
                          </a:solidFill>
                          <a:latin typeface="Arial" panose="020B0604020202020204" pitchFamily="34" charset="0"/>
                          <a:cs typeface="Arial" panose="020B0604020202020204" pitchFamily="34" charset="0"/>
                        </a:rPr>
                        <a:t>Auxin</a:t>
                      </a:r>
                      <a:endParaRPr lang="en-US" sz="2000" baseline="0" dirty="0" smtClean="0">
                        <a:solidFill>
                          <a:schemeClr val="tx2"/>
                        </a:solidFill>
                        <a:latin typeface="Arial" panose="020B0604020202020204" pitchFamily="34" charset="0"/>
                        <a:cs typeface="Arial" panose="020B0604020202020204" pitchFamily="34" charset="0"/>
                      </a:endParaRPr>
                    </a:p>
                  </a:txBody>
                  <a:tcPr>
                    <a:solidFill>
                      <a:schemeClr val="bg2">
                        <a:lumMod val="95000"/>
                      </a:schemeClr>
                    </a:solidFill>
                  </a:tcPr>
                </a:tc>
                <a:tc>
                  <a:txBody>
                    <a:bodyPr/>
                    <a:lstStyle/>
                    <a:p>
                      <a:pPr algn="ctr"/>
                      <a:r>
                        <a:rPr lang="en-US" sz="2000" dirty="0" smtClean="0">
                          <a:solidFill>
                            <a:schemeClr val="tx2"/>
                          </a:solidFill>
                          <a:latin typeface="Arial" panose="020B0604020202020204" pitchFamily="34" charset="0"/>
                          <a:cs typeface="Arial" panose="020B0604020202020204" pitchFamily="34" charset="0"/>
                        </a:rPr>
                        <a:t>HPPD</a:t>
                      </a:r>
                      <a:endParaRPr lang="en-US" sz="20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ctr"/>
                      <a:r>
                        <a:rPr lang="en-US" sz="2000" dirty="0" smtClean="0">
                          <a:solidFill>
                            <a:schemeClr val="tx1"/>
                          </a:solidFill>
                          <a:latin typeface="Arial" panose="020B0604020202020204" pitchFamily="34" charset="0"/>
                          <a:cs typeface="Arial" panose="020B0604020202020204" pitchFamily="34" charset="0"/>
                        </a:rPr>
                        <a:t>Communications</a:t>
                      </a:r>
                      <a:endParaRPr lang="en-US" sz="2000" dirty="0">
                        <a:solidFill>
                          <a:schemeClr val="tx1"/>
                        </a:solidFill>
                        <a:latin typeface="Arial" panose="020B0604020202020204" pitchFamily="34" charset="0"/>
                        <a:cs typeface="Arial" panose="020B0604020202020204" pitchFamily="34" charset="0"/>
                      </a:endParaRPr>
                    </a:p>
                  </a:txBody>
                  <a:tcPr>
                    <a:solidFill>
                      <a:schemeClr val="bg2">
                        <a:lumMod val="95000"/>
                      </a:schemeClr>
                    </a:solidFill>
                  </a:tcPr>
                </a:tc>
                <a:tc>
                  <a:txBody>
                    <a:bodyPr/>
                    <a:lstStyle/>
                    <a:p>
                      <a:pPr algn="ctr"/>
                      <a:r>
                        <a:rPr lang="en-US" sz="2000" dirty="0" smtClean="0">
                          <a:solidFill>
                            <a:schemeClr val="tx1"/>
                          </a:solidFill>
                          <a:latin typeface="Arial" panose="020B0604020202020204" pitchFamily="34" charset="0"/>
                          <a:cs typeface="Arial" panose="020B0604020202020204" pitchFamily="34" charset="0"/>
                        </a:rPr>
                        <a:t>Issues Engagement</a:t>
                      </a:r>
                      <a:endParaRPr lang="en-US" sz="20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r>
              <a:tr h="2410451">
                <a:tc>
                  <a:txBody>
                    <a:bodyPr/>
                    <a:lstStyle/>
                    <a:p>
                      <a:pPr algn="ctr"/>
                      <a:r>
                        <a:rPr lang="en-US" sz="1600" dirty="0" smtClean="0">
                          <a:solidFill>
                            <a:schemeClr val="tx1"/>
                          </a:solidFill>
                          <a:latin typeface="Arial" panose="020B0604020202020204" pitchFamily="34" charset="0"/>
                          <a:cs typeface="Arial" panose="020B0604020202020204" pitchFamily="34" charset="0"/>
                        </a:rPr>
                        <a:t>Facilitating the exchange</a:t>
                      </a:r>
                      <a:r>
                        <a:rPr lang="en-US" sz="1600" baseline="0" dirty="0" smtClean="0">
                          <a:solidFill>
                            <a:schemeClr val="tx1"/>
                          </a:solidFill>
                          <a:latin typeface="Arial" panose="020B0604020202020204" pitchFamily="34" charset="0"/>
                          <a:cs typeface="Arial" panose="020B0604020202020204" pitchFamily="34" charset="0"/>
                        </a:rPr>
                        <a:t> of information and BMPs related to auxin-resistant weeds among technical stakeholders</a:t>
                      </a:r>
                      <a:endParaRPr lang="en-US" sz="1600" dirty="0">
                        <a:solidFill>
                          <a:schemeClr val="tx1"/>
                        </a:solidFill>
                        <a:latin typeface="Arial" panose="020B0604020202020204" pitchFamily="34" charset="0"/>
                        <a:cs typeface="Arial" panose="020B0604020202020204" pitchFamily="34" charset="0"/>
                      </a:endParaRPr>
                    </a:p>
                  </a:txBody>
                  <a:tcPr>
                    <a:solidFill>
                      <a:schemeClr val="bg2">
                        <a:lumMod val="95000"/>
                      </a:schemeClr>
                    </a:solidFill>
                  </a:tcPr>
                </a:tc>
                <a:tc>
                  <a:txBody>
                    <a:bodyPr/>
                    <a:lstStyle/>
                    <a:p>
                      <a:pPr marL="0" marR="0" indent="0" algn="ctr" defTabSz="443943"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anose="020B0604020202020204" pitchFamily="34" charset="0"/>
                          <a:cs typeface="Arial" panose="020B0604020202020204" pitchFamily="34" charset="0"/>
                        </a:rPr>
                        <a:t>Facilitating the exchange</a:t>
                      </a:r>
                      <a:r>
                        <a:rPr lang="en-US" sz="1600" baseline="0" dirty="0" smtClean="0">
                          <a:solidFill>
                            <a:schemeClr val="tx1"/>
                          </a:solidFill>
                          <a:latin typeface="Arial" panose="020B0604020202020204" pitchFamily="34" charset="0"/>
                          <a:cs typeface="Arial" panose="020B0604020202020204" pitchFamily="34" charset="0"/>
                        </a:rPr>
                        <a:t> of information and BMPs related to HPPD-resistant weeds among technical stakeholders</a:t>
                      </a:r>
                      <a:endParaRPr lang="en-US" sz="1600" dirty="0" smtClean="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Providing</a:t>
                      </a:r>
                      <a:r>
                        <a:rPr lang="en-US" sz="1600" baseline="0" dirty="0" smtClean="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current </a:t>
                      </a:r>
                      <a:r>
                        <a:rPr lang="en-US" sz="1600" baseline="0" dirty="0" smtClean="0">
                          <a:solidFill>
                            <a:schemeClr val="tx1"/>
                          </a:solidFill>
                          <a:latin typeface="Arial" panose="020B0604020202020204" pitchFamily="34" charset="0"/>
                          <a:cs typeface="Arial" panose="020B0604020202020204" pitchFamily="34" charset="0"/>
                        </a:rPr>
                        <a:t>technical information about weed resistance to target audiences</a:t>
                      </a:r>
                      <a:endParaRPr lang="en-US" sz="1600" dirty="0">
                        <a:solidFill>
                          <a:schemeClr val="tx1"/>
                        </a:solidFill>
                        <a:latin typeface="Arial" panose="020B0604020202020204" pitchFamily="34" charset="0"/>
                        <a:cs typeface="Arial" panose="020B0604020202020204" pitchFamily="34" charset="0"/>
                      </a:endParaRPr>
                    </a:p>
                  </a:txBody>
                  <a:tcPr>
                    <a:solidFill>
                      <a:schemeClr val="bg2">
                        <a:lumMod val="95000"/>
                      </a:schemeClr>
                    </a:solidFill>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Evaluate</a:t>
                      </a:r>
                      <a:r>
                        <a:rPr lang="en-US" sz="1600" baseline="0" dirty="0" smtClean="0">
                          <a:solidFill>
                            <a:schemeClr val="tx1"/>
                          </a:solidFill>
                          <a:latin typeface="Arial" panose="020B0604020202020204" pitchFamily="34" charset="0"/>
                          <a:cs typeface="Arial" panose="020B0604020202020204" pitchFamily="34" charset="0"/>
                        </a:rPr>
                        <a:t> resistance-related discussions in the public domain and develop science-based information </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r>
            </a:tbl>
          </a:graphicData>
        </a:graphic>
      </p:graphicFrame>
      <p:sp>
        <p:nvSpPr>
          <p:cNvPr id="2" name="Rectangle 1"/>
          <p:cNvSpPr/>
          <p:nvPr/>
        </p:nvSpPr>
        <p:spPr>
          <a:xfrm>
            <a:off x="251520" y="5216624"/>
            <a:ext cx="4732899" cy="369332"/>
          </a:xfrm>
          <a:prstGeom prst="rect">
            <a:avLst/>
          </a:prstGeom>
        </p:spPr>
        <p:txBody>
          <a:bodyPr wrap="none">
            <a:spAutoFit/>
          </a:bodyPr>
          <a:lstStyle/>
          <a:p>
            <a:r>
              <a:rPr lang="en-US" sz="1800" b="1" dirty="0" smtClean="0">
                <a:solidFill>
                  <a:srgbClr val="035B64"/>
                </a:solidFill>
                <a:latin typeface="Arial" charset="0"/>
                <a:cs typeface="Arial" charset="0"/>
              </a:rPr>
              <a:t>Your participation and input is welcome!  </a:t>
            </a:r>
            <a:endParaRPr lang="en-US" dirty="0">
              <a:solidFill>
                <a:srgbClr val="676266"/>
              </a:solidFill>
            </a:endParaRPr>
          </a:p>
        </p:txBody>
      </p:sp>
    </p:spTree>
    <p:extLst>
      <p:ext uri="{BB962C8B-B14F-4D97-AF65-F5344CB8AC3E}">
        <p14:creationId xmlns:p14="http://schemas.microsoft.com/office/powerpoint/2010/main" val="39745447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0" name="TextBox 9"/>
          <p:cNvSpPr txBox="1"/>
          <p:nvPr/>
        </p:nvSpPr>
        <p:spPr>
          <a:xfrm>
            <a:off x="1022608" y="2192288"/>
            <a:ext cx="4557504" cy="2246769"/>
          </a:xfrm>
          <a:prstGeom prst="rect">
            <a:avLst/>
          </a:prstGeom>
          <a:noFill/>
        </p:spPr>
        <p:txBody>
          <a:bodyPr wrap="square" rtlCol="0">
            <a:spAutoFit/>
          </a:bodyPr>
          <a:lstStyle/>
          <a:p>
            <a:r>
              <a:rPr lang="en-CA" sz="2800" dirty="0">
                <a:solidFill>
                  <a:prstClr val="white"/>
                </a:solidFill>
                <a:latin typeface="Arial" charset="0"/>
                <a:ea typeface="Arial" charset="0"/>
                <a:cs typeface="Arial" charset="0"/>
              </a:rPr>
              <a:t>We </a:t>
            </a:r>
            <a:r>
              <a:rPr lang="en-CA" sz="2800" dirty="0" smtClean="0">
                <a:solidFill>
                  <a:prstClr val="white"/>
                </a:solidFill>
                <a:latin typeface="Arial" charset="0"/>
                <a:ea typeface="Arial" charset="0"/>
                <a:cs typeface="Arial" charset="0"/>
              </a:rPr>
              <a:t>collect, assess and provide </a:t>
            </a:r>
            <a:r>
              <a:rPr lang="en-CA" sz="2800" dirty="0">
                <a:solidFill>
                  <a:prstClr val="white"/>
                </a:solidFill>
                <a:latin typeface="Arial" charset="0"/>
                <a:ea typeface="Arial" charset="0"/>
                <a:cs typeface="Arial" charset="0"/>
              </a:rPr>
              <a:t>the information necessary to prevent </a:t>
            </a:r>
            <a:r>
              <a:rPr lang="en-CA" sz="2800" dirty="0" smtClean="0">
                <a:solidFill>
                  <a:prstClr val="white"/>
                </a:solidFill>
                <a:latin typeface="Arial" charset="0"/>
                <a:ea typeface="Arial" charset="0"/>
                <a:cs typeface="Arial" charset="0"/>
              </a:rPr>
              <a:t/>
            </a:r>
            <a:br>
              <a:rPr lang="en-CA" sz="2800" dirty="0" smtClean="0">
                <a:solidFill>
                  <a:prstClr val="white"/>
                </a:solidFill>
                <a:latin typeface="Arial" charset="0"/>
                <a:ea typeface="Arial" charset="0"/>
                <a:cs typeface="Arial" charset="0"/>
              </a:rPr>
            </a:br>
            <a:r>
              <a:rPr lang="en-CA" sz="2800" dirty="0" smtClean="0">
                <a:solidFill>
                  <a:prstClr val="white"/>
                </a:solidFill>
                <a:latin typeface="Arial" charset="0"/>
                <a:ea typeface="Arial" charset="0"/>
                <a:cs typeface="Arial" charset="0"/>
              </a:rPr>
              <a:t>and </a:t>
            </a:r>
            <a:r>
              <a:rPr lang="en-CA" sz="2800" dirty="0">
                <a:solidFill>
                  <a:prstClr val="white"/>
                </a:solidFill>
                <a:latin typeface="Arial" charset="0"/>
                <a:ea typeface="Arial" charset="0"/>
                <a:cs typeface="Arial" charset="0"/>
              </a:rPr>
              <a:t>take action against herbicide resistance. </a:t>
            </a:r>
            <a:endParaRPr lang="en-US" sz="2800" dirty="0">
              <a:solidFill>
                <a:prstClr val="white"/>
              </a:solidFill>
              <a:latin typeface="Arial" charset="0"/>
              <a:ea typeface="Arial" charset="0"/>
              <a:cs typeface="Arial" charset="0"/>
            </a:endParaRPr>
          </a:p>
        </p:txBody>
      </p:sp>
      <p:sp>
        <p:nvSpPr>
          <p:cNvPr id="8" name="TextBox 7"/>
          <p:cNvSpPr txBox="1"/>
          <p:nvPr/>
        </p:nvSpPr>
        <p:spPr>
          <a:xfrm>
            <a:off x="1015114" y="1405025"/>
            <a:ext cx="4204958" cy="754053"/>
          </a:xfrm>
          <a:prstGeom prst="rect">
            <a:avLst/>
          </a:prstGeom>
          <a:noFill/>
        </p:spPr>
        <p:txBody>
          <a:bodyPr wrap="square" rtlCol="0">
            <a:spAutoFit/>
          </a:bodyPr>
          <a:lstStyle/>
          <a:p>
            <a:r>
              <a:rPr lang="en-US" sz="4300" b="1" dirty="0">
                <a:solidFill>
                  <a:prstClr val="white"/>
                </a:solidFill>
                <a:latin typeface="Arial"/>
                <a:cs typeface="Arial"/>
              </a:rPr>
              <a:t>What We Do</a:t>
            </a:r>
          </a:p>
        </p:txBody>
      </p:sp>
      <p:sp>
        <p:nvSpPr>
          <p:cNvPr id="9" name="Rectangle 8"/>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HRAC_primary_re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09643"/>
            <a:ext cx="1378007" cy="630517"/>
          </a:xfrm>
          <a:prstGeom prst="rect">
            <a:avLst/>
          </a:prstGeom>
        </p:spPr>
      </p:pic>
    </p:spTree>
    <p:extLst>
      <p:ext uri="{BB962C8B-B14F-4D97-AF65-F5344CB8AC3E}">
        <p14:creationId xmlns:p14="http://schemas.microsoft.com/office/powerpoint/2010/main" val="31907505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630322" y="347477"/>
            <a:ext cx="3995420" cy="954947"/>
          </a:xfrm>
          <a:prstGeom prst="rect">
            <a:avLst/>
          </a:prstGeom>
        </p:spPr>
        <p:txBody>
          <a:bodyPr>
            <a:noAutofit/>
          </a:bodyPr>
          <a:lstStyle/>
          <a:p>
            <a:pPr algn="l"/>
            <a:r>
              <a:rPr lang="en-US" sz="2400" b="1" dirty="0" smtClean="0">
                <a:solidFill>
                  <a:schemeClr val="tx2"/>
                </a:solidFill>
                <a:latin typeface="Arial"/>
                <a:cs typeface="Arial"/>
              </a:rPr>
              <a:t>Global HRAC</a:t>
            </a:r>
            <a:br>
              <a:rPr lang="en-US" sz="2400" b="1" dirty="0" smtClean="0">
                <a:solidFill>
                  <a:schemeClr val="tx2"/>
                </a:solidFill>
                <a:latin typeface="Arial"/>
                <a:cs typeface="Arial"/>
              </a:rPr>
            </a:br>
            <a:r>
              <a:rPr lang="en-US" sz="2400" b="1" dirty="0" smtClean="0">
                <a:solidFill>
                  <a:schemeClr val="tx2"/>
                </a:solidFill>
                <a:latin typeface="Arial"/>
                <a:cs typeface="Arial"/>
              </a:rPr>
              <a:t>Initiatives and Activities</a:t>
            </a:r>
            <a:endParaRPr lang="en-US" sz="2400" b="1" dirty="0">
              <a:solidFill>
                <a:schemeClr val="tx2"/>
              </a:solidFill>
              <a:latin typeface="Arial"/>
              <a:cs typeface="Arial"/>
            </a:endParaRPr>
          </a:p>
        </p:txBody>
      </p:sp>
      <p:sp>
        <p:nvSpPr>
          <p:cNvPr id="16" name="TextBox 15"/>
          <p:cNvSpPr txBox="1"/>
          <p:nvPr/>
        </p:nvSpPr>
        <p:spPr>
          <a:xfrm>
            <a:off x="4854356" y="2807032"/>
            <a:ext cx="3728720" cy="246221"/>
          </a:xfrm>
          <a:prstGeom prst="rect">
            <a:avLst/>
          </a:prstGeom>
          <a:noFill/>
        </p:spPr>
        <p:txBody>
          <a:bodyPr wrap="square" rtlCol="0">
            <a:spAutoFit/>
          </a:bodyPr>
          <a:lstStyle/>
          <a:p>
            <a:r>
              <a:rPr lang="en-US" sz="1000" i="1" dirty="0" smtClean="0">
                <a:latin typeface="Arial"/>
                <a:cs typeface="Arial"/>
              </a:rPr>
              <a:t>www.weedscience.org</a:t>
            </a:r>
            <a:endParaRPr lang="en-US" sz="1000" i="1" dirty="0">
              <a:latin typeface="Arial"/>
              <a:cs typeface="Arial"/>
            </a:endParaRPr>
          </a:p>
        </p:txBody>
      </p:sp>
      <p:sp>
        <p:nvSpPr>
          <p:cNvPr id="17" name="TextBox 16"/>
          <p:cNvSpPr txBox="1"/>
          <p:nvPr/>
        </p:nvSpPr>
        <p:spPr>
          <a:xfrm>
            <a:off x="4974087" y="5875247"/>
            <a:ext cx="1711960" cy="246221"/>
          </a:xfrm>
          <a:prstGeom prst="rect">
            <a:avLst/>
          </a:prstGeom>
          <a:noFill/>
        </p:spPr>
        <p:txBody>
          <a:bodyPr wrap="square" rtlCol="0">
            <a:spAutoFit/>
          </a:bodyPr>
          <a:lstStyle/>
          <a:p>
            <a:r>
              <a:rPr lang="en-US" sz="1000" i="1" dirty="0" smtClean="0">
                <a:latin typeface="Arial"/>
                <a:cs typeface="Arial"/>
              </a:rPr>
              <a:t>Image source/caption</a:t>
            </a:r>
            <a:endParaRPr lang="en-US" sz="1000" i="1" dirty="0">
              <a:latin typeface="Arial"/>
              <a:cs typeface="Arial"/>
            </a:endParaRPr>
          </a:p>
        </p:txBody>
      </p:sp>
      <p:sp>
        <p:nvSpPr>
          <p:cNvPr id="20" name="Rectangle 19"/>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301673" y="1463568"/>
            <a:ext cx="4351123" cy="4351338"/>
          </a:xfrm>
          <a:prstGeom prst="rect">
            <a:avLst/>
          </a:prstGeom>
        </p:spPr>
        <p:txBody>
          <a:bodyPr/>
          <a:lstStyle>
            <a:lvl1pPr marL="332957" indent="-332957" algn="l" defTabSz="443943" rtl="0" eaLnBrk="1" latinLnBrk="0" hangingPunct="1">
              <a:spcBef>
                <a:spcPct val="20000"/>
              </a:spcBef>
              <a:buFont typeface="Arial"/>
              <a:buChar char="•"/>
              <a:defRPr sz="3100" kern="1200">
                <a:solidFill>
                  <a:schemeClr val="tx1"/>
                </a:solidFill>
                <a:latin typeface="+mn-lt"/>
                <a:ea typeface="+mn-ea"/>
                <a:cs typeface="+mn-cs"/>
              </a:defRPr>
            </a:lvl1pPr>
            <a:lvl2pPr marL="721408" indent="-277465" algn="l" defTabSz="443943" rtl="0" eaLnBrk="1" latinLnBrk="0" hangingPunct="1">
              <a:spcBef>
                <a:spcPct val="20000"/>
              </a:spcBef>
              <a:buFont typeface="Arial"/>
              <a:buChar char="–"/>
              <a:defRPr sz="2700" kern="1200">
                <a:solidFill>
                  <a:schemeClr val="tx1"/>
                </a:solidFill>
                <a:latin typeface="+mn-lt"/>
                <a:ea typeface="+mn-ea"/>
                <a:cs typeface="+mn-cs"/>
              </a:defRPr>
            </a:lvl2pPr>
            <a:lvl3pPr marL="1109858" indent="-221972" algn="l" defTabSz="443943" rtl="0" eaLnBrk="1" latinLnBrk="0" hangingPunct="1">
              <a:spcBef>
                <a:spcPct val="20000"/>
              </a:spcBef>
              <a:buFont typeface="Arial"/>
              <a:buChar char="•"/>
              <a:defRPr sz="2300" kern="1200">
                <a:solidFill>
                  <a:schemeClr val="tx1"/>
                </a:solidFill>
                <a:latin typeface="+mn-lt"/>
                <a:ea typeface="+mn-ea"/>
                <a:cs typeface="+mn-cs"/>
              </a:defRPr>
            </a:lvl3pPr>
            <a:lvl4pPr marL="1553801" indent="-221972" algn="l" defTabSz="443943" rtl="0" eaLnBrk="1" latinLnBrk="0" hangingPunct="1">
              <a:spcBef>
                <a:spcPct val="20000"/>
              </a:spcBef>
              <a:buFont typeface="Arial"/>
              <a:buChar char="–"/>
              <a:defRPr sz="1900" kern="1200">
                <a:solidFill>
                  <a:schemeClr val="tx1"/>
                </a:solidFill>
                <a:latin typeface="+mn-lt"/>
                <a:ea typeface="+mn-ea"/>
                <a:cs typeface="+mn-cs"/>
              </a:defRPr>
            </a:lvl4pPr>
            <a:lvl5pPr marL="1997744" indent="-221972" algn="l" defTabSz="443943" rtl="0" eaLnBrk="1" latinLnBrk="0" hangingPunct="1">
              <a:spcBef>
                <a:spcPct val="20000"/>
              </a:spcBef>
              <a:buFont typeface="Arial"/>
              <a:buChar char="»"/>
              <a:defRPr sz="1900" kern="1200">
                <a:solidFill>
                  <a:schemeClr val="tx1"/>
                </a:solidFill>
                <a:latin typeface="+mn-lt"/>
                <a:ea typeface="+mn-ea"/>
                <a:cs typeface="+mn-cs"/>
              </a:defRPr>
            </a:lvl5pPr>
            <a:lvl6pPr marL="2441688" indent="-221972" algn="l" defTabSz="443943" rtl="0" eaLnBrk="1" latinLnBrk="0" hangingPunct="1">
              <a:spcBef>
                <a:spcPct val="20000"/>
              </a:spcBef>
              <a:buFont typeface="Arial"/>
              <a:buChar char="•"/>
              <a:defRPr sz="1900" kern="1200">
                <a:solidFill>
                  <a:schemeClr val="tx1"/>
                </a:solidFill>
                <a:latin typeface="+mn-lt"/>
                <a:ea typeface="+mn-ea"/>
                <a:cs typeface="+mn-cs"/>
              </a:defRPr>
            </a:lvl6pPr>
            <a:lvl7pPr marL="2885631" indent="-221972" algn="l" defTabSz="443943" rtl="0" eaLnBrk="1" latinLnBrk="0" hangingPunct="1">
              <a:spcBef>
                <a:spcPct val="20000"/>
              </a:spcBef>
              <a:buFont typeface="Arial"/>
              <a:buChar char="•"/>
              <a:defRPr sz="1900" kern="1200">
                <a:solidFill>
                  <a:schemeClr val="tx1"/>
                </a:solidFill>
                <a:latin typeface="+mn-lt"/>
                <a:ea typeface="+mn-ea"/>
                <a:cs typeface="+mn-cs"/>
              </a:defRPr>
            </a:lvl7pPr>
            <a:lvl8pPr marL="3329574" indent="-221972" algn="l" defTabSz="443943" rtl="0" eaLnBrk="1" latinLnBrk="0" hangingPunct="1">
              <a:spcBef>
                <a:spcPct val="20000"/>
              </a:spcBef>
              <a:buFont typeface="Arial"/>
              <a:buChar char="•"/>
              <a:defRPr sz="1900" kern="1200">
                <a:solidFill>
                  <a:schemeClr val="tx1"/>
                </a:solidFill>
                <a:latin typeface="+mn-lt"/>
                <a:ea typeface="+mn-ea"/>
                <a:cs typeface="+mn-cs"/>
              </a:defRPr>
            </a:lvl8pPr>
            <a:lvl9pPr marL="3773517" indent="-221972" algn="l" defTabSz="443943" rtl="0" eaLnBrk="1" latinLnBrk="0" hangingPunct="1">
              <a:spcBef>
                <a:spcPct val="20000"/>
              </a:spcBef>
              <a:buFont typeface="Arial"/>
              <a:buChar char="•"/>
              <a:defRPr sz="1900" kern="1200">
                <a:solidFill>
                  <a:schemeClr val="tx1"/>
                </a:solidFill>
                <a:latin typeface="+mn-lt"/>
                <a:ea typeface="+mn-ea"/>
                <a:cs typeface="+mn-cs"/>
              </a:defRPr>
            </a:lvl9pPr>
          </a:lstStyle>
          <a:p>
            <a:r>
              <a:rPr lang="en-US" sz="2400" dirty="0" smtClean="0"/>
              <a:t>Disseminate information on resistant weeds:</a:t>
            </a:r>
          </a:p>
          <a:p>
            <a:pPr lvl="1"/>
            <a:r>
              <a:rPr lang="en-US" sz="2000" dirty="0" smtClean="0"/>
              <a:t>International Survey</a:t>
            </a:r>
          </a:p>
          <a:p>
            <a:pPr lvl="1"/>
            <a:r>
              <a:rPr lang="en-US" sz="2000" dirty="0" smtClean="0"/>
              <a:t>HRAC Website</a:t>
            </a:r>
          </a:p>
          <a:p>
            <a:pPr lvl="1"/>
            <a:r>
              <a:rPr lang="en-US" sz="2000" dirty="0" smtClean="0"/>
              <a:t>Seminars and Symposia</a:t>
            </a:r>
          </a:p>
          <a:p>
            <a:r>
              <a:rPr lang="en-US" sz="2400" dirty="0" smtClean="0"/>
              <a:t>Build recommendations:</a:t>
            </a:r>
          </a:p>
          <a:p>
            <a:pPr lvl="1"/>
            <a:r>
              <a:rPr lang="en-US" sz="2000" dirty="0" smtClean="0"/>
              <a:t>Working groups</a:t>
            </a:r>
          </a:p>
          <a:p>
            <a:pPr lvl="1"/>
            <a:r>
              <a:rPr lang="en-US" sz="2000" dirty="0" smtClean="0"/>
              <a:t>Testing protocols</a:t>
            </a:r>
          </a:p>
          <a:p>
            <a:r>
              <a:rPr lang="en-US" sz="2400" dirty="0" smtClean="0"/>
              <a:t>Mode of Action Classification:</a:t>
            </a:r>
          </a:p>
          <a:p>
            <a:pPr lvl="1"/>
            <a:r>
              <a:rPr lang="en-US" sz="2000" dirty="0" smtClean="0"/>
              <a:t>Poster</a:t>
            </a:r>
          </a:p>
          <a:p>
            <a:pPr lvl="1"/>
            <a:r>
              <a:rPr lang="en-US" sz="2000" dirty="0" smtClean="0"/>
              <a:t>Online tool</a:t>
            </a:r>
          </a:p>
          <a:p>
            <a:pPr lvl="1"/>
            <a:r>
              <a:rPr lang="en-US" sz="2000" dirty="0" smtClean="0"/>
              <a:t>Coordination with other entities</a:t>
            </a:r>
            <a:endParaRPr lang="en-US" sz="2000" dirty="0"/>
          </a:p>
        </p:txBody>
      </p:sp>
      <p:pic>
        <p:nvPicPr>
          <p:cNvPr id="19" name="Picture 18"/>
          <p:cNvPicPr>
            <a:picLocks noChangeAspect="1"/>
          </p:cNvPicPr>
          <p:nvPr/>
        </p:nvPicPr>
        <p:blipFill>
          <a:blip r:embed="rId3"/>
          <a:stretch>
            <a:fillRect/>
          </a:stretch>
        </p:blipFill>
        <p:spPr>
          <a:xfrm>
            <a:off x="4572000" y="260914"/>
            <a:ext cx="4451793" cy="2417313"/>
          </a:xfrm>
          <a:prstGeom prst="rect">
            <a:avLst/>
          </a:prstGeom>
        </p:spPr>
      </p:pic>
      <p:pic>
        <p:nvPicPr>
          <p:cNvPr id="21" name="Picture 20"/>
          <p:cNvPicPr>
            <a:picLocks noChangeAspect="1"/>
          </p:cNvPicPr>
          <p:nvPr/>
        </p:nvPicPr>
        <p:blipFill>
          <a:blip r:embed="rId4"/>
          <a:stretch>
            <a:fillRect/>
          </a:stretch>
        </p:blipFill>
        <p:spPr>
          <a:xfrm>
            <a:off x="4974087" y="3182059"/>
            <a:ext cx="4049706" cy="2697668"/>
          </a:xfrm>
          <a:prstGeom prst="rect">
            <a:avLst/>
          </a:prstGeom>
        </p:spPr>
      </p:pic>
    </p:spTree>
    <p:extLst>
      <p:ext uri="{BB962C8B-B14F-4D97-AF65-F5344CB8AC3E}">
        <p14:creationId xmlns:p14="http://schemas.microsoft.com/office/powerpoint/2010/main" val="36370809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468086" y="514624"/>
            <a:ext cx="4157656" cy="954947"/>
          </a:xfrm>
          <a:prstGeom prst="rect">
            <a:avLst/>
          </a:prstGeom>
        </p:spPr>
        <p:txBody>
          <a:bodyPr>
            <a:noAutofit/>
          </a:bodyPr>
          <a:lstStyle/>
          <a:p>
            <a:pPr algn="l"/>
            <a:r>
              <a:rPr lang="en-US" sz="2400" b="1" dirty="0" smtClean="0">
                <a:solidFill>
                  <a:schemeClr val="tx2"/>
                </a:solidFill>
                <a:latin typeface="Arial"/>
                <a:cs typeface="Arial"/>
              </a:rPr>
              <a:t>Global HRAC</a:t>
            </a:r>
            <a:br>
              <a:rPr lang="en-US" sz="2400" b="1" dirty="0" smtClean="0">
                <a:solidFill>
                  <a:schemeClr val="tx2"/>
                </a:solidFill>
                <a:latin typeface="Arial"/>
                <a:cs typeface="Arial"/>
              </a:rPr>
            </a:br>
            <a:r>
              <a:rPr lang="en-US" sz="2400" b="1" dirty="0" smtClean="0">
                <a:solidFill>
                  <a:schemeClr val="tx2"/>
                </a:solidFill>
                <a:latin typeface="Arial"/>
                <a:cs typeface="Arial"/>
              </a:rPr>
              <a:t>Information and Education</a:t>
            </a:r>
            <a:endParaRPr lang="en-US" sz="2400" b="1" dirty="0">
              <a:solidFill>
                <a:schemeClr val="tx2"/>
              </a:solidFill>
              <a:latin typeface="Arial"/>
              <a:cs typeface="Arial"/>
            </a:endParaRPr>
          </a:p>
        </p:txBody>
      </p:sp>
      <p:sp>
        <p:nvSpPr>
          <p:cNvPr id="17" name="TextBox 16"/>
          <p:cNvSpPr txBox="1"/>
          <p:nvPr/>
        </p:nvSpPr>
        <p:spPr>
          <a:xfrm>
            <a:off x="530605" y="5789113"/>
            <a:ext cx="3994499" cy="253916"/>
          </a:xfrm>
          <a:prstGeom prst="rect">
            <a:avLst/>
          </a:prstGeom>
          <a:noFill/>
        </p:spPr>
        <p:txBody>
          <a:bodyPr wrap="square" rtlCol="0">
            <a:spAutoFit/>
          </a:bodyPr>
          <a:lstStyle/>
          <a:p>
            <a:r>
              <a:rPr lang="en-US" sz="1050" b="1" i="1" dirty="0" smtClean="0">
                <a:latin typeface="Arial"/>
                <a:cs typeface="Arial"/>
              </a:rPr>
              <a:t>Information on herbicide Site of Action and classification</a:t>
            </a:r>
            <a:endParaRPr lang="en-US" sz="1050" b="1" i="1" dirty="0">
              <a:latin typeface="Arial"/>
              <a:cs typeface="Arial"/>
            </a:endParaRPr>
          </a:p>
        </p:txBody>
      </p:sp>
      <p:sp>
        <p:nvSpPr>
          <p:cNvPr id="20" name="Rectangle 19"/>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39816" y="1590904"/>
            <a:ext cx="4351123" cy="805137"/>
          </a:xfrm>
          <a:prstGeom prst="rect">
            <a:avLst/>
          </a:prstGeom>
        </p:spPr>
        <p:txBody>
          <a:bodyPr/>
          <a:lstStyle>
            <a:lvl1pPr marL="332957" indent="-332957" algn="l" defTabSz="443943" rtl="0" eaLnBrk="1" latinLnBrk="0" hangingPunct="1">
              <a:spcBef>
                <a:spcPct val="20000"/>
              </a:spcBef>
              <a:buFont typeface="Arial"/>
              <a:buChar char="•"/>
              <a:defRPr sz="3100" kern="1200">
                <a:solidFill>
                  <a:schemeClr val="tx1"/>
                </a:solidFill>
                <a:latin typeface="+mn-lt"/>
                <a:ea typeface="+mn-ea"/>
                <a:cs typeface="+mn-cs"/>
              </a:defRPr>
            </a:lvl1pPr>
            <a:lvl2pPr marL="721408" indent="-277465" algn="l" defTabSz="443943" rtl="0" eaLnBrk="1" latinLnBrk="0" hangingPunct="1">
              <a:spcBef>
                <a:spcPct val="20000"/>
              </a:spcBef>
              <a:buFont typeface="Arial"/>
              <a:buChar char="–"/>
              <a:defRPr sz="2700" kern="1200">
                <a:solidFill>
                  <a:schemeClr val="tx1"/>
                </a:solidFill>
                <a:latin typeface="+mn-lt"/>
                <a:ea typeface="+mn-ea"/>
                <a:cs typeface="+mn-cs"/>
              </a:defRPr>
            </a:lvl2pPr>
            <a:lvl3pPr marL="1109858" indent="-221972" algn="l" defTabSz="443943" rtl="0" eaLnBrk="1" latinLnBrk="0" hangingPunct="1">
              <a:spcBef>
                <a:spcPct val="20000"/>
              </a:spcBef>
              <a:buFont typeface="Arial"/>
              <a:buChar char="•"/>
              <a:defRPr sz="2300" kern="1200">
                <a:solidFill>
                  <a:schemeClr val="tx1"/>
                </a:solidFill>
                <a:latin typeface="+mn-lt"/>
                <a:ea typeface="+mn-ea"/>
                <a:cs typeface="+mn-cs"/>
              </a:defRPr>
            </a:lvl3pPr>
            <a:lvl4pPr marL="1553801" indent="-221972" algn="l" defTabSz="443943" rtl="0" eaLnBrk="1" latinLnBrk="0" hangingPunct="1">
              <a:spcBef>
                <a:spcPct val="20000"/>
              </a:spcBef>
              <a:buFont typeface="Arial"/>
              <a:buChar char="–"/>
              <a:defRPr sz="1900" kern="1200">
                <a:solidFill>
                  <a:schemeClr val="tx1"/>
                </a:solidFill>
                <a:latin typeface="+mn-lt"/>
                <a:ea typeface="+mn-ea"/>
                <a:cs typeface="+mn-cs"/>
              </a:defRPr>
            </a:lvl4pPr>
            <a:lvl5pPr marL="1997744" indent="-221972" algn="l" defTabSz="443943" rtl="0" eaLnBrk="1" latinLnBrk="0" hangingPunct="1">
              <a:spcBef>
                <a:spcPct val="20000"/>
              </a:spcBef>
              <a:buFont typeface="Arial"/>
              <a:buChar char="»"/>
              <a:defRPr sz="1900" kern="1200">
                <a:solidFill>
                  <a:schemeClr val="tx1"/>
                </a:solidFill>
                <a:latin typeface="+mn-lt"/>
                <a:ea typeface="+mn-ea"/>
                <a:cs typeface="+mn-cs"/>
              </a:defRPr>
            </a:lvl5pPr>
            <a:lvl6pPr marL="2441688" indent="-221972" algn="l" defTabSz="443943" rtl="0" eaLnBrk="1" latinLnBrk="0" hangingPunct="1">
              <a:spcBef>
                <a:spcPct val="20000"/>
              </a:spcBef>
              <a:buFont typeface="Arial"/>
              <a:buChar char="•"/>
              <a:defRPr sz="1900" kern="1200">
                <a:solidFill>
                  <a:schemeClr val="tx1"/>
                </a:solidFill>
                <a:latin typeface="+mn-lt"/>
                <a:ea typeface="+mn-ea"/>
                <a:cs typeface="+mn-cs"/>
              </a:defRPr>
            </a:lvl6pPr>
            <a:lvl7pPr marL="2885631" indent="-221972" algn="l" defTabSz="443943" rtl="0" eaLnBrk="1" latinLnBrk="0" hangingPunct="1">
              <a:spcBef>
                <a:spcPct val="20000"/>
              </a:spcBef>
              <a:buFont typeface="Arial"/>
              <a:buChar char="•"/>
              <a:defRPr sz="1900" kern="1200">
                <a:solidFill>
                  <a:schemeClr val="tx1"/>
                </a:solidFill>
                <a:latin typeface="+mn-lt"/>
                <a:ea typeface="+mn-ea"/>
                <a:cs typeface="+mn-cs"/>
              </a:defRPr>
            </a:lvl7pPr>
            <a:lvl8pPr marL="3329574" indent="-221972" algn="l" defTabSz="443943" rtl="0" eaLnBrk="1" latinLnBrk="0" hangingPunct="1">
              <a:spcBef>
                <a:spcPct val="20000"/>
              </a:spcBef>
              <a:buFont typeface="Arial"/>
              <a:buChar char="•"/>
              <a:defRPr sz="1900" kern="1200">
                <a:solidFill>
                  <a:schemeClr val="tx1"/>
                </a:solidFill>
                <a:latin typeface="+mn-lt"/>
                <a:ea typeface="+mn-ea"/>
                <a:cs typeface="+mn-cs"/>
              </a:defRPr>
            </a:lvl8pPr>
            <a:lvl9pPr marL="3773517" indent="-221972" algn="l" defTabSz="443943" rtl="0" eaLnBrk="1" latinLnBrk="0" hangingPunct="1">
              <a:spcBef>
                <a:spcPct val="20000"/>
              </a:spcBef>
              <a:buFont typeface="Arial"/>
              <a:buChar char="•"/>
              <a:defRPr sz="1900" kern="1200">
                <a:solidFill>
                  <a:schemeClr val="tx1"/>
                </a:solidFill>
                <a:latin typeface="+mn-lt"/>
                <a:ea typeface="+mn-ea"/>
                <a:cs typeface="+mn-cs"/>
              </a:defRPr>
            </a:lvl9pPr>
          </a:lstStyle>
          <a:p>
            <a:r>
              <a:rPr lang="en-US" sz="2000" b="1" dirty="0" smtClean="0"/>
              <a:t>Providing information and tools to combat resistant weeds:</a:t>
            </a:r>
          </a:p>
        </p:txBody>
      </p:sp>
      <p:pic>
        <p:nvPicPr>
          <p:cNvPr id="9" name="Picture 8"/>
          <p:cNvPicPr>
            <a:picLocks noChangeAspect="1"/>
          </p:cNvPicPr>
          <p:nvPr/>
        </p:nvPicPr>
        <p:blipFill>
          <a:blip r:embed="rId3"/>
          <a:stretch>
            <a:fillRect/>
          </a:stretch>
        </p:blipFill>
        <p:spPr>
          <a:xfrm>
            <a:off x="4804140" y="296301"/>
            <a:ext cx="4094531" cy="2287036"/>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4"/>
          <a:stretch>
            <a:fillRect/>
          </a:stretch>
        </p:blipFill>
        <p:spPr>
          <a:xfrm>
            <a:off x="217389" y="2788237"/>
            <a:ext cx="4273550" cy="289146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tretch>
            <a:fillRect/>
          </a:stretch>
        </p:blipFill>
        <p:spPr>
          <a:xfrm>
            <a:off x="4751758" y="3736004"/>
            <a:ext cx="4306277" cy="1289697"/>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4993196" y="5102181"/>
            <a:ext cx="3994499" cy="253916"/>
          </a:xfrm>
          <a:prstGeom prst="rect">
            <a:avLst/>
          </a:prstGeom>
          <a:noFill/>
        </p:spPr>
        <p:txBody>
          <a:bodyPr wrap="square" rtlCol="0">
            <a:spAutoFit/>
          </a:bodyPr>
          <a:lstStyle/>
          <a:p>
            <a:r>
              <a:rPr lang="en-US" sz="1050" b="1" i="1" dirty="0" smtClean="0">
                <a:latin typeface="Arial"/>
                <a:cs typeface="Arial"/>
              </a:rPr>
              <a:t>Tools for preventing and managing herbicide resistance</a:t>
            </a:r>
            <a:endParaRPr lang="en-US" sz="1050" b="1" i="1" dirty="0">
              <a:latin typeface="Arial"/>
              <a:cs typeface="Arial"/>
            </a:endParaRPr>
          </a:p>
        </p:txBody>
      </p:sp>
      <p:sp>
        <p:nvSpPr>
          <p:cNvPr id="13" name="TextBox 12"/>
          <p:cNvSpPr txBox="1"/>
          <p:nvPr/>
        </p:nvSpPr>
        <p:spPr>
          <a:xfrm>
            <a:off x="5462119" y="2737622"/>
            <a:ext cx="3994499" cy="253916"/>
          </a:xfrm>
          <a:prstGeom prst="rect">
            <a:avLst/>
          </a:prstGeom>
          <a:noFill/>
        </p:spPr>
        <p:txBody>
          <a:bodyPr wrap="square" rtlCol="0">
            <a:spAutoFit/>
          </a:bodyPr>
          <a:lstStyle/>
          <a:p>
            <a:r>
              <a:rPr lang="en-US" sz="1050" b="1" i="1" dirty="0" smtClean="0">
                <a:latin typeface="Arial"/>
                <a:cs typeface="Arial"/>
              </a:rPr>
              <a:t>Information on herbicide-resistant weeds</a:t>
            </a:r>
            <a:endParaRPr lang="en-US" sz="1050" b="1" i="1" dirty="0">
              <a:latin typeface="Arial"/>
              <a:cs typeface="Arial"/>
            </a:endParaRPr>
          </a:p>
        </p:txBody>
      </p:sp>
    </p:spTree>
    <p:extLst>
      <p:ext uri="{BB962C8B-B14F-4D97-AF65-F5344CB8AC3E}">
        <p14:creationId xmlns:p14="http://schemas.microsoft.com/office/powerpoint/2010/main" val="1757374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1043608" y="608112"/>
            <a:ext cx="3995420" cy="720080"/>
          </a:xfrm>
          <a:prstGeom prst="rect">
            <a:avLst/>
          </a:prstGeom>
        </p:spPr>
        <p:txBody>
          <a:bodyPr>
            <a:normAutofit fontScale="90000"/>
          </a:bodyPr>
          <a:lstStyle/>
          <a:p>
            <a:pPr algn="l"/>
            <a:r>
              <a:rPr lang="en-US" b="1" dirty="0" smtClean="0">
                <a:solidFill>
                  <a:schemeClr val="bg1"/>
                </a:solidFill>
                <a:latin typeface="Arial"/>
                <a:cs typeface="Arial"/>
              </a:rPr>
              <a:t>Our Audience:</a:t>
            </a:r>
            <a:endParaRPr lang="en-US" b="1" dirty="0">
              <a:solidFill>
                <a:schemeClr val="bg1"/>
              </a:solidFill>
              <a:latin typeface="Arial"/>
              <a:cs typeface="Arial"/>
            </a:endParaRPr>
          </a:p>
        </p:txBody>
      </p:sp>
      <p:sp>
        <p:nvSpPr>
          <p:cNvPr id="12" name="TextBox 11"/>
          <p:cNvSpPr txBox="1"/>
          <p:nvPr/>
        </p:nvSpPr>
        <p:spPr>
          <a:xfrm>
            <a:off x="1054908" y="1976264"/>
            <a:ext cx="5965364" cy="2031325"/>
          </a:xfrm>
          <a:prstGeom prst="rect">
            <a:avLst/>
          </a:prstGeom>
          <a:noFill/>
        </p:spPr>
        <p:txBody>
          <a:bodyPr wrap="square" rtlCol="0">
            <a:spAutoFit/>
          </a:bodyPr>
          <a:lstStyle/>
          <a:p>
            <a:r>
              <a:rPr lang="en-CA" sz="1800" dirty="0">
                <a:solidFill>
                  <a:prstClr val="white"/>
                </a:solidFill>
                <a:latin typeface="Arial" charset="0"/>
                <a:ea typeface="Arial" charset="0"/>
                <a:cs typeface="Arial" charset="0"/>
              </a:rPr>
              <a:t>These are </a:t>
            </a:r>
            <a:r>
              <a:rPr lang="en-CA" sz="1800" dirty="0" smtClean="0">
                <a:solidFill>
                  <a:prstClr val="white"/>
                </a:solidFill>
                <a:latin typeface="Arial" charset="0"/>
                <a:ea typeface="Arial" charset="0"/>
                <a:cs typeface="Arial" charset="0"/>
              </a:rPr>
              <a:t>experts </a:t>
            </a:r>
            <a:r>
              <a:rPr lang="en-CA" sz="1800" dirty="0" smtClean="0">
                <a:solidFill>
                  <a:prstClr val="white"/>
                </a:solidFill>
                <a:latin typeface="Arial" charset="0"/>
                <a:ea typeface="Arial" charset="0"/>
                <a:cs typeface="Arial" charset="0"/>
              </a:rPr>
              <a:t>who work </a:t>
            </a:r>
            <a:r>
              <a:rPr lang="en-CA" sz="1800" dirty="0">
                <a:solidFill>
                  <a:prstClr val="white"/>
                </a:solidFill>
                <a:latin typeface="Arial" charset="0"/>
                <a:ea typeface="Arial" charset="0"/>
                <a:cs typeface="Arial" charset="0"/>
              </a:rPr>
              <a:t>directly </a:t>
            </a:r>
            <a:r>
              <a:rPr lang="en-CA" sz="1800" dirty="0" smtClean="0">
                <a:solidFill>
                  <a:prstClr val="white"/>
                </a:solidFill>
                <a:latin typeface="Arial" charset="0"/>
                <a:ea typeface="Arial" charset="0"/>
                <a:cs typeface="Arial" charset="0"/>
              </a:rPr>
              <a:t/>
            </a:r>
            <a:br>
              <a:rPr lang="en-CA" sz="1800" dirty="0" smtClean="0">
                <a:solidFill>
                  <a:prstClr val="white"/>
                </a:solidFill>
                <a:latin typeface="Arial" charset="0"/>
                <a:ea typeface="Arial" charset="0"/>
                <a:cs typeface="Arial" charset="0"/>
              </a:rPr>
            </a:br>
            <a:r>
              <a:rPr lang="en-CA" sz="1800" dirty="0" smtClean="0">
                <a:solidFill>
                  <a:prstClr val="white"/>
                </a:solidFill>
                <a:latin typeface="Arial" charset="0"/>
                <a:ea typeface="Arial" charset="0"/>
                <a:cs typeface="Arial" charset="0"/>
              </a:rPr>
              <a:t>with </a:t>
            </a:r>
            <a:r>
              <a:rPr lang="en-CA" sz="1800" dirty="0">
                <a:solidFill>
                  <a:prstClr val="white"/>
                </a:solidFill>
                <a:latin typeface="Arial" charset="0"/>
                <a:ea typeface="Arial" charset="0"/>
                <a:cs typeface="Arial" charset="0"/>
              </a:rPr>
              <a:t>farmers. </a:t>
            </a:r>
          </a:p>
          <a:p>
            <a:endParaRPr lang="en-CA" sz="1400" dirty="0">
              <a:solidFill>
                <a:prstClr val="white"/>
              </a:solidFill>
              <a:latin typeface="Arial" charset="0"/>
              <a:ea typeface="Arial" charset="0"/>
              <a:cs typeface="Arial" charset="0"/>
            </a:endParaRPr>
          </a:p>
          <a:p>
            <a:r>
              <a:rPr lang="en-CA" sz="1800" dirty="0">
                <a:solidFill>
                  <a:prstClr val="white"/>
                </a:solidFill>
                <a:latin typeface="Arial" charset="0"/>
                <a:ea typeface="Arial" charset="0"/>
                <a:cs typeface="Arial" charset="0"/>
              </a:rPr>
              <a:t>They could be salespeople, ag advisors, extension experts, retail agronomists, government agents, distributors, and so on.</a:t>
            </a:r>
          </a:p>
          <a:p>
            <a:r>
              <a:rPr lang="en-CA" sz="1800" dirty="0">
                <a:solidFill>
                  <a:prstClr val="white"/>
                </a:solidFill>
                <a:latin typeface="Arial" charset="0"/>
                <a:ea typeface="Arial" charset="0"/>
                <a:cs typeface="Arial" charset="0"/>
              </a:rPr>
              <a:t> </a:t>
            </a:r>
            <a:endParaRPr lang="en-US" sz="1800" dirty="0">
              <a:solidFill>
                <a:prstClr val="white"/>
              </a:solidFill>
              <a:latin typeface="Arial" charset="0"/>
              <a:ea typeface="Arial" charset="0"/>
              <a:cs typeface="Arial" charset="0"/>
            </a:endParaRPr>
          </a:p>
        </p:txBody>
      </p:sp>
      <p:sp>
        <p:nvSpPr>
          <p:cNvPr id="11" name="Text Placeholder 2"/>
          <p:cNvSpPr txBox="1">
            <a:spLocks/>
          </p:cNvSpPr>
          <p:nvPr/>
        </p:nvSpPr>
        <p:spPr>
          <a:xfrm>
            <a:off x="1043608" y="1472208"/>
            <a:ext cx="3961338" cy="432048"/>
          </a:xfrm>
          <a:prstGeom prst="rect">
            <a:avLst/>
          </a:prstGeom>
        </p:spPr>
        <p:txBody>
          <a:bodyPr>
            <a:noAutofit/>
          </a:bodyPr>
          <a:lstStyle>
            <a:lvl1pPr marL="332957" indent="-332957" algn="l" defTabSz="443943" rtl="0" eaLnBrk="1" latinLnBrk="0" hangingPunct="1">
              <a:spcBef>
                <a:spcPct val="20000"/>
              </a:spcBef>
              <a:buFont typeface="Arial"/>
              <a:buChar char="•"/>
              <a:defRPr sz="3100" kern="1200">
                <a:solidFill>
                  <a:schemeClr val="tx1"/>
                </a:solidFill>
                <a:latin typeface="+mn-lt"/>
                <a:ea typeface="+mn-ea"/>
                <a:cs typeface="+mn-cs"/>
              </a:defRPr>
            </a:lvl1pPr>
            <a:lvl2pPr marL="721408" indent="-277465" algn="l" defTabSz="443943" rtl="0" eaLnBrk="1" latinLnBrk="0" hangingPunct="1">
              <a:spcBef>
                <a:spcPct val="20000"/>
              </a:spcBef>
              <a:buFont typeface="Arial"/>
              <a:buChar char="–"/>
              <a:defRPr sz="2700" kern="1200">
                <a:solidFill>
                  <a:schemeClr val="tx1"/>
                </a:solidFill>
                <a:latin typeface="+mn-lt"/>
                <a:ea typeface="+mn-ea"/>
                <a:cs typeface="+mn-cs"/>
              </a:defRPr>
            </a:lvl2pPr>
            <a:lvl3pPr marL="1109858" indent="-221972" algn="l" defTabSz="443943" rtl="0" eaLnBrk="1" latinLnBrk="0" hangingPunct="1">
              <a:spcBef>
                <a:spcPct val="20000"/>
              </a:spcBef>
              <a:buFont typeface="Arial"/>
              <a:buChar char="•"/>
              <a:defRPr sz="2300" kern="1200">
                <a:solidFill>
                  <a:schemeClr val="tx1"/>
                </a:solidFill>
                <a:latin typeface="+mn-lt"/>
                <a:ea typeface="+mn-ea"/>
                <a:cs typeface="+mn-cs"/>
              </a:defRPr>
            </a:lvl3pPr>
            <a:lvl4pPr marL="1553801" indent="-221972" algn="l" defTabSz="443943" rtl="0" eaLnBrk="1" latinLnBrk="0" hangingPunct="1">
              <a:spcBef>
                <a:spcPct val="20000"/>
              </a:spcBef>
              <a:buFont typeface="Arial"/>
              <a:buChar char="–"/>
              <a:defRPr sz="1900" kern="1200">
                <a:solidFill>
                  <a:schemeClr val="tx1"/>
                </a:solidFill>
                <a:latin typeface="+mn-lt"/>
                <a:ea typeface="+mn-ea"/>
                <a:cs typeface="+mn-cs"/>
              </a:defRPr>
            </a:lvl4pPr>
            <a:lvl5pPr marL="1997744" indent="-221972" algn="l" defTabSz="443943" rtl="0" eaLnBrk="1" latinLnBrk="0" hangingPunct="1">
              <a:spcBef>
                <a:spcPct val="20000"/>
              </a:spcBef>
              <a:buFont typeface="Arial"/>
              <a:buChar char="»"/>
              <a:defRPr sz="1900" kern="1200">
                <a:solidFill>
                  <a:schemeClr val="tx1"/>
                </a:solidFill>
                <a:latin typeface="+mn-lt"/>
                <a:ea typeface="+mn-ea"/>
                <a:cs typeface="+mn-cs"/>
              </a:defRPr>
            </a:lvl5pPr>
            <a:lvl6pPr marL="2441688" indent="-221972" algn="l" defTabSz="443943" rtl="0" eaLnBrk="1" latinLnBrk="0" hangingPunct="1">
              <a:spcBef>
                <a:spcPct val="20000"/>
              </a:spcBef>
              <a:buFont typeface="Arial"/>
              <a:buChar char="•"/>
              <a:defRPr sz="1900" kern="1200">
                <a:solidFill>
                  <a:schemeClr val="tx1"/>
                </a:solidFill>
                <a:latin typeface="+mn-lt"/>
                <a:ea typeface="+mn-ea"/>
                <a:cs typeface="+mn-cs"/>
              </a:defRPr>
            </a:lvl6pPr>
            <a:lvl7pPr marL="2885631" indent="-221972" algn="l" defTabSz="443943" rtl="0" eaLnBrk="1" latinLnBrk="0" hangingPunct="1">
              <a:spcBef>
                <a:spcPct val="20000"/>
              </a:spcBef>
              <a:buFont typeface="Arial"/>
              <a:buChar char="•"/>
              <a:defRPr sz="1900" kern="1200">
                <a:solidFill>
                  <a:schemeClr val="tx1"/>
                </a:solidFill>
                <a:latin typeface="+mn-lt"/>
                <a:ea typeface="+mn-ea"/>
                <a:cs typeface="+mn-cs"/>
              </a:defRPr>
            </a:lvl7pPr>
            <a:lvl8pPr marL="3329574" indent="-221972" algn="l" defTabSz="443943" rtl="0" eaLnBrk="1" latinLnBrk="0" hangingPunct="1">
              <a:spcBef>
                <a:spcPct val="20000"/>
              </a:spcBef>
              <a:buFont typeface="Arial"/>
              <a:buChar char="•"/>
              <a:defRPr sz="1900" kern="1200">
                <a:solidFill>
                  <a:schemeClr val="tx1"/>
                </a:solidFill>
                <a:latin typeface="+mn-lt"/>
                <a:ea typeface="+mn-ea"/>
                <a:cs typeface="+mn-cs"/>
              </a:defRPr>
            </a:lvl8pPr>
            <a:lvl9pPr marL="3773517" indent="-221972" algn="l" defTabSz="443943" rtl="0" eaLnBrk="1" latinLnBrk="0" hangingPunct="1">
              <a:spcBef>
                <a:spcPct val="20000"/>
              </a:spcBef>
              <a:buFont typeface="Arial"/>
              <a:buChar char="•"/>
              <a:defRPr sz="1900" kern="1200">
                <a:solidFill>
                  <a:schemeClr val="tx1"/>
                </a:solidFill>
                <a:latin typeface="+mn-lt"/>
                <a:ea typeface="+mn-ea"/>
                <a:cs typeface="+mn-cs"/>
              </a:defRPr>
            </a:lvl9pPr>
          </a:lstStyle>
          <a:p>
            <a:pPr marL="0" indent="0">
              <a:buFont typeface="Arial"/>
              <a:buNone/>
            </a:pPr>
            <a:r>
              <a:rPr lang="en-US" sz="2400" b="1" dirty="0" smtClean="0">
                <a:solidFill>
                  <a:prstClr val="white"/>
                </a:solidFill>
                <a:latin typeface="Arial"/>
                <a:cs typeface="Arial"/>
              </a:rPr>
              <a:t>Grower Influencers</a:t>
            </a:r>
            <a:endParaRPr lang="en-US" sz="2400" b="1" dirty="0">
              <a:solidFill>
                <a:prstClr val="white"/>
              </a:solidFill>
              <a:latin typeface="Arial"/>
              <a:cs typeface="Arial"/>
            </a:endParaRPr>
          </a:p>
        </p:txBody>
      </p:sp>
      <p:sp>
        <p:nvSpPr>
          <p:cNvPr id="19" name="Rectangle 18"/>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1043608" y="4424536"/>
            <a:ext cx="6084168" cy="861774"/>
          </a:xfrm>
          <a:prstGeom prst="rect">
            <a:avLst/>
          </a:prstGeom>
        </p:spPr>
        <p:txBody>
          <a:bodyPr wrap="square">
            <a:spAutoFit/>
          </a:bodyPr>
          <a:lstStyle/>
          <a:p>
            <a:r>
              <a:rPr lang="en-US" sz="1800" dirty="0" smtClean="0">
                <a:solidFill>
                  <a:prstClr val="white"/>
                </a:solidFill>
                <a:latin typeface="Arial" charset="0"/>
                <a:ea typeface="Arial" charset="0"/>
                <a:cs typeface="Arial" charset="0"/>
              </a:rPr>
              <a:t>These are Industry groups with similar objectives as Global HRAC, </a:t>
            </a:r>
            <a:r>
              <a:rPr lang="en-US" sz="1800" dirty="0">
                <a:solidFill>
                  <a:prstClr val="white"/>
                </a:solidFill>
                <a:latin typeface="Arial" charset="0"/>
                <a:ea typeface="Arial" charset="0"/>
                <a:cs typeface="Arial" charset="0"/>
              </a:rPr>
              <a:t>but </a:t>
            </a:r>
            <a:r>
              <a:rPr lang="en-US" sz="1800" dirty="0" smtClean="0">
                <a:solidFill>
                  <a:prstClr val="white"/>
                </a:solidFill>
                <a:latin typeface="Arial" charset="0"/>
                <a:ea typeface="Arial" charset="0"/>
                <a:cs typeface="Arial" charset="0"/>
              </a:rPr>
              <a:t>are regionally </a:t>
            </a:r>
            <a:r>
              <a:rPr lang="en-US" sz="1800" dirty="0">
                <a:solidFill>
                  <a:prstClr val="white"/>
                </a:solidFill>
                <a:latin typeface="Arial" charset="0"/>
                <a:ea typeface="Arial" charset="0"/>
                <a:cs typeface="Arial" charset="0"/>
              </a:rPr>
              <a:t>or locally focused</a:t>
            </a:r>
          </a:p>
          <a:p>
            <a:endParaRPr lang="en-CA" sz="1400" dirty="0">
              <a:solidFill>
                <a:prstClr val="white"/>
              </a:solidFill>
              <a:latin typeface="Arial" charset="0"/>
              <a:ea typeface="Arial" charset="0"/>
              <a:cs typeface="Arial" charset="0"/>
            </a:endParaRPr>
          </a:p>
        </p:txBody>
      </p:sp>
      <p:sp>
        <p:nvSpPr>
          <p:cNvPr id="9" name="Text Placeholder 2"/>
          <p:cNvSpPr txBox="1">
            <a:spLocks/>
          </p:cNvSpPr>
          <p:nvPr/>
        </p:nvSpPr>
        <p:spPr>
          <a:xfrm>
            <a:off x="1043608" y="3902207"/>
            <a:ext cx="3961338" cy="522329"/>
          </a:xfrm>
          <a:prstGeom prst="rect">
            <a:avLst/>
          </a:prstGeom>
        </p:spPr>
        <p:txBody>
          <a:bodyPr>
            <a:noAutofit/>
          </a:bodyPr>
          <a:lstStyle>
            <a:lvl1pPr marL="332957" indent="-332957" algn="l" defTabSz="443943" rtl="0" eaLnBrk="1" latinLnBrk="0" hangingPunct="1">
              <a:spcBef>
                <a:spcPct val="20000"/>
              </a:spcBef>
              <a:buFont typeface="Arial"/>
              <a:buChar char="•"/>
              <a:defRPr sz="3100" kern="1200">
                <a:solidFill>
                  <a:schemeClr val="tx1"/>
                </a:solidFill>
                <a:latin typeface="+mn-lt"/>
                <a:ea typeface="+mn-ea"/>
                <a:cs typeface="+mn-cs"/>
              </a:defRPr>
            </a:lvl1pPr>
            <a:lvl2pPr marL="721408" indent="-277465" algn="l" defTabSz="443943" rtl="0" eaLnBrk="1" latinLnBrk="0" hangingPunct="1">
              <a:spcBef>
                <a:spcPct val="20000"/>
              </a:spcBef>
              <a:buFont typeface="Arial"/>
              <a:buChar char="–"/>
              <a:defRPr sz="2700" kern="1200">
                <a:solidFill>
                  <a:schemeClr val="tx1"/>
                </a:solidFill>
                <a:latin typeface="+mn-lt"/>
                <a:ea typeface="+mn-ea"/>
                <a:cs typeface="+mn-cs"/>
              </a:defRPr>
            </a:lvl2pPr>
            <a:lvl3pPr marL="1109858" indent="-221972" algn="l" defTabSz="443943" rtl="0" eaLnBrk="1" latinLnBrk="0" hangingPunct="1">
              <a:spcBef>
                <a:spcPct val="20000"/>
              </a:spcBef>
              <a:buFont typeface="Arial"/>
              <a:buChar char="•"/>
              <a:defRPr sz="2300" kern="1200">
                <a:solidFill>
                  <a:schemeClr val="tx1"/>
                </a:solidFill>
                <a:latin typeface="+mn-lt"/>
                <a:ea typeface="+mn-ea"/>
                <a:cs typeface="+mn-cs"/>
              </a:defRPr>
            </a:lvl3pPr>
            <a:lvl4pPr marL="1553801" indent="-221972" algn="l" defTabSz="443943" rtl="0" eaLnBrk="1" latinLnBrk="0" hangingPunct="1">
              <a:spcBef>
                <a:spcPct val="20000"/>
              </a:spcBef>
              <a:buFont typeface="Arial"/>
              <a:buChar char="–"/>
              <a:defRPr sz="1900" kern="1200">
                <a:solidFill>
                  <a:schemeClr val="tx1"/>
                </a:solidFill>
                <a:latin typeface="+mn-lt"/>
                <a:ea typeface="+mn-ea"/>
                <a:cs typeface="+mn-cs"/>
              </a:defRPr>
            </a:lvl4pPr>
            <a:lvl5pPr marL="1997744" indent="-221972" algn="l" defTabSz="443943" rtl="0" eaLnBrk="1" latinLnBrk="0" hangingPunct="1">
              <a:spcBef>
                <a:spcPct val="20000"/>
              </a:spcBef>
              <a:buFont typeface="Arial"/>
              <a:buChar char="»"/>
              <a:defRPr sz="1900" kern="1200">
                <a:solidFill>
                  <a:schemeClr val="tx1"/>
                </a:solidFill>
                <a:latin typeface="+mn-lt"/>
                <a:ea typeface="+mn-ea"/>
                <a:cs typeface="+mn-cs"/>
              </a:defRPr>
            </a:lvl5pPr>
            <a:lvl6pPr marL="2441688" indent="-221972" algn="l" defTabSz="443943" rtl="0" eaLnBrk="1" latinLnBrk="0" hangingPunct="1">
              <a:spcBef>
                <a:spcPct val="20000"/>
              </a:spcBef>
              <a:buFont typeface="Arial"/>
              <a:buChar char="•"/>
              <a:defRPr sz="1900" kern="1200">
                <a:solidFill>
                  <a:schemeClr val="tx1"/>
                </a:solidFill>
                <a:latin typeface="+mn-lt"/>
                <a:ea typeface="+mn-ea"/>
                <a:cs typeface="+mn-cs"/>
              </a:defRPr>
            </a:lvl6pPr>
            <a:lvl7pPr marL="2885631" indent="-221972" algn="l" defTabSz="443943" rtl="0" eaLnBrk="1" latinLnBrk="0" hangingPunct="1">
              <a:spcBef>
                <a:spcPct val="20000"/>
              </a:spcBef>
              <a:buFont typeface="Arial"/>
              <a:buChar char="•"/>
              <a:defRPr sz="1900" kern="1200">
                <a:solidFill>
                  <a:schemeClr val="tx1"/>
                </a:solidFill>
                <a:latin typeface="+mn-lt"/>
                <a:ea typeface="+mn-ea"/>
                <a:cs typeface="+mn-cs"/>
              </a:defRPr>
            </a:lvl7pPr>
            <a:lvl8pPr marL="3329574" indent="-221972" algn="l" defTabSz="443943" rtl="0" eaLnBrk="1" latinLnBrk="0" hangingPunct="1">
              <a:spcBef>
                <a:spcPct val="20000"/>
              </a:spcBef>
              <a:buFont typeface="Arial"/>
              <a:buChar char="•"/>
              <a:defRPr sz="1900" kern="1200">
                <a:solidFill>
                  <a:schemeClr val="tx1"/>
                </a:solidFill>
                <a:latin typeface="+mn-lt"/>
                <a:ea typeface="+mn-ea"/>
                <a:cs typeface="+mn-cs"/>
              </a:defRPr>
            </a:lvl8pPr>
            <a:lvl9pPr marL="3773517" indent="-221972" algn="l" defTabSz="443943" rtl="0" eaLnBrk="1" latinLnBrk="0" hangingPunct="1">
              <a:spcBef>
                <a:spcPct val="20000"/>
              </a:spcBef>
              <a:buFont typeface="Arial"/>
              <a:buChar char="•"/>
              <a:defRPr sz="1900" kern="1200">
                <a:solidFill>
                  <a:schemeClr val="tx1"/>
                </a:solidFill>
                <a:latin typeface="+mn-lt"/>
                <a:ea typeface="+mn-ea"/>
                <a:cs typeface="+mn-cs"/>
              </a:defRPr>
            </a:lvl9pPr>
          </a:lstStyle>
          <a:p>
            <a:pPr marL="0" indent="0">
              <a:buFont typeface="Arial"/>
              <a:buNone/>
            </a:pPr>
            <a:r>
              <a:rPr lang="en-US" sz="2400" b="1" dirty="0" smtClean="0">
                <a:solidFill>
                  <a:prstClr val="white"/>
                </a:solidFill>
                <a:latin typeface="Arial"/>
                <a:cs typeface="Arial"/>
              </a:rPr>
              <a:t>Regional HRACs</a:t>
            </a:r>
            <a:endParaRPr lang="en-US" sz="2400" b="1" dirty="0">
              <a:solidFill>
                <a:prstClr val="white"/>
              </a:solidFill>
              <a:latin typeface="Arial"/>
              <a:cs typeface="Arial"/>
            </a:endParaRPr>
          </a:p>
        </p:txBody>
      </p:sp>
      <p:pic>
        <p:nvPicPr>
          <p:cNvPr id="10" name="Picture 9" descr="HRAC_primary_re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09643"/>
            <a:ext cx="1378007" cy="630517"/>
          </a:xfrm>
          <a:prstGeom prst="rect">
            <a:avLst/>
          </a:prstGeom>
        </p:spPr>
      </p:pic>
    </p:spTree>
    <p:extLst>
      <p:ext uri="{BB962C8B-B14F-4D97-AF65-F5344CB8AC3E}">
        <p14:creationId xmlns:p14="http://schemas.microsoft.com/office/powerpoint/2010/main" val="3358590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3460" y="604747"/>
            <a:ext cx="7065379" cy="829032"/>
          </a:xfrm>
          <a:prstGeom prst="rect">
            <a:avLst/>
          </a:prstGeom>
        </p:spPr>
        <p:txBody>
          <a:bodyPr>
            <a:normAutofit/>
          </a:bodyPr>
          <a:lstStyle/>
          <a:p>
            <a:pPr algn="l"/>
            <a:r>
              <a:rPr lang="en-US" sz="3600" b="1" dirty="0" smtClean="0">
                <a:solidFill>
                  <a:schemeClr val="tx2"/>
                </a:solidFill>
                <a:latin typeface="Arial"/>
                <a:cs typeface="Arial"/>
              </a:rPr>
              <a:t>Regional HRACs</a:t>
            </a:r>
            <a:endParaRPr lang="en-US" sz="3600" b="1" dirty="0">
              <a:solidFill>
                <a:schemeClr val="tx2"/>
              </a:solidFill>
              <a:latin typeface="Arial"/>
              <a:cs typeface="Arial"/>
            </a:endParaRPr>
          </a:p>
        </p:txBody>
      </p:sp>
      <p:sp>
        <p:nvSpPr>
          <p:cNvPr id="3" name="Text Placeholder 2"/>
          <p:cNvSpPr>
            <a:spLocks noGrp="1"/>
          </p:cNvSpPr>
          <p:nvPr>
            <p:ph type="body" idx="4294967295"/>
          </p:nvPr>
        </p:nvSpPr>
        <p:spPr>
          <a:xfrm>
            <a:off x="1013460" y="1474915"/>
            <a:ext cx="7589520" cy="761788"/>
          </a:xfrm>
          <a:prstGeom prst="rect">
            <a:avLst/>
          </a:prstGeom>
        </p:spPr>
        <p:txBody>
          <a:bodyPr>
            <a:noAutofit/>
          </a:bodyPr>
          <a:lstStyle/>
          <a:p>
            <a:pPr marL="0" indent="0">
              <a:buNone/>
            </a:pPr>
            <a:r>
              <a:rPr lang="en-US" sz="2400" dirty="0" smtClean="0">
                <a:solidFill>
                  <a:srgbClr val="035B64"/>
                </a:solidFill>
                <a:latin typeface="Arial"/>
                <a:cs typeface="Arial"/>
              </a:rPr>
              <a:t>An objective of Global HRAC is to support and coordinate with regional HRACs</a:t>
            </a:r>
            <a:endParaRPr lang="en-US" sz="2400" b="0" dirty="0">
              <a:solidFill>
                <a:srgbClr val="035B64"/>
              </a:solidFill>
              <a:latin typeface="Arial"/>
              <a:cs typeface="Arial"/>
            </a:endParaRPr>
          </a:p>
        </p:txBody>
      </p:sp>
      <p:sp>
        <p:nvSpPr>
          <p:cNvPr id="13" name="TextBox 12"/>
          <p:cNvSpPr txBox="1"/>
          <p:nvPr/>
        </p:nvSpPr>
        <p:spPr>
          <a:xfrm>
            <a:off x="1013460" y="2686858"/>
            <a:ext cx="7752080" cy="1338828"/>
          </a:xfrm>
          <a:prstGeom prst="rect">
            <a:avLst/>
          </a:prstGeom>
          <a:noFill/>
        </p:spPr>
        <p:txBody>
          <a:bodyPr wrap="square" rtlCol="0">
            <a:spAutoFit/>
          </a:bodyPr>
          <a:lstStyle/>
          <a:p>
            <a:pPr marL="285750" indent="-285750">
              <a:lnSpc>
                <a:spcPct val="150000"/>
              </a:lnSpc>
              <a:buClr>
                <a:srgbClr val="A3B53A"/>
              </a:buClr>
              <a:buFont typeface="Arial"/>
              <a:buChar char="•"/>
            </a:pPr>
            <a:r>
              <a:rPr lang="en-US" sz="1800" dirty="0" smtClean="0">
                <a:solidFill>
                  <a:srgbClr val="676266"/>
                </a:solidFill>
                <a:latin typeface="Arial"/>
                <a:cs typeface="Arial"/>
              </a:rPr>
              <a:t>Provide technical information in support of local initiatives</a:t>
            </a:r>
          </a:p>
          <a:p>
            <a:pPr marL="285750" indent="-285750">
              <a:lnSpc>
                <a:spcPct val="150000"/>
              </a:lnSpc>
              <a:buClr>
                <a:srgbClr val="A3B53A"/>
              </a:buClr>
              <a:buFont typeface="Arial"/>
              <a:buChar char="•"/>
            </a:pPr>
            <a:r>
              <a:rPr lang="en-US" sz="1800" dirty="0" smtClean="0">
                <a:solidFill>
                  <a:srgbClr val="676266"/>
                </a:solidFill>
                <a:latin typeface="Arial"/>
                <a:cs typeface="Arial"/>
              </a:rPr>
              <a:t>Assist with organizational questions and setup</a:t>
            </a:r>
          </a:p>
          <a:p>
            <a:pPr marL="285750" indent="-285750">
              <a:lnSpc>
                <a:spcPct val="150000"/>
              </a:lnSpc>
              <a:buClr>
                <a:srgbClr val="A3B53A"/>
              </a:buClr>
              <a:buFont typeface="Arial"/>
              <a:buChar char="•"/>
            </a:pPr>
            <a:r>
              <a:rPr lang="en-US" sz="1800" dirty="0" smtClean="0">
                <a:solidFill>
                  <a:srgbClr val="676266"/>
                </a:solidFill>
                <a:latin typeface="Arial"/>
                <a:cs typeface="Arial"/>
              </a:rPr>
              <a:t>Provide a means to share experiences, initiatives, and challenges</a:t>
            </a:r>
          </a:p>
        </p:txBody>
      </p:sp>
      <p:sp>
        <p:nvSpPr>
          <p:cNvPr id="14" name="Rectangle 13"/>
          <p:cNvSpPr/>
          <p:nvPr/>
        </p:nvSpPr>
        <p:spPr>
          <a:xfrm>
            <a:off x="0" y="6260718"/>
            <a:ext cx="9144000" cy="1400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64694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HRAC 1">
      <a:dk1>
        <a:srgbClr val="676266"/>
      </a:dk1>
      <a:lt1>
        <a:sysClr val="window" lastClr="FFFFFF"/>
      </a:lt1>
      <a:dk2>
        <a:srgbClr val="035B64"/>
      </a:dk2>
      <a:lt2>
        <a:srgbClr val="FFFFFF"/>
      </a:lt2>
      <a:accent1>
        <a:srgbClr val="035B64"/>
      </a:accent1>
      <a:accent2>
        <a:srgbClr val="A3B53A"/>
      </a:accent2>
      <a:accent3>
        <a:srgbClr val="D3DF4E"/>
      </a:accent3>
      <a:accent4>
        <a:srgbClr val="00A990"/>
      </a:accent4>
      <a:accent5>
        <a:srgbClr val="F5EB02"/>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ype Styles">
  <a:themeElements>
    <a:clrScheme name="HRAC 1">
      <a:dk1>
        <a:srgbClr val="676266"/>
      </a:dk1>
      <a:lt1>
        <a:sysClr val="window" lastClr="FFFFFF"/>
      </a:lt1>
      <a:dk2>
        <a:srgbClr val="035B64"/>
      </a:dk2>
      <a:lt2>
        <a:srgbClr val="FFFFFF"/>
      </a:lt2>
      <a:accent1>
        <a:srgbClr val="035B64"/>
      </a:accent1>
      <a:accent2>
        <a:srgbClr val="A3B53A"/>
      </a:accent2>
      <a:accent3>
        <a:srgbClr val="D3DF4E"/>
      </a:accent3>
      <a:accent4>
        <a:srgbClr val="00A990"/>
      </a:accent4>
      <a:accent5>
        <a:srgbClr val="F5EB02"/>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hart Styles">
  <a:themeElements>
    <a:clrScheme name="HRAC 1">
      <a:dk1>
        <a:srgbClr val="676266"/>
      </a:dk1>
      <a:lt1>
        <a:sysClr val="window" lastClr="FFFFFF"/>
      </a:lt1>
      <a:dk2>
        <a:srgbClr val="035B64"/>
      </a:dk2>
      <a:lt2>
        <a:srgbClr val="FFFFFF"/>
      </a:lt2>
      <a:accent1>
        <a:srgbClr val="035B64"/>
      </a:accent1>
      <a:accent2>
        <a:srgbClr val="A3B53A"/>
      </a:accent2>
      <a:accent3>
        <a:srgbClr val="D3DF4E"/>
      </a:accent3>
      <a:accent4>
        <a:srgbClr val="00A990"/>
      </a:accent4>
      <a:accent5>
        <a:srgbClr val="F5EB02"/>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able Layout">
  <a:themeElements>
    <a:clrScheme name="HRAC 1">
      <a:dk1>
        <a:srgbClr val="676266"/>
      </a:dk1>
      <a:lt1>
        <a:sysClr val="window" lastClr="FFFFFF"/>
      </a:lt1>
      <a:dk2>
        <a:srgbClr val="035B64"/>
      </a:dk2>
      <a:lt2>
        <a:srgbClr val="FFFFFF"/>
      </a:lt2>
      <a:accent1>
        <a:srgbClr val="035B64"/>
      </a:accent1>
      <a:accent2>
        <a:srgbClr val="A3B53A"/>
      </a:accent2>
      <a:accent3>
        <a:srgbClr val="D3DF4E"/>
      </a:accent3>
      <a:accent4>
        <a:srgbClr val="00A990"/>
      </a:accent4>
      <a:accent5>
        <a:srgbClr val="F5EB02"/>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Default Theme">
  <a:themeElements>
    <a:clrScheme name="HRAC 1">
      <a:dk1>
        <a:srgbClr val="676266"/>
      </a:dk1>
      <a:lt1>
        <a:sysClr val="window" lastClr="FFFFFF"/>
      </a:lt1>
      <a:dk2>
        <a:srgbClr val="035B64"/>
      </a:dk2>
      <a:lt2>
        <a:srgbClr val="FFFFFF"/>
      </a:lt2>
      <a:accent1>
        <a:srgbClr val="035B64"/>
      </a:accent1>
      <a:accent2>
        <a:srgbClr val="A3B53A"/>
      </a:accent2>
      <a:accent3>
        <a:srgbClr val="D3DF4E"/>
      </a:accent3>
      <a:accent4>
        <a:srgbClr val="00A990"/>
      </a:accent4>
      <a:accent5>
        <a:srgbClr val="F5EB02"/>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1987</TotalTime>
  <Words>1090</Words>
  <Application>Microsoft Office PowerPoint</Application>
  <PresentationFormat>Custom</PresentationFormat>
  <Paragraphs>127</Paragraphs>
  <Slides>13</Slides>
  <Notes>11</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13</vt:i4>
      </vt:variant>
    </vt:vector>
  </HeadingPairs>
  <TitlesOfParts>
    <vt:vector size="20" baseType="lpstr">
      <vt:lpstr>Arial</vt:lpstr>
      <vt:lpstr>Calibri</vt:lpstr>
      <vt:lpstr>Default Theme</vt:lpstr>
      <vt:lpstr>Type Styles</vt:lpstr>
      <vt:lpstr>Chart Styles</vt:lpstr>
      <vt:lpstr>Table Layout</vt:lpstr>
      <vt:lpstr>1_Default Theme</vt:lpstr>
      <vt:lpstr>The Global Herbicide Resistance Action Committee – Industry Engagement and Commitment</vt:lpstr>
      <vt:lpstr>PowerPoint Presentation</vt:lpstr>
      <vt:lpstr>PowerPoint Presentation</vt:lpstr>
      <vt:lpstr>PowerPoint Presentation</vt:lpstr>
      <vt:lpstr>PowerPoint Presentation</vt:lpstr>
      <vt:lpstr>Global HRAC Initiatives and Activities</vt:lpstr>
      <vt:lpstr>Global HRAC Information and Education</vt:lpstr>
      <vt:lpstr>Our Audience:</vt:lpstr>
      <vt:lpstr>Regional HRACs</vt:lpstr>
      <vt:lpstr>Regional and Country-specific HRACs  </vt:lpstr>
      <vt:lpstr>PowerPoint Presentation</vt:lpstr>
      <vt:lpstr>New Global HRAC Website (www.hracglobal.com)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dc:title>
  <dc:creator>Sheena Case</dc:creator>
  <cp:lastModifiedBy>Peterson, Mark (M)</cp:lastModifiedBy>
  <cp:revision>57</cp:revision>
  <dcterms:created xsi:type="dcterms:W3CDTF">2016-06-15T21:19:13Z</dcterms:created>
  <dcterms:modified xsi:type="dcterms:W3CDTF">2017-03-29T19:12:19Z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u089611</vt:lpwstr>
  </property>
  <property fmtid="{D5CDD505-2E9C-101B-9397-08002B2CF9AE}" pid="3" name="Update_Footer">
    <vt:lpwstr>No</vt:lpwstr>
  </property>
  <property fmtid="{D5CDD505-2E9C-101B-9397-08002B2CF9AE}" pid="4" name="Radio_Button">
    <vt:lpwstr>RadioButton2</vt:lpwstr>
  </property>
  <property fmtid="{D5CDD505-2E9C-101B-9397-08002B2CF9AE}" pid="5" name="Information_Classification">
    <vt:lpwstr/>
  </property>
  <property fmtid="{D5CDD505-2E9C-101B-9397-08002B2CF9AE}" pid="6" name="Record_Title_ID">
    <vt:lpwstr>72</vt:lpwstr>
  </property>
  <property fmtid="{D5CDD505-2E9C-101B-9397-08002B2CF9AE}" pid="7" name="Initial_Creation_Date">
    <vt:filetime>2016-06-15T21:19:13Z</vt:filetime>
  </property>
  <property fmtid="{D5CDD505-2E9C-101B-9397-08002B2CF9AE}" pid="8" name="Retention_Period_Start_Date">
    <vt:filetime>2017-03-29T18:27:02Z</vt:filetime>
  </property>
  <property fmtid="{D5CDD505-2E9C-101B-9397-08002B2CF9AE}" pid="9" name="Last_Reviewed_Date">
    <vt:lpwstr/>
  </property>
  <property fmtid="{D5CDD505-2E9C-101B-9397-08002B2CF9AE}" pid="10" name="Retention_Review_Frequency">
    <vt:lpwstr/>
  </property>
  <property fmtid="{D5CDD505-2E9C-101B-9397-08002B2CF9AE}" pid="11" name="_NewReviewCycle">
    <vt:lpwstr/>
  </property>
</Properties>
</file>