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
  </p:sldMasterIdLst>
  <p:notesMasterIdLst>
    <p:notesMasterId r:id="rId31"/>
  </p:notesMasterIdLst>
  <p:handoutMasterIdLst>
    <p:handoutMasterId r:id="rId32"/>
  </p:handoutMasterIdLst>
  <p:sldIdLst>
    <p:sldId id="538" r:id="rId2"/>
    <p:sldId id="576" r:id="rId3"/>
    <p:sldId id="577" r:id="rId4"/>
    <p:sldId id="573" r:id="rId5"/>
    <p:sldId id="574" r:id="rId6"/>
    <p:sldId id="597" r:id="rId7"/>
    <p:sldId id="578" r:id="rId8"/>
    <p:sldId id="557" r:id="rId9"/>
    <p:sldId id="529" r:id="rId10"/>
    <p:sldId id="530" r:id="rId11"/>
    <p:sldId id="583" r:id="rId12"/>
    <p:sldId id="584" r:id="rId13"/>
    <p:sldId id="590" r:id="rId14"/>
    <p:sldId id="591" r:id="rId15"/>
    <p:sldId id="592" r:id="rId16"/>
    <p:sldId id="585" r:id="rId17"/>
    <p:sldId id="588" r:id="rId18"/>
    <p:sldId id="598" r:id="rId19"/>
    <p:sldId id="599" r:id="rId20"/>
    <p:sldId id="586" r:id="rId21"/>
    <p:sldId id="579" r:id="rId22"/>
    <p:sldId id="594" r:id="rId23"/>
    <p:sldId id="595" r:id="rId24"/>
    <p:sldId id="531" r:id="rId25"/>
    <p:sldId id="580" r:id="rId26"/>
    <p:sldId id="533" r:id="rId27"/>
    <p:sldId id="589" r:id="rId28"/>
    <p:sldId id="581" r:id="rId29"/>
    <p:sldId id="593" r:id="rId30"/>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454">
          <p15:clr>
            <a:srgbClr val="A4A3A4"/>
          </p15:clr>
        </p15:guide>
        <p15:guide id="2" orient="horz" pos="4215">
          <p15:clr>
            <a:srgbClr val="A4A3A4"/>
          </p15:clr>
        </p15:guide>
        <p15:guide id="3" orient="horz" pos="468">
          <p15:clr>
            <a:srgbClr val="A4A3A4"/>
          </p15:clr>
        </p15:guide>
        <p15:guide id="4" orient="horz" pos="714">
          <p15:clr>
            <a:srgbClr val="A4A3A4"/>
          </p15:clr>
        </p15:guide>
        <p15:guide id="5" orient="horz" pos="1245">
          <p15:clr>
            <a:srgbClr val="A4A3A4"/>
          </p15:clr>
        </p15:guide>
        <p15:guide id="6" orient="horz" pos="2166">
          <p15:clr>
            <a:srgbClr val="A4A3A4"/>
          </p15:clr>
        </p15:guide>
        <p15:guide id="7" orient="horz" pos="1838">
          <p15:clr>
            <a:srgbClr val="A4A3A4"/>
          </p15:clr>
        </p15:guide>
        <p15:guide id="8" orient="horz" pos="901">
          <p15:clr>
            <a:srgbClr val="A4A3A4"/>
          </p15:clr>
        </p15:guide>
        <p15:guide id="9" pos="5472">
          <p15:clr>
            <a:srgbClr val="A4A3A4"/>
          </p15:clr>
        </p15:guide>
        <p15:guide id="10" pos="286">
          <p15:clr>
            <a:srgbClr val="A4A3A4"/>
          </p15:clr>
        </p15:guide>
        <p15:guide id="11" pos="435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initials="c" lastIdx="12" clrIdx="0"/>
  <p:cmAuthor id="1" name="Robert Hunter" initials="RH" lastIdx="12" clrIdx="1"/>
  <p:cmAuthor id="2" name="Susanne Maise" initials="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A38"/>
    <a:srgbClr val="64A70B"/>
    <a:srgbClr val="80808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90350" autoAdjust="0"/>
  </p:normalViewPr>
  <p:slideViewPr>
    <p:cSldViewPr snapToGrid="0" snapToObjects="1">
      <p:cViewPr varScale="1">
        <p:scale>
          <a:sx n="78" d="100"/>
          <a:sy n="78" d="100"/>
        </p:scale>
        <p:origin x="1603" y="72"/>
      </p:cViewPr>
      <p:guideLst>
        <p:guide orient="horz" pos="2454"/>
        <p:guide orient="horz" pos="4215"/>
        <p:guide orient="horz" pos="468"/>
        <p:guide orient="horz" pos="714"/>
        <p:guide orient="horz" pos="1245"/>
        <p:guide orient="horz" pos="2166"/>
        <p:guide orient="horz" pos="1838"/>
        <p:guide orient="horz" pos="901"/>
        <p:guide pos="5472"/>
        <p:guide pos="286"/>
        <p:guide pos="435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D9687-E717-4315-9AEF-F3C8A0F731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9480DB8-BDCD-4D5B-96CB-82BF54CD48B3}">
      <dgm:prSet phldrT="[Text]"/>
      <dgm:spPr>
        <a:ln w="9525">
          <a:solidFill>
            <a:schemeClr val="tx1"/>
          </a:solidFill>
        </a:ln>
      </dgm:spPr>
      <dgm:t>
        <a:bodyPr/>
        <a:lstStyle/>
        <a:p>
          <a:r>
            <a:rPr lang="en-US" b="1" dirty="0">
              <a:solidFill>
                <a:sysClr val="windowText" lastClr="000000"/>
              </a:solidFill>
            </a:rPr>
            <a:t>Plant Biotech Strategy Council</a:t>
          </a:r>
        </a:p>
      </dgm:t>
    </dgm:pt>
    <dgm:pt modelId="{CD20DD87-B10E-44ED-A67A-96A747B21991}" type="parTrans" cxnId="{1CA4033F-701D-4E75-9B10-6244D1BFC98E}">
      <dgm:prSet/>
      <dgm:spPr/>
      <dgm:t>
        <a:bodyPr/>
        <a:lstStyle/>
        <a:p>
          <a:endParaRPr lang="en-US"/>
        </a:p>
      </dgm:t>
    </dgm:pt>
    <dgm:pt modelId="{6318AD90-3C9A-4041-9137-8A15021B8728}" type="sibTrans" cxnId="{1CA4033F-701D-4E75-9B10-6244D1BFC98E}">
      <dgm:prSet/>
      <dgm:spPr/>
      <dgm:t>
        <a:bodyPr/>
        <a:lstStyle/>
        <a:p>
          <a:endParaRPr lang="en-US"/>
        </a:p>
      </dgm:t>
    </dgm:pt>
    <dgm:pt modelId="{646A349B-9705-436D-8F62-B0CDD78EDF23}" type="asst">
      <dgm:prSet phldrT="[Text]"/>
      <dgm:spPr>
        <a:solidFill>
          <a:schemeClr val="bg2">
            <a:lumMod val="20000"/>
            <a:lumOff val="80000"/>
          </a:schemeClr>
        </a:solidFill>
        <a:ln w="9525"/>
      </dgm:spPr>
      <dgm:t>
        <a:bodyPr/>
        <a:lstStyle/>
        <a:p>
          <a:r>
            <a:rPr lang="en-US" dirty="0">
              <a:solidFill>
                <a:sysClr val="windowText" lastClr="000000"/>
              </a:solidFill>
            </a:rPr>
            <a:t>North Asia Task Force</a:t>
          </a:r>
        </a:p>
      </dgm:t>
    </dgm:pt>
    <dgm:pt modelId="{B61F0D5D-6E71-4066-87F9-DAFDD780B45E}" type="parTrans" cxnId="{AC12CB7B-BBDC-453C-9044-3AA995CA89EA}">
      <dgm:prSet/>
      <dgm:spPr/>
      <dgm:t>
        <a:bodyPr/>
        <a:lstStyle/>
        <a:p>
          <a:endParaRPr lang="en-US"/>
        </a:p>
      </dgm:t>
    </dgm:pt>
    <dgm:pt modelId="{45031DAD-C0D0-47F8-8EBD-2F4C2E51C11A}" type="sibTrans" cxnId="{AC12CB7B-BBDC-453C-9044-3AA995CA89EA}">
      <dgm:prSet/>
      <dgm:spPr/>
      <dgm:t>
        <a:bodyPr/>
        <a:lstStyle/>
        <a:p>
          <a:endParaRPr lang="en-US"/>
        </a:p>
      </dgm:t>
    </dgm:pt>
    <dgm:pt modelId="{C0684A0D-2568-4F36-B382-A3CBAE3EDEEB}">
      <dgm:prSet phldrT="[Text]"/>
      <dgm:spPr>
        <a:solidFill>
          <a:srgbClr val="FFC000"/>
        </a:solidFill>
        <a:ln w="9525"/>
      </dgm:spPr>
      <dgm:t>
        <a:bodyPr/>
        <a:lstStyle/>
        <a:p>
          <a:r>
            <a:rPr lang="en-US" dirty="0">
              <a:solidFill>
                <a:sysClr val="windowText" lastClr="000000"/>
              </a:solidFill>
            </a:rPr>
            <a:t>Regulatory Steering Committee</a:t>
          </a:r>
        </a:p>
      </dgm:t>
    </dgm:pt>
    <dgm:pt modelId="{ED7BAA38-C1FE-4DFB-A242-81ECDA775E65}" type="parTrans" cxnId="{81AF70BE-7357-4589-831C-403A709AF02F}">
      <dgm:prSet/>
      <dgm:spPr/>
      <dgm:t>
        <a:bodyPr/>
        <a:lstStyle/>
        <a:p>
          <a:endParaRPr lang="en-US"/>
        </a:p>
      </dgm:t>
    </dgm:pt>
    <dgm:pt modelId="{DB9B7F90-C9F0-4A6B-B77B-FBF0AA773AA4}" type="sibTrans" cxnId="{81AF70BE-7357-4589-831C-403A709AF02F}">
      <dgm:prSet/>
      <dgm:spPr/>
      <dgm:t>
        <a:bodyPr/>
        <a:lstStyle/>
        <a:p>
          <a:endParaRPr lang="en-US"/>
        </a:p>
      </dgm:t>
    </dgm:pt>
    <dgm:pt modelId="{366C1992-8915-4938-96CE-CB7BFAD77983}">
      <dgm:prSet phldrT="[Text]"/>
      <dgm:spPr>
        <a:solidFill>
          <a:schemeClr val="bg1">
            <a:lumMod val="85000"/>
          </a:schemeClr>
        </a:solidFill>
        <a:ln w="9525"/>
      </dgm:spPr>
      <dgm:t>
        <a:bodyPr/>
        <a:lstStyle/>
        <a:p>
          <a:r>
            <a:rPr lang="en-US" dirty="0">
              <a:solidFill>
                <a:sysClr val="windowText" lastClr="000000"/>
              </a:solidFill>
            </a:rPr>
            <a:t>Global Alliance for AgBiotech Trade Steering Committee</a:t>
          </a:r>
        </a:p>
      </dgm:t>
    </dgm:pt>
    <dgm:pt modelId="{46E11294-469B-4237-BFFD-09FB7D63ACCE}" type="parTrans" cxnId="{D17070F1-16FC-43BC-83C7-0E10900D45D1}">
      <dgm:prSet/>
      <dgm:spPr/>
      <dgm:t>
        <a:bodyPr/>
        <a:lstStyle/>
        <a:p>
          <a:endParaRPr lang="en-US"/>
        </a:p>
      </dgm:t>
    </dgm:pt>
    <dgm:pt modelId="{89301EA9-290F-492E-9989-555124D94DE9}" type="sibTrans" cxnId="{D17070F1-16FC-43BC-83C7-0E10900D45D1}">
      <dgm:prSet/>
      <dgm:spPr/>
      <dgm:t>
        <a:bodyPr/>
        <a:lstStyle/>
        <a:p>
          <a:endParaRPr lang="en-US"/>
        </a:p>
      </dgm:t>
    </dgm:pt>
    <dgm:pt modelId="{3682369A-8ADC-4611-A5EB-BEA212D26371}">
      <dgm:prSet phldrT="[Text]"/>
      <dgm:spPr>
        <a:solidFill>
          <a:srgbClr val="FFFF00"/>
        </a:solidFill>
        <a:ln w="9525"/>
      </dgm:spPr>
      <dgm:t>
        <a:bodyPr/>
        <a:lstStyle/>
        <a:p>
          <a:r>
            <a:rPr lang="en-US" dirty="0">
              <a:solidFill>
                <a:sysClr val="windowText" lastClr="000000"/>
              </a:solidFill>
            </a:rPr>
            <a:t>Stewardship Steering Committee</a:t>
          </a:r>
        </a:p>
      </dgm:t>
    </dgm:pt>
    <dgm:pt modelId="{20920F08-6082-4D4A-A9C7-D1FA2723E3B9}" type="parTrans" cxnId="{6C6BAF1A-FBC0-46D8-BEA9-98B3057A3390}">
      <dgm:prSet/>
      <dgm:spPr/>
      <dgm:t>
        <a:bodyPr/>
        <a:lstStyle/>
        <a:p>
          <a:endParaRPr lang="en-US"/>
        </a:p>
      </dgm:t>
    </dgm:pt>
    <dgm:pt modelId="{284A6332-7EC7-405F-A4DD-7488C70C114D}" type="sibTrans" cxnId="{6C6BAF1A-FBC0-46D8-BEA9-98B3057A3390}">
      <dgm:prSet/>
      <dgm:spPr/>
      <dgm:t>
        <a:bodyPr/>
        <a:lstStyle/>
        <a:p>
          <a:endParaRPr lang="en-US"/>
        </a:p>
      </dgm:t>
    </dgm:pt>
    <dgm:pt modelId="{2290E968-E69E-4064-9E1F-E90C92BBFA16}" type="asst">
      <dgm:prSet/>
      <dgm:spPr>
        <a:solidFill>
          <a:schemeClr val="bg2">
            <a:lumMod val="20000"/>
            <a:lumOff val="80000"/>
          </a:schemeClr>
        </a:solidFill>
        <a:ln w="9525"/>
      </dgm:spPr>
      <dgm:t>
        <a:bodyPr/>
        <a:lstStyle/>
        <a:p>
          <a:r>
            <a:rPr lang="en-US" dirty="0">
              <a:solidFill>
                <a:sysClr val="windowText" lastClr="000000"/>
              </a:solidFill>
            </a:rPr>
            <a:t>Plant Breeding Innovation Task Force</a:t>
          </a:r>
        </a:p>
      </dgm:t>
    </dgm:pt>
    <dgm:pt modelId="{AD39D46E-84E9-45E6-A264-BAE8914F3EB3}" type="parTrans" cxnId="{25B6CE81-86E7-4D2F-B192-C651F5FA293F}">
      <dgm:prSet/>
      <dgm:spPr/>
      <dgm:t>
        <a:bodyPr/>
        <a:lstStyle/>
        <a:p>
          <a:endParaRPr lang="en-US"/>
        </a:p>
      </dgm:t>
    </dgm:pt>
    <dgm:pt modelId="{8883DA24-F7DA-4287-BC98-4B452288F3F6}" type="sibTrans" cxnId="{25B6CE81-86E7-4D2F-B192-C651F5FA293F}">
      <dgm:prSet/>
      <dgm:spPr/>
      <dgm:t>
        <a:bodyPr/>
        <a:lstStyle/>
        <a:p>
          <a:endParaRPr lang="en-US"/>
        </a:p>
      </dgm:t>
    </dgm:pt>
    <dgm:pt modelId="{C065815D-2A72-411F-81EC-9E5E35B04398}">
      <dgm:prSet phldrT="[Text]"/>
      <dgm:spPr>
        <a:solidFill>
          <a:schemeClr val="bg1">
            <a:lumMod val="85000"/>
          </a:schemeClr>
        </a:solidFill>
        <a:ln w="9525"/>
      </dgm:spPr>
      <dgm:t>
        <a:bodyPr/>
        <a:lstStyle/>
        <a:p>
          <a:r>
            <a:rPr lang="en-US" dirty="0">
              <a:solidFill>
                <a:sysClr val="windowText" lastClr="000000"/>
              </a:solidFill>
            </a:rPr>
            <a:t>Global Industry Coalition Steering Committee</a:t>
          </a:r>
        </a:p>
      </dgm:t>
    </dgm:pt>
    <dgm:pt modelId="{DD23A81C-FA0A-408A-B1B1-D2EAE0061C1E}" type="parTrans" cxnId="{97285B5A-3A14-4ED9-AAE4-37ECC7A6A214}">
      <dgm:prSet/>
      <dgm:spPr/>
      <dgm:t>
        <a:bodyPr/>
        <a:lstStyle/>
        <a:p>
          <a:endParaRPr lang="en-US"/>
        </a:p>
      </dgm:t>
    </dgm:pt>
    <dgm:pt modelId="{5A9BD430-FAC2-436E-918F-76ED73D30AFE}" type="sibTrans" cxnId="{97285B5A-3A14-4ED9-AAE4-37ECC7A6A214}">
      <dgm:prSet/>
      <dgm:spPr/>
      <dgm:t>
        <a:bodyPr/>
        <a:lstStyle/>
        <a:p>
          <a:endParaRPr lang="en-US"/>
        </a:p>
      </dgm:t>
    </dgm:pt>
    <dgm:pt modelId="{6B7777BC-E8C9-402C-B8C4-8428A540C392}">
      <dgm:prSet phldrT="[Text]"/>
      <dgm:spPr>
        <a:solidFill>
          <a:srgbClr val="FFC000"/>
        </a:solidFill>
        <a:ln w="9525"/>
      </dgm:spPr>
      <dgm:t>
        <a:bodyPr/>
        <a:lstStyle/>
        <a:p>
          <a:r>
            <a:rPr lang="en-US" dirty="0">
              <a:solidFill>
                <a:sysClr val="windowText" lastClr="000000"/>
              </a:solidFill>
            </a:rPr>
            <a:t>Communications Steering Committee</a:t>
          </a:r>
        </a:p>
      </dgm:t>
    </dgm:pt>
    <dgm:pt modelId="{632B5512-C39A-4ED3-A8EE-F0D633D3CAE8}" type="parTrans" cxnId="{F891F567-0F58-4B4C-ACA0-B5582CB8D404}">
      <dgm:prSet/>
      <dgm:spPr/>
      <dgm:t>
        <a:bodyPr/>
        <a:lstStyle/>
        <a:p>
          <a:endParaRPr lang="en-US"/>
        </a:p>
      </dgm:t>
    </dgm:pt>
    <dgm:pt modelId="{1EE6D929-F2F5-4B53-B472-E9E5C2C172AC}" type="sibTrans" cxnId="{F891F567-0F58-4B4C-ACA0-B5582CB8D404}">
      <dgm:prSet/>
      <dgm:spPr/>
      <dgm:t>
        <a:bodyPr/>
        <a:lstStyle/>
        <a:p>
          <a:endParaRPr lang="en-US"/>
        </a:p>
      </dgm:t>
    </dgm:pt>
    <dgm:pt modelId="{0DD764BC-AC6A-4961-9EDE-3C11F92916E7}">
      <dgm:prSet phldrT="[Text]"/>
      <dgm:spPr>
        <a:solidFill>
          <a:srgbClr val="FFC000"/>
        </a:solidFill>
        <a:ln w="9525"/>
      </dgm:spPr>
      <dgm:t>
        <a:bodyPr/>
        <a:lstStyle/>
        <a:p>
          <a:r>
            <a:rPr lang="en-US" dirty="0">
              <a:solidFill>
                <a:sysClr val="windowText" lastClr="000000"/>
              </a:solidFill>
            </a:rPr>
            <a:t>Intellectual Property Steering Committee</a:t>
          </a:r>
        </a:p>
      </dgm:t>
    </dgm:pt>
    <dgm:pt modelId="{1A7B5D20-A475-491A-9B0A-161700F98B41}" type="parTrans" cxnId="{3F2E7F13-2CF2-472D-9633-A7E89CD9E7B8}">
      <dgm:prSet/>
      <dgm:spPr/>
      <dgm:t>
        <a:bodyPr/>
        <a:lstStyle/>
        <a:p>
          <a:endParaRPr lang="en-US"/>
        </a:p>
      </dgm:t>
    </dgm:pt>
    <dgm:pt modelId="{1B969ADC-4F12-4BD8-9F6E-EA69E4F14A97}" type="sibTrans" cxnId="{3F2E7F13-2CF2-472D-9633-A7E89CD9E7B8}">
      <dgm:prSet/>
      <dgm:spPr/>
      <dgm:t>
        <a:bodyPr/>
        <a:lstStyle/>
        <a:p>
          <a:endParaRPr lang="en-US"/>
        </a:p>
      </dgm:t>
    </dgm:pt>
    <dgm:pt modelId="{0F997DF5-262B-42E6-90CA-4957B97F8EA2}">
      <dgm:prSet phldrT="[Text]"/>
      <dgm:spPr>
        <a:solidFill>
          <a:srgbClr val="FFFF00"/>
        </a:solidFill>
        <a:ln w="9525"/>
      </dgm:spPr>
      <dgm:t>
        <a:bodyPr/>
        <a:lstStyle/>
        <a:p>
          <a:r>
            <a:rPr lang="en-US" dirty="0">
              <a:solidFill>
                <a:sysClr val="windowText" lastClr="000000"/>
              </a:solidFill>
            </a:rPr>
            <a:t>Multilateral Affairs Steering Committee</a:t>
          </a:r>
        </a:p>
      </dgm:t>
    </dgm:pt>
    <dgm:pt modelId="{FF7E9B02-15B2-483F-B172-96C5A27D3081}" type="parTrans" cxnId="{19AFCC33-6275-4B8B-B68A-4B41A1E69B3D}">
      <dgm:prSet/>
      <dgm:spPr/>
      <dgm:t>
        <a:bodyPr/>
        <a:lstStyle/>
        <a:p>
          <a:endParaRPr lang="en-US"/>
        </a:p>
      </dgm:t>
    </dgm:pt>
    <dgm:pt modelId="{68D1C4CF-ABA9-4470-A2F6-6C1A46BEECCC}" type="sibTrans" cxnId="{19AFCC33-6275-4B8B-B68A-4B41A1E69B3D}">
      <dgm:prSet/>
      <dgm:spPr/>
      <dgm:t>
        <a:bodyPr/>
        <a:lstStyle/>
        <a:p>
          <a:endParaRPr lang="en-US"/>
        </a:p>
      </dgm:t>
    </dgm:pt>
    <dgm:pt modelId="{E378A897-7409-47B6-88F1-5581854C4E43}" type="pres">
      <dgm:prSet presAssocID="{5D9D9687-E717-4315-9AEF-F3C8A0F731F9}" presName="hierChild1" presStyleCnt="0">
        <dgm:presLayoutVars>
          <dgm:orgChart val="1"/>
          <dgm:chPref val="1"/>
          <dgm:dir/>
          <dgm:animOne val="branch"/>
          <dgm:animLvl val="lvl"/>
          <dgm:resizeHandles/>
        </dgm:presLayoutVars>
      </dgm:prSet>
      <dgm:spPr/>
    </dgm:pt>
    <dgm:pt modelId="{6EF2ABC0-6D4D-471C-989A-C5CC6A8CC208}" type="pres">
      <dgm:prSet presAssocID="{09480DB8-BDCD-4D5B-96CB-82BF54CD48B3}" presName="hierRoot1" presStyleCnt="0">
        <dgm:presLayoutVars>
          <dgm:hierBranch val="init"/>
        </dgm:presLayoutVars>
      </dgm:prSet>
      <dgm:spPr/>
    </dgm:pt>
    <dgm:pt modelId="{3011E1C3-7B24-4FB2-B34B-24AB78A1F7FC}" type="pres">
      <dgm:prSet presAssocID="{09480DB8-BDCD-4D5B-96CB-82BF54CD48B3}" presName="rootComposite1" presStyleCnt="0"/>
      <dgm:spPr/>
    </dgm:pt>
    <dgm:pt modelId="{846A0F95-24A1-43BC-AC51-EC4AE11F7A76}" type="pres">
      <dgm:prSet presAssocID="{09480DB8-BDCD-4D5B-96CB-82BF54CD48B3}" presName="rootText1" presStyleLbl="node0" presStyleIdx="0" presStyleCnt="1">
        <dgm:presLayoutVars>
          <dgm:chPref val="3"/>
        </dgm:presLayoutVars>
      </dgm:prSet>
      <dgm:spPr/>
    </dgm:pt>
    <dgm:pt modelId="{87DA5861-B35A-43D0-A71D-24634A693109}" type="pres">
      <dgm:prSet presAssocID="{09480DB8-BDCD-4D5B-96CB-82BF54CD48B3}" presName="rootConnector1" presStyleLbl="node1" presStyleIdx="0" presStyleCnt="0"/>
      <dgm:spPr/>
    </dgm:pt>
    <dgm:pt modelId="{7CA4CD49-AF28-4FF3-81FC-DEE20E55A0D5}" type="pres">
      <dgm:prSet presAssocID="{09480DB8-BDCD-4D5B-96CB-82BF54CD48B3}" presName="hierChild2" presStyleCnt="0"/>
      <dgm:spPr/>
    </dgm:pt>
    <dgm:pt modelId="{3B423741-D847-4544-8B1D-7E06A975B81D}" type="pres">
      <dgm:prSet presAssocID="{ED7BAA38-C1FE-4DFB-A242-81ECDA775E65}" presName="Name37" presStyleLbl="parChTrans1D2" presStyleIdx="0" presStyleCnt="9"/>
      <dgm:spPr/>
    </dgm:pt>
    <dgm:pt modelId="{5B11B50B-34EF-4AA1-8BEF-5FAECB19A6AE}" type="pres">
      <dgm:prSet presAssocID="{C0684A0D-2568-4F36-B382-A3CBAE3EDEEB}" presName="hierRoot2" presStyleCnt="0">
        <dgm:presLayoutVars>
          <dgm:hierBranch val="init"/>
        </dgm:presLayoutVars>
      </dgm:prSet>
      <dgm:spPr/>
    </dgm:pt>
    <dgm:pt modelId="{99E5AC56-63F2-4414-845A-E33C1E553342}" type="pres">
      <dgm:prSet presAssocID="{C0684A0D-2568-4F36-B382-A3CBAE3EDEEB}" presName="rootComposite" presStyleCnt="0"/>
      <dgm:spPr/>
    </dgm:pt>
    <dgm:pt modelId="{7F1C0C7B-61A9-40DB-AE73-C5B911720A9C}" type="pres">
      <dgm:prSet presAssocID="{C0684A0D-2568-4F36-B382-A3CBAE3EDEEB}" presName="rootText" presStyleLbl="node2" presStyleIdx="0" presStyleCnt="7">
        <dgm:presLayoutVars>
          <dgm:chPref val="3"/>
        </dgm:presLayoutVars>
      </dgm:prSet>
      <dgm:spPr/>
    </dgm:pt>
    <dgm:pt modelId="{1A536D5A-8765-46B5-9E82-D7756D5DA0B3}" type="pres">
      <dgm:prSet presAssocID="{C0684A0D-2568-4F36-B382-A3CBAE3EDEEB}" presName="rootConnector" presStyleLbl="node2" presStyleIdx="0" presStyleCnt="7"/>
      <dgm:spPr/>
    </dgm:pt>
    <dgm:pt modelId="{CF34DB1B-44F4-4419-8432-4DA6E5CDCED4}" type="pres">
      <dgm:prSet presAssocID="{C0684A0D-2568-4F36-B382-A3CBAE3EDEEB}" presName="hierChild4" presStyleCnt="0"/>
      <dgm:spPr/>
    </dgm:pt>
    <dgm:pt modelId="{47A2339E-FF51-45BC-A26E-9C56DFC38376}" type="pres">
      <dgm:prSet presAssocID="{C0684A0D-2568-4F36-B382-A3CBAE3EDEEB}" presName="hierChild5" presStyleCnt="0"/>
      <dgm:spPr/>
    </dgm:pt>
    <dgm:pt modelId="{C325E0E2-B783-4784-9847-B0F117CF1180}" type="pres">
      <dgm:prSet presAssocID="{1A7B5D20-A475-491A-9B0A-161700F98B41}" presName="Name37" presStyleLbl="parChTrans1D2" presStyleIdx="1" presStyleCnt="9"/>
      <dgm:spPr/>
    </dgm:pt>
    <dgm:pt modelId="{154212E6-94A9-41DC-8CF9-9F24978CF518}" type="pres">
      <dgm:prSet presAssocID="{0DD764BC-AC6A-4961-9EDE-3C11F92916E7}" presName="hierRoot2" presStyleCnt="0">
        <dgm:presLayoutVars>
          <dgm:hierBranch val="init"/>
        </dgm:presLayoutVars>
      </dgm:prSet>
      <dgm:spPr/>
    </dgm:pt>
    <dgm:pt modelId="{6A34F087-402B-4E86-A38E-14BA5FC2609B}" type="pres">
      <dgm:prSet presAssocID="{0DD764BC-AC6A-4961-9EDE-3C11F92916E7}" presName="rootComposite" presStyleCnt="0"/>
      <dgm:spPr/>
    </dgm:pt>
    <dgm:pt modelId="{83EB387F-9C9A-453B-9557-A1F24925EBE0}" type="pres">
      <dgm:prSet presAssocID="{0DD764BC-AC6A-4961-9EDE-3C11F92916E7}" presName="rootText" presStyleLbl="node2" presStyleIdx="1" presStyleCnt="7">
        <dgm:presLayoutVars>
          <dgm:chPref val="3"/>
        </dgm:presLayoutVars>
      </dgm:prSet>
      <dgm:spPr/>
    </dgm:pt>
    <dgm:pt modelId="{988520AD-18C8-4F5C-9226-527514A49738}" type="pres">
      <dgm:prSet presAssocID="{0DD764BC-AC6A-4961-9EDE-3C11F92916E7}" presName="rootConnector" presStyleLbl="node2" presStyleIdx="1" presStyleCnt="7"/>
      <dgm:spPr/>
    </dgm:pt>
    <dgm:pt modelId="{DFD17FDB-7F89-4831-9DF7-6E56FA8025B2}" type="pres">
      <dgm:prSet presAssocID="{0DD764BC-AC6A-4961-9EDE-3C11F92916E7}" presName="hierChild4" presStyleCnt="0"/>
      <dgm:spPr/>
    </dgm:pt>
    <dgm:pt modelId="{4426C475-051C-4882-906B-0A2DFC4D1CE2}" type="pres">
      <dgm:prSet presAssocID="{0DD764BC-AC6A-4961-9EDE-3C11F92916E7}" presName="hierChild5" presStyleCnt="0"/>
      <dgm:spPr/>
    </dgm:pt>
    <dgm:pt modelId="{C743D3AC-E70D-49E4-AFDB-E0167D5C9ADC}" type="pres">
      <dgm:prSet presAssocID="{632B5512-C39A-4ED3-A8EE-F0D633D3CAE8}" presName="Name37" presStyleLbl="parChTrans1D2" presStyleIdx="2" presStyleCnt="9"/>
      <dgm:spPr/>
    </dgm:pt>
    <dgm:pt modelId="{79E399A8-D6BA-46C1-9BCE-33786430DAB3}" type="pres">
      <dgm:prSet presAssocID="{6B7777BC-E8C9-402C-B8C4-8428A540C392}" presName="hierRoot2" presStyleCnt="0">
        <dgm:presLayoutVars>
          <dgm:hierBranch val="init"/>
        </dgm:presLayoutVars>
      </dgm:prSet>
      <dgm:spPr/>
    </dgm:pt>
    <dgm:pt modelId="{6DAAFD04-25B5-41D1-8614-1E03BBBB34D7}" type="pres">
      <dgm:prSet presAssocID="{6B7777BC-E8C9-402C-B8C4-8428A540C392}" presName="rootComposite" presStyleCnt="0"/>
      <dgm:spPr/>
    </dgm:pt>
    <dgm:pt modelId="{ADF359AA-93EB-4AFB-852C-3F717CE3E405}" type="pres">
      <dgm:prSet presAssocID="{6B7777BC-E8C9-402C-B8C4-8428A540C392}" presName="rootText" presStyleLbl="node2" presStyleIdx="2" presStyleCnt="7">
        <dgm:presLayoutVars>
          <dgm:chPref val="3"/>
        </dgm:presLayoutVars>
      </dgm:prSet>
      <dgm:spPr/>
    </dgm:pt>
    <dgm:pt modelId="{8FBC0966-DAF2-4066-BDDC-90010F9A94DF}" type="pres">
      <dgm:prSet presAssocID="{6B7777BC-E8C9-402C-B8C4-8428A540C392}" presName="rootConnector" presStyleLbl="node2" presStyleIdx="2" presStyleCnt="7"/>
      <dgm:spPr/>
    </dgm:pt>
    <dgm:pt modelId="{680F5BEA-5805-4528-8A52-106C8ED8D749}" type="pres">
      <dgm:prSet presAssocID="{6B7777BC-E8C9-402C-B8C4-8428A540C392}" presName="hierChild4" presStyleCnt="0"/>
      <dgm:spPr/>
    </dgm:pt>
    <dgm:pt modelId="{0ADF61F4-5CF5-4C27-95F8-090BA57EA270}" type="pres">
      <dgm:prSet presAssocID="{6B7777BC-E8C9-402C-B8C4-8428A540C392}" presName="hierChild5" presStyleCnt="0"/>
      <dgm:spPr/>
    </dgm:pt>
    <dgm:pt modelId="{4F77D9AF-A276-4B74-9873-72ADFB70791D}" type="pres">
      <dgm:prSet presAssocID="{DD23A81C-FA0A-408A-B1B1-D2EAE0061C1E}" presName="Name37" presStyleLbl="parChTrans1D2" presStyleIdx="3" presStyleCnt="9"/>
      <dgm:spPr/>
    </dgm:pt>
    <dgm:pt modelId="{89C98A0D-8FB5-4134-95F4-566C6B042D3D}" type="pres">
      <dgm:prSet presAssocID="{C065815D-2A72-411F-81EC-9E5E35B04398}" presName="hierRoot2" presStyleCnt="0">
        <dgm:presLayoutVars>
          <dgm:hierBranch val="init"/>
        </dgm:presLayoutVars>
      </dgm:prSet>
      <dgm:spPr/>
    </dgm:pt>
    <dgm:pt modelId="{68FD8AE3-4236-49BF-8B2D-F6AB12CA26AF}" type="pres">
      <dgm:prSet presAssocID="{C065815D-2A72-411F-81EC-9E5E35B04398}" presName="rootComposite" presStyleCnt="0"/>
      <dgm:spPr/>
    </dgm:pt>
    <dgm:pt modelId="{041E563D-4984-45A7-A179-999DB563CCD0}" type="pres">
      <dgm:prSet presAssocID="{C065815D-2A72-411F-81EC-9E5E35B04398}" presName="rootText" presStyleLbl="node2" presStyleIdx="3" presStyleCnt="7">
        <dgm:presLayoutVars>
          <dgm:chPref val="3"/>
        </dgm:presLayoutVars>
      </dgm:prSet>
      <dgm:spPr/>
    </dgm:pt>
    <dgm:pt modelId="{5D519BCF-FB9D-42F1-BD22-26AF7CBDD85B}" type="pres">
      <dgm:prSet presAssocID="{C065815D-2A72-411F-81EC-9E5E35B04398}" presName="rootConnector" presStyleLbl="node2" presStyleIdx="3" presStyleCnt="7"/>
      <dgm:spPr/>
    </dgm:pt>
    <dgm:pt modelId="{464241E0-CD9D-47A0-B549-46BEDAE57849}" type="pres">
      <dgm:prSet presAssocID="{C065815D-2A72-411F-81EC-9E5E35B04398}" presName="hierChild4" presStyleCnt="0"/>
      <dgm:spPr/>
    </dgm:pt>
    <dgm:pt modelId="{280F993D-66EC-4E31-9998-F8C0EB292D8E}" type="pres">
      <dgm:prSet presAssocID="{C065815D-2A72-411F-81EC-9E5E35B04398}" presName="hierChild5" presStyleCnt="0"/>
      <dgm:spPr/>
    </dgm:pt>
    <dgm:pt modelId="{08C44334-495C-49F3-8C44-6B20475ECB6F}" type="pres">
      <dgm:prSet presAssocID="{46E11294-469B-4237-BFFD-09FB7D63ACCE}" presName="Name37" presStyleLbl="parChTrans1D2" presStyleIdx="4" presStyleCnt="9"/>
      <dgm:spPr/>
    </dgm:pt>
    <dgm:pt modelId="{D4AD907A-D018-4D9B-AF69-3774AA9A1B48}" type="pres">
      <dgm:prSet presAssocID="{366C1992-8915-4938-96CE-CB7BFAD77983}" presName="hierRoot2" presStyleCnt="0">
        <dgm:presLayoutVars>
          <dgm:hierBranch val="init"/>
        </dgm:presLayoutVars>
      </dgm:prSet>
      <dgm:spPr/>
    </dgm:pt>
    <dgm:pt modelId="{DE033A0A-209F-4C08-90BF-1F1DDC0E0DCD}" type="pres">
      <dgm:prSet presAssocID="{366C1992-8915-4938-96CE-CB7BFAD77983}" presName="rootComposite" presStyleCnt="0"/>
      <dgm:spPr/>
    </dgm:pt>
    <dgm:pt modelId="{BFD1CD12-7F9B-4738-B6AF-779BA2B66A0F}" type="pres">
      <dgm:prSet presAssocID="{366C1992-8915-4938-96CE-CB7BFAD77983}" presName="rootText" presStyleLbl="node2" presStyleIdx="4" presStyleCnt="7">
        <dgm:presLayoutVars>
          <dgm:chPref val="3"/>
        </dgm:presLayoutVars>
      </dgm:prSet>
      <dgm:spPr/>
    </dgm:pt>
    <dgm:pt modelId="{DDE6EEF6-28E5-4D20-BFC5-3104108A9ECD}" type="pres">
      <dgm:prSet presAssocID="{366C1992-8915-4938-96CE-CB7BFAD77983}" presName="rootConnector" presStyleLbl="node2" presStyleIdx="4" presStyleCnt="7"/>
      <dgm:spPr/>
    </dgm:pt>
    <dgm:pt modelId="{50263895-305D-46F7-9D72-3CEF6AD469F9}" type="pres">
      <dgm:prSet presAssocID="{366C1992-8915-4938-96CE-CB7BFAD77983}" presName="hierChild4" presStyleCnt="0"/>
      <dgm:spPr/>
    </dgm:pt>
    <dgm:pt modelId="{79BE4582-FC33-4967-BFB4-50E07D01F320}" type="pres">
      <dgm:prSet presAssocID="{366C1992-8915-4938-96CE-CB7BFAD77983}" presName="hierChild5" presStyleCnt="0"/>
      <dgm:spPr/>
    </dgm:pt>
    <dgm:pt modelId="{E784E091-0FEC-4310-8D2F-05471666B682}" type="pres">
      <dgm:prSet presAssocID="{20920F08-6082-4D4A-A9C7-D1FA2723E3B9}" presName="Name37" presStyleLbl="parChTrans1D2" presStyleIdx="5" presStyleCnt="9"/>
      <dgm:spPr/>
    </dgm:pt>
    <dgm:pt modelId="{DFE2C6DD-7A5D-4261-9BFC-4FB0741E54AA}" type="pres">
      <dgm:prSet presAssocID="{3682369A-8ADC-4611-A5EB-BEA212D26371}" presName="hierRoot2" presStyleCnt="0">
        <dgm:presLayoutVars>
          <dgm:hierBranch val="init"/>
        </dgm:presLayoutVars>
      </dgm:prSet>
      <dgm:spPr/>
    </dgm:pt>
    <dgm:pt modelId="{E1137199-35D1-4CF0-A71D-D4748E3C33BA}" type="pres">
      <dgm:prSet presAssocID="{3682369A-8ADC-4611-A5EB-BEA212D26371}" presName="rootComposite" presStyleCnt="0"/>
      <dgm:spPr/>
    </dgm:pt>
    <dgm:pt modelId="{9E01C0A5-279B-4322-B6E2-7F596EFEAC95}" type="pres">
      <dgm:prSet presAssocID="{3682369A-8ADC-4611-A5EB-BEA212D26371}" presName="rootText" presStyleLbl="node2" presStyleIdx="5" presStyleCnt="7">
        <dgm:presLayoutVars>
          <dgm:chPref val="3"/>
        </dgm:presLayoutVars>
      </dgm:prSet>
      <dgm:spPr/>
    </dgm:pt>
    <dgm:pt modelId="{A3F657E1-EE4B-4A22-957D-A5D7E999021D}" type="pres">
      <dgm:prSet presAssocID="{3682369A-8ADC-4611-A5EB-BEA212D26371}" presName="rootConnector" presStyleLbl="node2" presStyleIdx="5" presStyleCnt="7"/>
      <dgm:spPr/>
    </dgm:pt>
    <dgm:pt modelId="{5154387C-FACF-4B26-91AE-F3BEC2F9136A}" type="pres">
      <dgm:prSet presAssocID="{3682369A-8ADC-4611-A5EB-BEA212D26371}" presName="hierChild4" presStyleCnt="0"/>
      <dgm:spPr/>
    </dgm:pt>
    <dgm:pt modelId="{E4719B36-DCBA-4624-A810-05EE2279C6F2}" type="pres">
      <dgm:prSet presAssocID="{3682369A-8ADC-4611-A5EB-BEA212D26371}" presName="hierChild5" presStyleCnt="0"/>
      <dgm:spPr/>
    </dgm:pt>
    <dgm:pt modelId="{9CEB2E77-619F-4154-A3C5-17B03CDEB873}" type="pres">
      <dgm:prSet presAssocID="{FF7E9B02-15B2-483F-B172-96C5A27D3081}" presName="Name37" presStyleLbl="parChTrans1D2" presStyleIdx="6" presStyleCnt="9"/>
      <dgm:spPr/>
    </dgm:pt>
    <dgm:pt modelId="{D4561866-E833-4E34-99D8-B0DF9362D9CD}" type="pres">
      <dgm:prSet presAssocID="{0F997DF5-262B-42E6-90CA-4957B97F8EA2}" presName="hierRoot2" presStyleCnt="0">
        <dgm:presLayoutVars>
          <dgm:hierBranch val="init"/>
        </dgm:presLayoutVars>
      </dgm:prSet>
      <dgm:spPr/>
    </dgm:pt>
    <dgm:pt modelId="{94A13028-99B5-4CE2-8348-1B6D1FA8FA4C}" type="pres">
      <dgm:prSet presAssocID="{0F997DF5-262B-42E6-90CA-4957B97F8EA2}" presName="rootComposite" presStyleCnt="0"/>
      <dgm:spPr/>
    </dgm:pt>
    <dgm:pt modelId="{24EAD24F-5A9C-4CE6-874D-A16C84D8912C}" type="pres">
      <dgm:prSet presAssocID="{0F997DF5-262B-42E6-90CA-4957B97F8EA2}" presName="rootText" presStyleLbl="node2" presStyleIdx="6" presStyleCnt="7">
        <dgm:presLayoutVars>
          <dgm:chPref val="3"/>
        </dgm:presLayoutVars>
      </dgm:prSet>
      <dgm:spPr/>
    </dgm:pt>
    <dgm:pt modelId="{7B0C205B-AC6D-4DF9-A566-3DCD6D352053}" type="pres">
      <dgm:prSet presAssocID="{0F997DF5-262B-42E6-90CA-4957B97F8EA2}" presName="rootConnector" presStyleLbl="node2" presStyleIdx="6" presStyleCnt="7"/>
      <dgm:spPr/>
    </dgm:pt>
    <dgm:pt modelId="{D52A7466-E5E4-4704-9B81-FBCF67E8DEE6}" type="pres">
      <dgm:prSet presAssocID="{0F997DF5-262B-42E6-90CA-4957B97F8EA2}" presName="hierChild4" presStyleCnt="0"/>
      <dgm:spPr/>
    </dgm:pt>
    <dgm:pt modelId="{FBD98899-DE74-4C33-A421-693C24420111}" type="pres">
      <dgm:prSet presAssocID="{0F997DF5-262B-42E6-90CA-4957B97F8EA2}" presName="hierChild5" presStyleCnt="0"/>
      <dgm:spPr/>
    </dgm:pt>
    <dgm:pt modelId="{DD085C6D-5C07-4657-BD0F-AB0752FA3B4A}" type="pres">
      <dgm:prSet presAssocID="{09480DB8-BDCD-4D5B-96CB-82BF54CD48B3}" presName="hierChild3" presStyleCnt="0"/>
      <dgm:spPr/>
    </dgm:pt>
    <dgm:pt modelId="{6E0CFA84-6D40-4FA6-877E-F5736EA312E6}" type="pres">
      <dgm:prSet presAssocID="{B61F0D5D-6E71-4066-87F9-DAFDD780B45E}" presName="Name111" presStyleLbl="parChTrans1D2" presStyleIdx="7" presStyleCnt="9"/>
      <dgm:spPr/>
    </dgm:pt>
    <dgm:pt modelId="{070F49D0-03B0-4DA8-802C-350ED7558F47}" type="pres">
      <dgm:prSet presAssocID="{646A349B-9705-436D-8F62-B0CDD78EDF23}" presName="hierRoot3" presStyleCnt="0">
        <dgm:presLayoutVars>
          <dgm:hierBranch val="init"/>
        </dgm:presLayoutVars>
      </dgm:prSet>
      <dgm:spPr/>
    </dgm:pt>
    <dgm:pt modelId="{CED34835-DCB4-486D-A5A9-C82201C08B6B}" type="pres">
      <dgm:prSet presAssocID="{646A349B-9705-436D-8F62-B0CDD78EDF23}" presName="rootComposite3" presStyleCnt="0"/>
      <dgm:spPr/>
    </dgm:pt>
    <dgm:pt modelId="{C1C72E6D-0167-4987-8A94-8C3520E3A77F}" type="pres">
      <dgm:prSet presAssocID="{646A349B-9705-436D-8F62-B0CDD78EDF23}" presName="rootText3" presStyleLbl="asst1" presStyleIdx="0" presStyleCnt="2">
        <dgm:presLayoutVars>
          <dgm:chPref val="3"/>
        </dgm:presLayoutVars>
      </dgm:prSet>
      <dgm:spPr/>
    </dgm:pt>
    <dgm:pt modelId="{A9ECD838-6AE6-4908-BA33-473F27515033}" type="pres">
      <dgm:prSet presAssocID="{646A349B-9705-436D-8F62-B0CDD78EDF23}" presName="rootConnector3" presStyleLbl="asst1" presStyleIdx="0" presStyleCnt="2"/>
      <dgm:spPr/>
    </dgm:pt>
    <dgm:pt modelId="{8EBD70B9-E985-4979-8672-5E33DC9FED62}" type="pres">
      <dgm:prSet presAssocID="{646A349B-9705-436D-8F62-B0CDD78EDF23}" presName="hierChild6" presStyleCnt="0"/>
      <dgm:spPr/>
    </dgm:pt>
    <dgm:pt modelId="{237B26AB-EB9B-4C77-9D69-BAABA6F29387}" type="pres">
      <dgm:prSet presAssocID="{646A349B-9705-436D-8F62-B0CDD78EDF23}" presName="hierChild7" presStyleCnt="0"/>
      <dgm:spPr/>
    </dgm:pt>
    <dgm:pt modelId="{D8DA5038-F5E4-45A9-8FB0-C5A20B5654B8}" type="pres">
      <dgm:prSet presAssocID="{AD39D46E-84E9-45E6-A264-BAE8914F3EB3}" presName="Name111" presStyleLbl="parChTrans1D2" presStyleIdx="8" presStyleCnt="9"/>
      <dgm:spPr/>
    </dgm:pt>
    <dgm:pt modelId="{0F1A80CF-170A-4A82-9B1E-6C1DF6CFC1DA}" type="pres">
      <dgm:prSet presAssocID="{2290E968-E69E-4064-9E1F-E90C92BBFA16}" presName="hierRoot3" presStyleCnt="0">
        <dgm:presLayoutVars>
          <dgm:hierBranch val="init"/>
        </dgm:presLayoutVars>
      </dgm:prSet>
      <dgm:spPr/>
    </dgm:pt>
    <dgm:pt modelId="{FD87C4A8-5C86-4062-B7B0-057A3E076308}" type="pres">
      <dgm:prSet presAssocID="{2290E968-E69E-4064-9E1F-E90C92BBFA16}" presName="rootComposite3" presStyleCnt="0"/>
      <dgm:spPr/>
    </dgm:pt>
    <dgm:pt modelId="{BB97D61C-F88B-4E29-A0DE-1121ED8EBDE4}" type="pres">
      <dgm:prSet presAssocID="{2290E968-E69E-4064-9E1F-E90C92BBFA16}" presName="rootText3" presStyleLbl="asst1" presStyleIdx="1" presStyleCnt="2" custLinFactNeighborX="353" custLinFactNeighborY="0">
        <dgm:presLayoutVars>
          <dgm:chPref val="3"/>
        </dgm:presLayoutVars>
      </dgm:prSet>
      <dgm:spPr/>
    </dgm:pt>
    <dgm:pt modelId="{5DC1C403-332E-4D51-AB98-E5226D15DA0D}" type="pres">
      <dgm:prSet presAssocID="{2290E968-E69E-4064-9E1F-E90C92BBFA16}" presName="rootConnector3" presStyleLbl="asst1" presStyleIdx="1" presStyleCnt="2"/>
      <dgm:spPr/>
    </dgm:pt>
    <dgm:pt modelId="{66F0556F-F8BD-443B-9D30-F925FD020C14}" type="pres">
      <dgm:prSet presAssocID="{2290E968-E69E-4064-9E1F-E90C92BBFA16}" presName="hierChild6" presStyleCnt="0"/>
      <dgm:spPr/>
    </dgm:pt>
    <dgm:pt modelId="{92B5FE15-7C85-41A2-A216-71E3FCB7398A}" type="pres">
      <dgm:prSet presAssocID="{2290E968-E69E-4064-9E1F-E90C92BBFA16}" presName="hierChild7" presStyleCnt="0"/>
      <dgm:spPr/>
    </dgm:pt>
  </dgm:ptLst>
  <dgm:cxnLst>
    <dgm:cxn modelId="{A7DC5867-5AF6-4ED0-A5DF-D8554D463486}" type="presOf" srcId="{646A349B-9705-436D-8F62-B0CDD78EDF23}" destId="{A9ECD838-6AE6-4908-BA33-473F27515033}" srcOrd="1" destOrd="0" presId="urn:microsoft.com/office/officeart/2005/8/layout/orgChart1"/>
    <dgm:cxn modelId="{28ADBD6C-A580-4683-9C44-3C728152C3FA}" type="presOf" srcId="{366C1992-8915-4938-96CE-CB7BFAD77983}" destId="{BFD1CD12-7F9B-4738-B6AF-779BA2B66A0F}" srcOrd="0" destOrd="0" presId="urn:microsoft.com/office/officeart/2005/8/layout/orgChart1"/>
    <dgm:cxn modelId="{A1EBAE08-DE2F-45DB-AFFC-A8C593780F5D}" type="presOf" srcId="{6B7777BC-E8C9-402C-B8C4-8428A540C392}" destId="{ADF359AA-93EB-4AFB-852C-3F717CE3E405}" srcOrd="0" destOrd="0" presId="urn:microsoft.com/office/officeart/2005/8/layout/orgChart1"/>
    <dgm:cxn modelId="{16AF6211-864F-48AC-9979-B73A3E0A7DA2}" type="presOf" srcId="{0F997DF5-262B-42E6-90CA-4957B97F8EA2}" destId="{24EAD24F-5A9C-4CE6-874D-A16C84D8912C}" srcOrd="0" destOrd="0" presId="urn:microsoft.com/office/officeart/2005/8/layout/orgChart1"/>
    <dgm:cxn modelId="{F0D1B28D-DBA4-431D-9544-EED2F64EF70A}" type="presOf" srcId="{09480DB8-BDCD-4D5B-96CB-82BF54CD48B3}" destId="{846A0F95-24A1-43BC-AC51-EC4AE11F7A76}" srcOrd="0" destOrd="0" presId="urn:microsoft.com/office/officeart/2005/8/layout/orgChart1"/>
    <dgm:cxn modelId="{F7532EFB-0B5D-4AB2-BB6B-0620E5BA550F}" type="presOf" srcId="{DD23A81C-FA0A-408A-B1B1-D2EAE0061C1E}" destId="{4F77D9AF-A276-4B74-9873-72ADFB70791D}" srcOrd="0" destOrd="0" presId="urn:microsoft.com/office/officeart/2005/8/layout/orgChart1"/>
    <dgm:cxn modelId="{22EE0F3D-91D9-48E3-9F24-51C6AFD2C90A}" type="presOf" srcId="{C0684A0D-2568-4F36-B382-A3CBAE3EDEEB}" destId="{7F1C0C7B-61A9-40DB-AE73-C5B911720A9C}" srcOrd="0" destOrd="0" presId="urn:microsoft.com/office/officeart/2005/8/layout/orgChart1"/>
    <dgm:cxn modelId="{19AFCC33-6275-4B8B-B68A-4B41A1E69B3D}" srcId="{09480DB8-BDCD-4D5B-96CB-82BF54CD48B3}" destId="{0F997DF5-262B-42E6-90CA-4957B97F8EA2}" srcOrd="8" destOrd="0" parTransId="{FF7E9B02-15B2-483F-B172-96C5A27D3081}" sibTransId="{68D1C4CF-ABA9-4470-A2F6-6C1A46BEECCC}"/>
    <dgm:cxn modelId="{3CE4D30F-34EE-4B05-A2F9-80E7BB350168}" type="presOf" srcId="{20920F08-6082-4D4A-A9C7-D1FA2723E3B9}" destId="{E784E091-0FEC-4310-8D2F-05471666B682}" srcOrd="0" destOrd="0" presId="urn:microsoft.com/office/officeart/2005/8/layout/orgChart1"/>
    <dgm:cxn modelId="{BE6D2A45-5089-4D0E-B3DE-F5BBA0247C9E}" type="presOf" srcId="{C065815D-2A72-411F-81EC-9E5E35B04398}" destId="{5D519BCF-FB9D-42F1-BD22-26AF7CBDD85B}" srcOrd="1" destOrd="0" presId="urn:microsoft.com/office/officeart/2005/8/layout/orgChart1"/>
    <dgm:cxn modelId="{737F262F-8908-4D9E-98DE-53EFCE367C61}" type="presOf" srcId="{5D9D9687-E717-4315-9AEF-F3C8A0F731F9}" destId="{E378A897-7409-47B6-88F1-5581854C4E43}" srcOrd="0" destOrd="0" presId="urn:microsoft.com/office/officeart/2005/8/layout/orgChart1"/>
    <dgm:cxn modelId="{0B0F6A1D-0FF7-424F-8070-F83050C68100}" type="presOf" srcId="{ED7BAA38-C1FE-4DFB-A242-81ECDA775E65}" destId="{3B423741-D847-4544-8B1D-7E06A975B81D}" srcOrd="0" destOrd="0" presId="urn:microsoft.com/office/officeart/2005/8/layout/orgChart1"/>
    <dgm:cxn modelId="{97285B5A-3A14-4ED9-AAE4-37ECC7A6A214}" srcId="{09480DB8-BDCD-4D5B-96CB-82BF54CD48B3}" destId="{C065815D-2A72-411F-81EC-9E5E35B04398}" srcOrd="5" destOrd="0" parTransId="{DD23A81C-FA0A-408A-B1B1-D2EAE0061C1E}" sibTransId="{5A9BD430-FAC2-436E-918F-76ED73D30AFE}"/>
    <dgm:cxn modelId="{AC12CB7B-BBDC-453C-9044-3AA995CA89EA}" srcId="{09480DB8-BDCD-4D5B-96CB-82BF54CD48B3}" destId="{646A349B-9705-436D-8F62-B0CDD78EDF23}" srcOrd="0" destOrd="0" parTransId="{B61F0D5D-6E71-4066-87F9-DAFDD780B45E}" sibTransId="{45031DAD-C0D0-47F8-8EBD-2F4C2E51C11A}"/>
    <dgm:cxn modelId="{0B7DADB3-E614-431F-892D-38894F219A0D}" type="presOf" srcId="{3682369A-8ADC-4611-A5EB-BEA212D26371}" destId="{9E01C0A5-279B-4322-B6E2-7F596EFEAC95}" srcOrd="0" destOrd="0" presId="urn:microsoft.com/office/officeart/2005/8/layout/orgChart1"/>
    <dgm:cxn modelId="{DC16E628-A0B6-4277-8E13-3B8E09C31EBF}" type="presOf" srcId="{09480DB8-BDCD-4D5B-96CB-82BF54CD48B3}" destId="{87DA5861-B35A-43D0-A71D-24634A693109}" srcOrd="1" destOrd="0" presId="urn:microsoft.com/office/officeart/2005/8/layout/orgChart1"/>
    <dgm:cxn modelId="{6C6BAF1A-FBC0-46D8-BEA9-98B3057A3390}" srcId="{09480DB8-BDCD-4D5B-96CB-82BF54CD48B3}" destId="{3682369A-8ADC-4611-A5EB-BEA212D26371}" srcOrd="7" destOrd="0" parTransId="{20920F08-6082-4D4A-A9C7-D1FA2723E3B9}" sibTransId="{284A6332-7EC7-405F-A4DD-7488C70C114D}"/>
    <dgm:cxn modelId="{02E74B51-16C4-46C3-B08A-47A4387BD5E6}" type="presOf" srcId="{366C1992-8915-4938-96CE-CB7BFAD77983}" destId="{DDE6EEF6-28E5-4D20-BFC5-3104108A9ECD}" srcOrd="1" destOrd="0" presId="urn:microsoft.com/office/officeart/2005/8/layout/orgChart1"/>
    <dgm:cxn modelId="{5FFE3C3B-35B1-4913-8E6C-70B09FE46999}" type="presOf" srcId="{646A349B-9705-436D-8F62-B0CDD78EDF23}" destId="{C1C72E6D-0167-4987-8A94-8C3520E3A77F}" srcOrd="0" destOrd="0" presId="urn:microsoft.com/office/officeart/2005/8/layout/orgChart1"/>
    <dgm:cxn modelId="{A084FDD4-A50B-4CEC-921A-E06605C43750}" type="presOf" srcId="{1A7B5D20-A475-491A-9B0A-161700F98B41}" destId="{C325E0E2-B783-4784-9847-B0F117CF1180}" srcOrd="0" destOrd="0" presId="urn:microsoft.com/office/officeart/2005/8/layout/orgChart1"/>
    <dgm:cxn modelId="{1CA4033F-701D-4E75-9B10-6244D1BFC98E}" srcId="{5D9D9687-E717-4315-9AEF-F3C8A0F731F9}" destId="{09480DB8-BDCD-4D5B-96CB-82BF54CD48B3}" srcOrd="0" destOrd="0" parTransId="{CD20DD87-B10E-44ED-A67A-96A747B21991}" sibTransId="{6318AD90-3C9A-4041-9137-8A15021B8728}"/>
    <dgm:cxn modelId="{D17070F1-16FC-43BC-83C7-0E10900D45D1}" srcId="{09480DB8-BDCD-4D5B-96CB-82BF54CD48B3}" destId="{366C1992-8915-4938-96CE-CB7BFAD77983}" srcOrd="6" destOrd="0" parTransId="{46E11294-469B-4237-BFFD-09FB7D63ACCE}" sibTransId="{89301EA9-290F-492E-9989-555124D94DE9}"/>
    <dgm:cxn modelId="{3F2E7F13-2CF2-472D-9633-A7E89CD9E7B8}" srcId="{09480DB8-BDCD-4D5B-96CB-82BF54CD48B3}" destId="{0DD764BC-AC6A-4961-9EDE-3C11F92916E7}" srcOrd="3" destOrd="0" parTransId="{1A7B5D20-A475-491A-9B0A-161700F98B41}" sibTransId="{1B969ADC-4F12-4BD8-9F6E-EA69E4F14A97}"/>
    <dgm:cxn modelId="{5AE35BB9-A1E2-44CC-BC5C-6542623A597B}" type="presOf" srcId="{2290E968-E69E-4064-9E1F-E90C92BBFA16}" destId="{5DC1C403-332E-4D51-AB98-E5226D15DA0D}" srcOrd="1" destOrd="0" presId="urn:microsoft.com/office/officeart/2005/8/layout/orgChart1"/>
    <dgm:cxn modelId="{68355BA1-E96D-414D-8CC2-1DBA828514D0}" type="presOf" srcId="{6B7777BC-E8C9-402C-B8C4-8428A540C392}" destId="{8FBC0966-DAF2-4066-BDDC-90010F9A94DF}" srcOrd="1" destOrd="0" presId="urn:microsoft.com/office/officeart/2005/8/layout/orgChart1"/>
    <dgm:cxn modelId="{EF759A65-D0FD-42A9-AD4B-D382CA67F66A}" type="presOf" srcId="{AD39D46E-84E9-45E6-A264-BAE8914F3EB3}" destId="{D8DA5038-F5E4-45A9-8FB0-C5A20B5654B8}" srcOrd="0" destOrd="0" presId="urn:microsoft.com/office/officeart/2005/8/layout/orgChart1"/>
    <dgm:cxn modelId="{4F1F9C94-EBE6-48BE-AB55-FDA8C4680BD8}" type="presOf" srcId="{2290E968-E69E-4064-9E1F-E90C92BBFA16}" destId="{BB97D61C-F88B-4E29-A0DE-1121ED8EBDE4}" srcOrd="0" destOrd="0" presId="urn:microsoft.com/office/officeart/2005/8/layout/orgChart1"/>
    <dgm:cxn modelId="{7CFFACCF-66F0-4FF8-947C-532A008B635C}" type="presOf" srcId="{0DD764BC-AC6A-4961-9EDE-3C11F92916E7}" destId="{83EB387F-9C9A-453B-9557-A1F24925EBE0}" srcOrd="0" destOrd="0" presId="urn:microsoft.com/office/officeart/2005/8/layout/orgChart1"/>
    <dgm:cxn modelId="{54C94C4C-E83B-4BD3-A40A-083F5796FDEE}" type="presOf" srcId="{0DD764BC-AC6A-4961-9EDE-3C11F92916E7}" destId="{988520AD-18C8-4F5C-9226-527514A49738}" srcOrd="1" destOrd="0" presId="urn:microsoft.com/office/officeart/2005/8/layout/orgChart1"/>
    <dgm:cxn modelId="{1DF83CE3-79E3-42E5-9632-C9F8E4FA4D94}" type="presOf" srcId="{46E11294-469B-4237-BFFD-09FB7D63ACCE}" destId="{08C44334-495C-49F3-8C44-6B20475ECB6F}" srcOrd="0" destOrd="0" presId="urn:microsoft.com/office/officeart/2005/8/layout/orgChart1"/>
    <dgm:cxn modelId="{461BEF90-5A0B-4E2B-9DE1-BFBE7E89923C}" type="presOf" srcId="{FF7E9B02-15B2-483F-B172-96C5A27D3081}" destId="{9CEB2E77-619F-4154-A3C5-17B03CDEB873}" srcOrd="0" destOrd="0" presId="urn:microsoft.com/office/officeart/2005/8/layout/orgChart1"/>
    <dgm:cxn modelId="{69B2C41B-0796-424D-A34E-2F58E7579683}" type="presOf" srcId="{0F997DF5-262B-42E6-90CA-4957B97F8EA2}" destId="{7B0C205B-AC6D-4DF9-A566-3DCD6D352053}" srcOrd="1" destOrd="0" presId="urn:microsoft.com/office/officeart/2005/8/layout/orgChart1"/>
    <dgm:cxn modelId="{233259F7-7EAC-42B3-939A-F546590FDEBA}" type="presOf" srcId="{632B5512-C39A-4ED3-A8EE-F0D633D3CAE8}" destId="{C743D3AC-E70D-49E4-AFDB-E0167D5C9ADC}" srcOrd="0" destOrd="0" presId="urn:microsoft.com/office/officeart/2005/8/layout/orgChart1"/>
    <dgm:cxn modelId="{81AF70BE-7357-4589-831C-403A709AF02F}" srcId="{09480DB8-BDCD-4D5B-96CB-82BF54CD48B3}" destId="{C0684A0D-2568-4F36-B382-A3CBAE3EDEEB}" srcOrd="2" destOrd="0" parTransId="{ED7BAA38-C1FE-4DFB-A242-81ECDA775E65}" sibTransId="{DB9B7F90-C9F0-4A6B-B77B-FBF0AA773AA4}"/>
    <dgm:cxn modelId="{F891F567-0F58-4B4C-ACA0-B5582CB8D404}" srcId="{09480DB8-BDCD-4D5B-96CB-82BF54CD48B3}" destId="{6B7777BC-E8C9-402C-B8C4-8428A540C392}" srcOrd="4" destOrd="0" parTransId="{632B5512-C39A-4ED3-A8EE-F0D633D3CAE8}" sibTransId="{1EE6D929-F2F5-4B53-B472-E9E5C2C172AC}"/>
    <dgm:cxn modelId="{0814AF77-0D41-4F6D-9C71-7E36AEC6387A}" type="presOf" srcId="{C065815D-2A72-411F-81EC-9E5E35B04398}" destId="{041E563D-4984-45A7-A179-999DB563CCD0}" srcOrd="0" destOrd="0" presId="urn:microsoft.com/office/officeart/2005/8/layout/orgChart1"/>
    <dgm:cxn modelId="{59D76475-F039-438B-A18A-A0B3EB033F12}" type="presOf" srcId="{3682369A-8ADC-4611-A5EB-BEA212D26371}" destId="{A3F657E1-EE4B-4A22-957D-A5D7E999021D}" srcOrd="1" destOrd="0" presId="urn:microsoft.com/office/officeart/2005/8/layout/orgChart1"/>
    <dgm:cxn modelId="{6A373CA5-A112-4BF1-8832-30A69209B19B}" type="presOf" srcId="{C0684A0D-2568-4F36-B382-A3CBAE3EDEEB}" destId="{1A536D5A-8765-46B5-9E82-D7756D5DA0B3}" srcOrd="1" destOrd="0" presId="urn:microsoft.com/office/officeart/2005/8/layout/orgChart1"/>
    <dgm:cxn modelId="{6ABE7272-6C35-4FA6-BDEC-43354B12CFD1}" type="presOf" srcId="{B61F0D5D-6E71-4066-87F9-DAFDD780B45E}" destId="{6E0CFA84-6D40-4FA6-877E-F5736EA312E6}" srcOrd="0" destOrd="0" presId="urn:microsoft.com/office/officeart/2005/8/layout/orgChart1"/>
    <dgm:cxn modelId="{25B6CE81-86E7-4D2F-B192-C651F5FA293F}" srcId="{09480DB8-BDCD-4D5B-96CB-82BF54CD48B3}" destId="{2290E968-E69E-4064-9E1F-E90C92BBFA16}" srcOrd="1" destOrd="0" parTransId="{AD39D46E-84E9-45E6-A264-BAE8914F3EB3}" sibTransId="{8883DA24-F7DA-4287-BC98-4B452288F3F6}"/>
    <dgm:cxn modelId="{AD0F3B2E-49CA-4C5B-B1E4-11620B1A45FA}" type="presParOf" srcId="{E378A897-7409-47B6-88F1-5581854C4E43}" destId="{6EF2ABC0-6D4D-471C-989A-C5CC6A8CC208}" srcOrd="0" destOrd="0" presId="urn:microsoft.com/office/officeart/2005/8/layout/orgChart1"/>
    <dgm:cxn modelId="{B9C65F9C-3851-41D3-ACF0-2F7253D5250B}" type="presParOf" srcId="{6EF2ABC0-6D4D-471C-989A-C5CC6A8CC208}" destId="{3011E1C3-7B24-4FB2-B34B-24AB78A1F7FC}" srcOrd="0" destOrd="0" presId="urn:microsoft.com/office/officeart/2005/8/layout/orgChart1"/>
    <dgm:cxn modelId="{728A9C16-F226-4C61-807A-72443AFF9FE7}" type="presParOf" srcId="{3011E1C3-7B24-4FB2-B34B-24AB78A1F7FC}" destId="{846A0F95-24A1-43BC-AC51-EC4AE11F7A76}" srcOrd="0" destOrd="0" presId="urn:microsoft.com/office/officeart/2005/8/layout/orgChart1"/>
    <dgm:cxn modelId="{15660714-8E96-4325-AEFE-4ADB4589FB25}" type="presParOf" srcId="{3011E1C3-7B24-4FB2-B34B-24AB78A1F7FC}" destId="{87DA5861-B35A-43D0-A71D-24634A693109}" srcOrd="1" destOrd="0" presId="urn:microsoft.com/office/officeart/2005/8/layout/orgChart1"/>
    <dgm:cxn modelId="{EB409CE3-2271-4E87-8835-23F332D1E9A0}" type="presParOf" srcId="{6EF2ABC0-6D4D-471C-989A-C5CC6A8CC208}" destId="{7CA4CD49-AF28-4FF3-81FC-DEE20E55A0D5}" srcOrd="1" destOrd="0" presId="urn:microsoft.com/office/officeart/2005/8/layout/orgChart1"/>
    <dgm:cxn modelId="{6CEF2ADB-E712-44F6-887C-942F9B7C2677}" type="presParOf" srcId="{7CA4CD49-AF28-4FF3-81FC-DEE20E55A0D5}" destId="{3B423741-D847-4544-8B1D-7E06A975B81D}" srcOrd="0" destOrd="0" presId="urn:microsoft.com/office/officeart/2005/8/layout/orgChart1"/>
    <dgm:cxn modelId="{1ADD2A21-0787-4AB1-8D8F-D43BD15686B8}" type="presParOf" srcId="{7CA4CD49-AF28-4FF3-81FC-DEE20E55A0D5}" destId="{5B11B50B-34EF-4AA1-8BEF-5FAECB19A6AE}" srcOrd="1" destOrd="0" presId="urn:microsoft.com/office/officeart/2005/8/layout/orgChart1"/>
    <dgm:cxn modelId="{D86D59DD-F14A-4946-AA6B-515947F62DE3}" type="presParOf" srcId="{5B11B50B-34EF-4AA1-8BEF-5FAECB19A6AE}" destId="{99E5AC56-63F2-4414-845A-E33C1E553342}" srcOrd="0" destOrd="0" presId="urn:microsoft.com/office/officeart/2005/8/layout/orgChart1"/>
    <dgm:cxn modelId="{68A3AB67-80E0-46B4-A598-F1AC3CDA7E92}" type="presParOf" srcId="{99E5AC56-63F2-4414-845A-E33C1E553342}" destId="{7F1C0C7B-61A9-40DB-AE73-C5B911720A9C}" srcOrd="0" destOrd="0" presId="urn:microsoft.com/office/officeart/2005/8/layout/orgChart1"/>
    <dgm:cxn modelId="{F7C1AE59-3AB8-4B6B-BA73-4C34D8F450F3}" type="presParOf" srcId="{99E5AC56-63F2-4414-845A-E33C1E553342}" destId="{1A536D5A-8765-46B5-9E82-D7756D5DA0B3}" srcOrd="1" destOrd="0" presId="urn:microsoft.com/office/officeart/2005/8/layout/orgChart1"/>
    <dgm:cxn modelId="{268F0D4C-5141-4106-B6E2-95473F6C759E}" type="presParOf" srcId="{5B11B50B-34EF-4AA1-8BEF-5FAECB19A6AE}" destId="{CF34DB1B-44F4-4419-8432-4DA6E5CDCED4}" srcOrd="1" destOrd="0" presId="urn:microsoft.com/office/officeart/2005/8/layout/orgChart1"/>
    <dgm:cxn modelId="{BF8EA5E4-E5E9-4BD2-AABD-92E89CE47BBD}" type="presParOf" srcId="{5B11B50B-34EF-4AA1-8BEF-5FAECB19A6AE}" destId="{47A2339E-FF51-45BC-A26E-9C56DFC38376}" srcOrd="2" destOrd="0" presId="urn:microsoft.com/office/officeart/2005/8/layout/orgChart1"/>
    <dgm:cxn modelId="{2B3BE246-2596-464B-B4E8-65632A16B156}" type="presParOf" srcId="{7CA4CD49-AF28-4FF3-81FC-DEE20E55A0D5}" destId="{C325E0E2-B783-4784-9847-B0F117CF1180}" srcOrd="2" destOrd="0" presId="urn:microsoft.com/office/officeart/2005/8/layout/orgChart1"/>
    <dgm:cxn modelId="{C50DB48A-4552-4020-8F60-53D93966303D}" type="presParOf" srcId="{7CA4CD49-AF28-4FF3-81FC-DEE20E55A0D5}" destId="{154212E6-94A9-41DC-8CF9-9F24978CF518}" srcOrd="3" destOrd="0" presId="urn:microsoft.com/office/officeart/2005/8/layout/orgChart1"/>
    <dgm:cxn modelId="{7F2CE03B-7EC2-4E54-B6A8-161D6BEAE79B}" type="presParOf" srcId="{154212E6-94A9-41DC-8CF9-9F24978CF518}" destId="{6A34F087-402B-4E86-A38E-14BA5FC2609B}" srcOrd="0" destOrd="0" presId="urn:microsoft.com/office/officeart/2005/8/layout/orgChart1"/>
    <dgm:cxn modelId="{CCD30B07-B7FC-4B72-B523-2C905A40C923}" type="presParOf" srcId="{6A34F087-402B-4E86-A38E-14BA5FC2609B}" destId="{83EB387F-9C9A-453B-9557-A1F24925EBE0}" srcOrd="0" destOrd="0" presId="urn:microsoft.com/office/officeart/2005/8/layout/orgChart1"/>
    <dgm:cxn modelId="{2AA6FE04-0421-4311-A314-E0712FF2F0F4}" type="presParOf" srcId="{6A34F087-402B-4E86-A38E-14BA5FC2609B}" destId="{988520AD-18C8-4F5C-9226-527514A49738}" srcOrd="1" destOrd="0" presId="urn:microsoft.com/office/officeart/2005/8/layout/orgChart1"/>
    <dgm:cxn modelId="{FB740DE8-1E7D-4D43-B5A8-9FAE4D55CCD1}" type="presParOf" srcId="{154212E6-94A9-41DC-8CF9-9F24978CF518}" destId="{DFD17FDB-7F89-4831-9DF7-6E56FA8025B2}" srcOrd="1" destOrd="0" presId="urn:microsoft.com/office/officeart/2005/8/layout/orgChart1"/>
    <dgm:cxn modelId="{FF9955B6-E478-49AE-9A7C-5AAE35148504}" type="presParOf" srcId="{154212E6-94A9-41DC-8CF9-9F24978CF518}" destId="{4426C475-051C-4882-906B-0A2DFC4D1CE2}" srcOrd="2" destOrd="0" presId="urn:microsoft.com/office/officeart/2005/8/layout/orgChart1"/>
    <dgm:cxn modelId="{61F70231-9CB3-4ECC-8DA1-BBCCCE798278}" type="presParOf" srcId="{7CA4CD49-AF28-4FF3-81FC-DEE20E55A0D5}" destId="{C743D3AC-E70D-49E4-AFDB-E0167D5C9ADC}" srcOrd="4" destOrd="0" presId="urn:microsoft.com/office/officeart/2005/8/layout/orgChart1"/>
    <dgm:cxn modelId="{B313F143-AA46-4473-8CB0-4000BB75A8E5}" type="presParOf" srcId="{7CA4CD49-AF28-4FF3-81FC-DEE20E55A0D5}" destId="{79E399A8-D6BA-46C1-9BCE-33786430DAB3}" srcOrd="5" destOrd="0" presId="urn:microsoft.com/office/officeart/2005/8/layout/orgChart1"/>
    <dgm:cxn modelId="{5539FA11-445F-4E79-B134-0C93B0227A4D}" type="presParOf" srcId="{79E399A8-D6BA-46C1-9BCE-33786430DAB3}" destId="{6DAAFD04-25B5-41D1-8614-1E03BBBB34D7}" srcOrd="0" destOrd="0" presId="urn:microsoft.com/office/officeart/2005/8/layout/orgChart1"/>
    <dgm:cxn modelId="{02237E46-4F73-498F-9F7F-BDAAC2601B3C}" type="presParOf" srcId="{6DAAFD04-25B5-41D1-8614-1E03BBBB34D7}" destId="{ADF359AA-93EB-4AFB-852C-3F717CE3E405}" srcOrd="0" destOrd="0" presId="urn:microsoft.com/office/officeart/2005/8/layout/orgChart1"/>
    <dgm:cxn modelId="{D0A80DDA-797C-4999-896B-3404738AB9D9}" type="presParOf" srcId="{6DAAFD04-25B5-41D1-8614-1E03BBBB34D7}" destId="{8FBC0966-DAF2-4066-BDDC-90010F9A94DF}" srcOrd="1" destOrd="0" presId="urn:microsoft.com/office/officeart/2005/8/layout/orgChart1"/>
    <dgm:cxn modelId="{C3AB775D-E26A-4E5A-9CEF-83B0E1F80DDC}" type="presParOf" srcId="{79E399A8-D6BA-46C1-9BCE-33786430DAB3}" destId="{680F5BEA-5805-4528-8A52-106C8ED8D749}" srcOrd="1" destOrd="0" presId="urn:microsoft.com/office/officeart/2005/8/layout/orgChart1"/>
    <dgm:cxn modelId="{C1334D3D-29B0-4B90-B053-1C2BCDAED6FC}" type="presParOf" srcId="{79E399A8-D6BA-46C1-9BCE-33786430DAB3}" destId="{0ADF61F4-5CF5-4C27-95F8-090BA57EA270}" srcOrd="2" destOrd="0" presId="urn:microsoft.com/office/officeart/2005/8/layout/orgChart1"/>
    <dgm:cxn modelId="{5AA3214D-90BA-4309-AF8A-DC0BEC35C982}" type="presParOf" srcId="{7CA4CD49-AF28-4FF3-81FC-DEE20E55A0D5}" destId="{4F77D9AF-A276-4B74-9873-72ADFB70791D}" srcOrd="6" destOrd="0" presId="urn:microsoft.com/office/officeart/2005/8/layout/orgChart1"/>
    <dgm:cxn modelId="{03A7830E-C3A4-440D-9AD7-391AF616E02B}" type="presParOf" srcId="{7CA4CD49-AF28-4FF3-81FC-DEE20E55A0D5}" destId="{89C98A0D-8FB5-4134-95F4-566C6B042D3D}" srcOrd="7" destOrd="0" presId="urn:microsoft.com/office/officeart/2005/8/layout/orgChart1"/>
    <dgm:cxn modelId="{4DE57901-A711-47AB-9875-308A9680F2C9}" type="presParOf" srcId="{89C98A0D-8FB5-4134-95F4-566C6B042D3D}" destId="{68FD8AE3-4236-49BF-8B2D-F6AB12CA26AF}" srcOrd="0" destOrd="0" presId="urn:microsoft.com/office/officeart/2005/8/layout/orgChart1"/>
    <dgm:cxn modelId="{A92B92AF-B2F1-4285-89C6-C384F077F591}" type="presParOf" srcId="{68FD8AE3-4236-49BF-8B2D-F6AB12CA26AF}" destId="{041E563D-4984-45A7-A179-999DB563CCD0}" srcOrd="0" destOrd="0" presId="urn:microsoft.com/office/officeart/2005/8/layout/orgChart1"/>
    <dgm:cxn modelId="{3735A4DF-82DC-4268-AE7B-7FDE90DA9FD7}" type="presParOf" srcId="{68FD8AE3-4236-49BF-8B2D-F6AB12CA26AF}" destId="{5D519BCF-FB9D-42F1-BD22-26AF7CBDD85B}" srcOrd="1" destOrd="0" presId="urn:microsoft.com/office/officeart/2005/8/layout/orgChart1"/>
    <dgm:cxn modelId="{EAD70173-3EC1-40D8-93A8-AE13E6FB5D22}" type="presParOf" srcId="{89C98A0D-8FB5-4134-95F4-566C6B042D3D}" destId="{464241E0-CD9D-47A0-B549-46BEDAE57849}" srcOrd="1" destOrd="0" presId="urn:microsoft.com/office/officeart/2005/8/layout/orgChart1"/>
    <dgm:cxn modelId="{4DB24DD9-9DB2-45C1-8A7E-5C293C2A0775}" type="presParOf" srcId="{89C98A0D-8FB5-4134-95F4-566C6B042D3D}" destId="{280F993D-66EC-4E31-9998-F8C0EB292D8E}" srcOrd="2" destOrd="0" presId="urn:microsoft.com/office/officeart/2005/8/layout/orgChart1"/>
    <dgm:cxn modelId="{1F3FC64B-9B0B-4CC1-A66A-B2B0964C14A2}" type="presParOf" srcId="{7CA4CD49-AF28-4FF3-81FC-DEE20E55A0D5}" destId="{08C44334-495C-49F3-8C44-6B20475ECB6F}" srcOrd="8" destOrd="0" presId="urn:microsoft.com/office/officeart/2005/8/layout/orgChart1"/>
    <dgm:cxn modelId="{F948A4B5-F7CF-4911-A26F-869F94E386E1}" type="presParOf" srcId="{7CA4CD49-AF28-4FF3-81FC-DEE20E55A0D5}" destId="{D4AD907A-D018-4D9B-AF69-3774AA9A1B48}" srcOrd="9" destOrd="0" presId="urn:microsoft.com/office/officeart/2005/8/layout/orgChart1"/>
    <dgm:cxn modelId="{6012D447-9A3B-480E-A46E-0C3759F392FC}" type="presParOf" srcId="{D4AD907A-D018-4D9B-AF69-3774AA9A1B48}" destId="{DE033A0A-209F-4C08-90BF-1F1DDC0E0DCD}" srcOrd="0" destOrd="0" presId="urn:microsoft.com/office/officeart/2005/8/layout/orgChart1"/>
    <dgm:cxn modelId="{A7A543DA-5C43-4C97-9E98-2471A66C78DA}" type="presParOf" srcId="{DE033A0A-209F-4C08-90BF-1F1DDC0E0DCD}" destId="{BFD1CD12-7F9B-4738-B6AF-779BA2B66A0F}" srcOrd="0" destOrd="0" presId="urn:microsoft.com/office/officeart/2005/8/layout/orgChart1"/>
    <dgm:cxn modelId="{3AF1579C-4713-478D-86CA-F86E786B27C1}" type="presParOf" srcId="{DE033A0A-209F-4C08-90BF-1F1DDC0E0DCD}" destId="{DDE6EEF6-28E5-4D20-BFC5-3104108A9ECD}" srcOrd="1" destOrd="0" presId="urn:microsoft.com/office/officeart/2005/8/layout/orgChart1"/>
    <dgm:cxn modelId="{E6EFF1D8-1327-416E-A5E6-59A1F452F952}" type="presParOf" srcId="{D4AD907A-D018-4D9B-AF69-3774AA9A1B48}" destId="{50263895-305D-46F7-9D72-3CEF6AD469F9}" srcOrd="1" destOrd="0" presId="urn:microsoft.com/office/officeart/2005/8/layout/orgChart1"/>
    <dgm:cxn modelId="{6A0D194F-4F30-4116-A7F7-20C45AA696DF}" type="presParOf" srcId="{D4AD907A-D018-4D9B-AF69-3774AA9A1B48}" destId="{79BE4582-FC33-4967-BFB4-50E07D01F320}" srcOrd="2" destOrd="0" presId="urn:microsoft.com/office/officeart/2005/8/layout/orgChart1"/>
    <dgm:cxn modelId="{7FCFBA0A-04A3-4934-9C98-FBC251986377}" type="presParOf" srcId="{7CA4CD49-AF28-4FF3-81FC-DEE20E55A0D5}" destId="{E784E091-0FEC-4310-8D2F-05471666B682}" srcOrd="10" destOrd="0" presId="urn:microsoft.com/office/officeart/2005/8/layout/orgChart1"/>
    <dgm:cxn modelId="{6A6EA19C-0E3F-4B66-8270-E71BF39BD0F3}" type="presParOf" srcId="{7CA4CD49-AF28-4FF3-81FC-DEE20E55A0D5}" destId="{DFE2C6DD-7A5D-4261-9BFC-4FB0741E54AA}" srcOrd="11" destOrd="0" presId="urn:microsoft.com/office/officeart/2005/8/layout/orgChart1"/>
    <dgm:cxn modelId="{BD5CD1B5-2E23-4A1C-A58F-C06DAFEAB7EE}" type="presParOf" srcId="{DFE2C6DD-7A5D-4261-9BFC-4FB0741E54AA}" destId="{E1137199-35D1-4CF0-A71D-D4748E3C33BA}" srcOrd="0" destOrd="0" presId="urn:microsoft.com/office/officeart/2005/8/layout/orgChart1"/>
    <dgm:cxn modelId="{FE818F3C-B83D-493E-931E-B25D25B100A8}" type="presParOf" srcId="{E1137199-35D1-4CF0-A71D-D4748E3C33BA}" destId="{9E01C0A5-279B-4322-B6E2-7F596EFEAC95}" srcOrd="0" destOrd="0" presId="urn:microsoft.com/office/officeart/2005/8/layout/orgChart1"/>
    <dgm:cxn modelId="{F15DD389-CB11-427C-82B4-DD350241D849}" type="presParOf" srcId="{E1137199-35D1-4CF0-A71D-D4748E3C33BA}" destId="{A3F657E1-EE4B-4A22-957D-A5D7E999021D}" srcOrd="1" destOrd="0" presId="urn:microsoft.com/office/officeart/2005/8/layout/orgChart1"/>
    <dgm:cxn modelId="{260B84B1-ADD6-49A0-A1C9-EE697B827DB5}" type="presParOf" srcId="{DFE2C6DD-7A5D-4261-9BFC-4FB0741E54AA}" destId="{5154387C-FACF-4B26-91AE-F3BEC2F9136A}" srcOrd="1" destOrd="0" presId="urn:microsoft.com/office/officeart/2005/8/layout/orgChart1"/>
    <dgm:cxn modelId="{E4270D33-0C1F-4AA3-85CF-BBD1D2D5817B}" type="presParOf" srcId="{DFE2C6DD-7A5D-4261-9BFC-4FB0741E54AA}" destId="{E4719B36-DCBA-4624-A810-05EE2279C6F2}" srcOrd="2" destOrd="0" presId="urn:microsoft.com/office/officeart/2005/8/layout/orgChart1"/>
    <dgm:cxn modelId="{D4D7F062-6455-4162-8713-B252F7F5683B}" type="presParOf" srcId="{7CA4CD49-AF28-4FF3-81FC-DEE20E55A0D5}" destId="{9CEB2E77-619F-4154-A3C5-17B03CDEB873}" srcOrd="12" destOrd="0" presId="urn:microsoft.com/office/officeart/2005/8/layout/orgChart1"/>
    <dgm:cxn modelId="{6BE84D6A-9013-454A-9682-9035DAFB684C}" type="presParOf" srcId="{7CA4CD49-AF28-4FF3-81FC-DEE20E55A0D5}" destId="{D4561866-E833-4E34-99D8-B0DF9362D9CD}" srcOrd="13" destOrd="0" presId="urn:microsoft.com/office/officeart/2005/8/layout/orgChart1"/>
    <dgm:cxn modelId="{B55C6EB9-D6C7-4741-B64C-43DCA47D9BC5}" type="presParOf" srcId="{D4561866-E833-4E34-99D8-B0DF9362D9CD}" destId="{94A13028-99B5-4CE2-8348-1B6D1FA8FA4C}" srcOrd="0" destOrd="0" presId="urn:microsoft.com/office/officeart/2005/8/layout/orgChart1"/>
    <dgm:cxn modelId="{01040826-5C45-45C8-9472-F502A3BBB6A4}" type="presParOf" srcId="{94A13028-99B5-4CE2-8348-1B6D1FA8FA4C}" destId="{24EAD24F-5A9C-4CE6-874D-A16C84D8912C}" srcOrd="0" destOrd="0" presId="urn:microsoft.com/office/officeart/2005/8/layout/orgChart1"/>
    <dgm:cxn modelId="{AC2483D3-016D-4556-A34F-A0DE3514AD47}" type="presParOf" srcId="{94A13028-99B5-4CE2-8348-1B6D1FA8FA4C}" destId="{7B0C205B-AC6D-4DF9-A566-3DCD6D352053}" srcOrd="1" destOrd="0" presId="urn:microsoft.com/office/officeart/2005/8/layout/orgChart1"/>
    <dgm:cxn modelId="{A5977542-E0F3-4737-AE19-A4A0CF5E39B5}" type="presParOf" srcId="{D4561866-E833-4E34-99D8-B0DF9362D9CD}" destId="{D52A7466-E5E4-4704-9B81-FBCF67E8DEE6}" srcOrd="1" destOrd="0" presId="urn:microsoft.com/office/officeart/2005/8/layout/orgChart1"/>
    <dgm:cxn modelId="{04CCC27B-DA4F-4701-9890-9694DFE6C471}" type="presParOf" srcId="{D4561866-E833-4E34-99D8-B0DF9362D9CD}" destId="{FBD98899-DE74-4C33-A421-693C24420111}" srcOrd="2" destOrd="0" presId="urn:microsoft.com/office/officeart/2005/8/layout/orgChart1"/>
    <dgm:cxn modelId="{FF6640F4-06E4-4739-B172-01116ACA7932}" type="presParOf" srcId="{6EF2ABC0-6D4D-471C-989A-C5CC6A8CC208}" destId="{DD085C6D-5C07-4657-BD0F-AB0752FA3B4A}" srcOrd="2" destOrd="0" presId="urn:microsoft.com/office/officeart/2005/8/layout/orgChart1"/>
    <dgm:cxn modelId="{88459F89-A3FA-4B94-B3A7-81F2AD842B55}" type="presParOf" srcId="{DD085C6D-5C07-4657-BD0F-AB0752FA3B4A}" destId="{6E0CFA84-6D40-4FA6-877E-F5736EA312E6}" srcOrd="0" destOrd="0" presId="urn:microsoft.com/office/officeart/2005/8/layout/orgChart1"/>
    <dgm:cxn modelId="{F31A40A1-B166-447B-9987-FE9E277E88CA}" type="presParOf" srcId="{DD085C6D-5C07-4657-BD0F-AB0752FA3B4A}" destId="{070F49D0-03B0-4DA8-802C-350ED7558F47}" srcOrd="1" destOrd="0" presId="urn:microsoft.com/office/officeart/2005/8/layout/orgChart1"/>
    <dgm:cxn modelId="{28A7B2CE-E428-4503-A2F9-39FE67A0F3A7}" type="presParOf" srcId="{070F49D0-03B0-4DA8-802C-350ED7558F47}" destId="{CED34835-DCB4-486D-A5A9-C82201C08B6B}" srcOrd="0" destOrd="0" presId="urn:microsoft.com/office/officeart/2005/8/layout/orgChart1"/>
    <dgm:cxn modelId="{2AE8148F-4402-455C-8874-94BAF67B6DE5}" type="presParOf" srcId="{CED34835-DCB4-486D-A5A9-C82201C08B6B}" destId="{C1C72E6D-0167-4987-8A94-8C3520E3A77F}" srcOrd="0" destOrd="0" presId="urn:microsoft.com/office/officeart/2005/8/layout/orgChart1"/>
    <dgm:cxn modelId="{7A4FBE7C-0B3D-495B-83CB-52F9A02F77DA}" type="presParOf" srcId="{CED34835-DCB4-486D-A5A9-C82201C08B6B}" destId="{A9ECD838-6AE6-4908-BA33-473F27515033}" srcOrd="1" destOrd="0" presId="urn:microsoft.com/office/officeart/2005/8/layout/orgChart1"/>
    <dgm:cxn modelId="{43443C40-C417-4F80-86DE-9EC01E89C25A}" type="presParOf" srcId="{070F49D0-03B0-4DA8-802C-350ED7558F47}" destId="{8EBD70B9-E985-4979-8672-5E33DC9FED62}" srcOrd="1" destOrd="0" presId="urn:microsoft.com/office/officeart/2005/8/layout/orgChart1"/>
    <dgm:cxn modelId="{F718BF20-34F1-4C1E-A938-94200FD1EE27}" type="presParOf" srcId="{070F49D0-03B0-4DA8-802C-350ED7558F47}" destId="{237B26AB-EB9B-4C77-9D69-BAABA6F29387}" srcOrd="2" destOrd="0" presId="urn:microsoft.com/office/officeart/2005/8/layout/orgChart1"/>
    <dgm:cxn modelId="{10849042-9916-4E08-8237-E45ED820FC98}" type="presParOf" srcId="{DD085C6D-5C07-4657-BD0F-AB0752FA3B4A}" destId="{D8DA5038-F5E4-45A9-8FB0-C5A20B5654B8}" srcOrd="2" destOrd="0" presId="urn:microsoft.com/office/officeart/2005/8/layout/orgChart1"/>
    <dgm:cxn modelId="{3089EE00-9AA6-415A-9E30-2522FFE11C72}" type="presParOf" srcId="{DD085C6D-5C07-4657-BD0F-AB0752FA3B4A}" destId="{0F1A80CF-170A-4A82-9B1E-6C1DF6CFC1DA}" srcOrd="3" destOrd="0" presId="urn:microsoft.com/office/officeart/2005/8/layout/orgChart1"/>
    <dgm:cxn modelId="{E16A2C9F-F159-485E-84A0-90E18355FE32}" type="presParOf" srcId="{0F1A80CF-170A-4A82-9B1E-6C1DF6CFC1DA}" destId="{FD87C4A8-5C86-4062-B7B0-057A3E076308}" srcOrd="0" destOrd="0" presId="urn:microsoft.com/office/officeart/2005/8/layout/orgChart1"/>
    <dgm:cxn modelId="{C1818032-FAF3-4E72-AFA9-4F792FB03145}" type="presParOf" srcId="{FD87C4A8-5C86-4062-B7B0-057A3E076308}" destId="{BB97D61C-F88B-4E29-A0DE-1121ED8EBDE4}" srcOrd="0" destOrd="0" presId="urn:microsoft.com/office/officeart/2005/8/layout/orgChart1"/>
    <dgm:cxn modelId="{5164CB5F-B417-4FA6-8812-2BD447770FC0}" type="presParOf" srcId="{FD87C4A8-5C86-4062-B7B0-057A3E076308}" destId="{5DC1C403-332E-4D51-AB98-E5226D15DA0D}" srcOrd="1" destOrd="0" presId="urn:microsoft.com/office/officeart/2005/8/layout/orgChart1"/>
    <dgm:cxn modelId="{9BC2AB88-CD0F-4F37-9B3A-7F07DE544726}" type="presParOf" srcId="{0F1A80CF-170A-4A82-9B1E-6C1DF6CFC1DA}" destId="{66F0556F-F8BD-443B-9D30-F925FD020C14}" srcOrd="1" destOrd="0" presId="urn:microsoft.com/office/officeart/2005/8/layout/orgChart1"/>
    <dgm:cxn modelId="{4AD4F1EF-3B69-4404-A7EA-17FDF0FB636B}" type="presParOf" srcId="{0F1A80CF-170A-4A82-9B1E-6C1DF6CFC1DA}" destId="{92B5FE15-7C85-41A2-A216-71E3FCB739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6F6C5C-5849-4E39-88E1-F2F0BE710BC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CA2C31D-4F5F-4F25-9EF6-994AF3E3D7D2}">
      <dgm:prSet phldrT="[Text]"/>
      <dgm:spPr>
        <a:ln w="9525"/>
      </dgm:spPr>
      <dgm:t>
        <a:bodyPr/>
        <a:lstStyle/>
        <a:p>
          <a:r>
            <a:rPr lang="en-US" b="1" dirty="0">
              <a:solidFill>
                <a:sysClr val="windowText" lastClr="000000"/>
              </a:solidFill>
            </a:rPr>
            <a:t>Crop Protection Strategy Council</a:t>
          </a:r>
        </a:p>
      </dgm:t>
    </dgm:pt>
    <dgm:pt modelId="{7365DCF6-9DB9-4E9B-995D-F3E5B6E803C7}" type="parTrans" cxnId="{7BD077D6-23E3-4E4D-990C-3ACB8F50161B}">
      <dgm:prSet/>
      <dgm:spPr/>
      <dgm:t>
        <a:bodyPr/>
        <a:lstStyle/>
        <a:p>
          <a:endParaRPr lang="en-US"/>
        </a:p>
      </dgm:t>
    </dgm:pt>
    <dgm:pt modelId="{F06905B2-C2DC-486B-A458-A8EA2E7C9402}" type="sibTrans" cxnId="{7BD077D6-23E3-4E4D-990C-3ACB8F50161B}">
      <dgm:prSet/>
      <dgm:spPr/>
      <dgm:t>
        <a:bodyPr/>
        <a:lstStyle/>
        <a:p>
          <a:endParaRPr lang="en-US"/>
        </a:p>
      </dgm:t>
    </dgm:pt>
    <dgm:pt modelId="{2652D50F-4786-47AF-B983-88F00ED0958E}" type="asst">
      <dgm:prSet phldrT="[Text]"/>
      <dgm:spPr>
        <a:solidFill>
          <a:schemeClr val="bg2">
            <a:lumMod val="20000"/>
            <a:lumOff val="80000"/>
          </a:schemeClr>
        </a:solidFill>
        <a:ln w="9525"/>
      </dgm:spPr>
      <dgm:t>
        <a:bodyPr/>
        <a:lstStyle/>
        <a:p>
          <a:r>
            <a:rPr lang="en-US" dirty="0">
              <a:solidFill>
                <a:sysClr val="windowText" lastClr="000000"/>
              </a:solidFill>
            </a:rPr>
            <a:t>Highly Hazardous Pesticides Task Force</a:t>
          </a:r>
        </a:p>
      </dgm:t>
    </dgm:pt>
    <dgm:pt modelId="{773A0829-C898-43F2-A2C6-705C14307359}" type="parTrans" cxnId="{AFFA881F-8495-4858-8561-F77B461B990C}">
      <dgm:prSet/>
      <dgm:spPr/>
      <dgm:t>
        <a:bodyPr/>
        <a:lstStyle/>
        <a:p>
          <a:endParaRPr lang="en-US"/>
        </a:p>
      </dgm:t>
    </dgm:pt>
    <dgm:pt modelId="{15A63D49-215F-472D-A3BC-227133556B50}" type="sibTrans" cxnId="{AFFA881F-8495-4858-8561-F77B461B990C}">
      <dgm:prSet/>
      <dgm:spPr/>
      <dgm:t>
        <a:bodyPr/>
        <a:lstStyle/>
        <a:p>
          <a:endParaRPr lang="en-US"/>
        </a:p>
      </dgm:t>
    </dgm:pt>
    <dgm:pt modelId="{1025AEA8-7F3B-4342-998B-B412310D4E34}">
      <dgm:prSet phldrT="[Text]"/>
      <dgm:spPr>
        <a:solidFill>
          <a:srgbClr val="FFFF00"/>
        </a:solidFill>
        <a:ln w="9525"/>
      </dgm:spPr>
      <dgm:t>
        <a:bodyPr/>
        <a:lstStyle/>
        <a:p>
          <a:r>
            <a:rPr lang="en-US" dirty="0">
              <a:solidFill>
                <a:sysClr val="windowText" lastClr="000000"/>
              </a:solidFill>
            </a:rPr>
            <a:t>Stewardship Steering Committee</a:t>
          </a:r>
        </a:p>
      </dgm:t>
    </dgm:pt>
    <dgm:pt modelId="{E8CF5512-0408-40C6-BB9C-8C6084D5B1FA}" type="parTrans" cxnId="{2014CC21-363C-4B77-AFD3-653DCFD0B860}">
      <dgm:prSet/>
      <dgm:spPr/>
      <dgm:t>
        <a:bodyPr/>
        <a:lstStyle/>
        <a:p>
          <a:endParaRPr lang="en-US"/>
        </a:p>
      </dgm:t>
    </dgm:pt>
    <dgm:pt modelId="{94B1B642-1211-4AC4-B3BD-2401649760DC}" type="sibTrans" cxnId="{2014CC21-363C-4B77-AFD3-653DCFD0B860}">
      <dgm:prSet/>
      <dgm:spPr/>
      <dgm:t>
        <a:bodyPr/>
        <a:lstStyle/>
        <a:p>
          <a:endParaRPr lang="en-US"/>
        </a:p>
      </dgm:t>
    </dgm:pt>
    <dgm:pt modelId="{5E2A2BED-F443-41F9-8F43-037604C6587E}">
      <dgm:prSet phldrT="[Text]"/>
      <dgm:spPr>
        <a:solidFill>
          <a:srgbClr val="FFC000"/>
        </a:solidFill>
        <a:ln w="9525"/>
      </dgm:spPr>
      <dgm:t>
        <a:bodyPr/>
        <a:lstStyle/>
        <a:p>
          <a:r>
            <a:rPr lang="en-US" dirty="0">
              <a:solidFill>
                <a:sysClr val="windowText" lastClr="000000"/>
              </a:solidFill>
            </a:rPr>
            <a:t>Operations Steering Committee</a:t>
          </a:r>
        </a:p>
      </dgm:t>
    </dgm:pt>
    <dgm:pt modelId="{4F039BB5-717B-4138-B489-F77025F93D49}" type="parTrans" cxnId="{7F7B2770-C9F7-4744-8477-110BF90FBE7B}">
      <dgm:prSet/>
      <dgm:spPr/>
      <dgm:t>
        <a:bodyPr/>
        <a:lstStyle/>
        <a:p>
          <a:endParaRPr lang="en-US"/>
        </a:p>
      </dgm:t>
    </dgm:pt>
    <dgm:pt modelId="{16A79801-BFA4-4033-B333-6DA442D400DD}" type="sibTrans" cxnId="{7F7B2770-C9F7-4744-8477-110BF90FBE7B}">
      <dgm:prSet/>
      <dgm:spPr/>
      <dgm:t>
        <a:bodyPr/>
        <a:lstStyle/>
        <a:p>
          <a:endParaRPr lang="en-US"/>
        </a:p>
      </dgm:t>
    </dgm:pt>
    <dgm:pt modelId="{D31E4F41-AB0B-4981-9ACA-6DBC79DE0B97}">
      <dgm:prSet phldrT="[Text]"/>
      <dgm:spPr>
        <a:solidFill>
          <a:srgbClr val="FFC000"/>
        </a:solidFill>
        <a:ln w="9525"/>
      </dgm:spPr>
      <dgm:t>
        <a:bodyPr/>
        <a:lstStyle/>
        <a:p>
          <a:r>
            <a:rPr lang="en-US" dirty="0">
              <a:solidFill>
                <a:sysClr val="windowText" lastClr="000000"/>
              </a:solidFill>
            </a:rPr>
            <a:t>Regulatory Steering Committee</a:t>
          </a:r>
        </a:p>
      </dgm:t>
    </dgm:pt>
    <dgm:pt modelId="{64602F3E-3BBE-419E-A20E-60C9FEF61AC2}" type="parTrans" cxnId="{E3AA3828-D9BF-4233-9C6F-F264D8F6DC68}">
      <dgm:prSet/>
      <dgm:spPr/>
      <dgm:t>
        <a:bodyPr/>
        <a:lstStyle/>
        <a:p>
          <a:endParaRPr lang="en-US"/>
        </a:p>
      </dgm:t>
    </dgm:pt>
    <dgm:pt modelId="{3AF47D03-8BC1-40E7-B232-5C6301BCB145}" type="sibTrans" cxnId="{E3AA3828-D9BF-4233-9C6F-F264D8F6DC68}">
      <dgm:prSet/>
      <dgm:spPr/>
      <dgm:t>
        <a:bodyPr/>
        <a:lstStyle/>
        <a:p>
          <a:endParaRPr lang="en-US"/>
        </a:p>
      </dgm:t>
    </dgm:pt>
    <dgm:pt modelId="{1155FE07-ED0A-4A4B-93A4-3D3DBFBD4390}" type="asst">
      <dgm:prSet phldrT="[Text]"/>
      <dgm:spPr>
        <a:solidFill>
          <a:schemeClr val="bg2">
            <a:lumMod val="20000"/>
            <a:lumOff val="80000"/>
          </a:schemeClr>
        </a:solidFill>
        <a:ln w="9525"/>
      </dgm:spPr>
      <dgm:t>
        <a:bodyPr/>
        <a:lstStyle/>
        <a:p>
          <a:r>
            <a:rPr lang="en-US" dirty="0">
              <a:solidFill>
                <a:sysClr val="windowText" lastClr="000000"/>
              </a:solidFill>
            </a:rPr>
            <a:t>Endocrine Disrupter Task Force</a:t>
          </a:r>
        </a:p>
      </dgm:t>
    </dgm:pt>
    <dgm:pt modelId="{D49BC872-CF72-4CDC-A6D6-1CC51D07C90D}" type="parTrans" cxnId="{2ECAC186-F2D5-44CA-8DAE-E6C6694643E5}">
      <dgm:prSet/>
      <dgm:spPr/>
      <dgm:t>
        <a:bodyPr/>
        <a:lstStyle/>
        <a:p>
          <a:endParaRPr lang="en-US"/>
        </a:p>
      </dgm:t>
    </dgm:pt>
    <dgm:pt modelId="{0AB76CA2-1A33-4350-A52E-E1D16EF52479}" type="sibTrans" cxnId="{2ECAC186-F2D5-44CA-8DAE-E6C6694643E5}">
      <dgm:prSet/>
      <dgm:spPr/>
      <dgm:t>
        <a:bodyPr/>
        <a:lstStyle/>
        <a:p>
          <a:endParaRPr lang="en-US"/>
        </a:p>
      </dgm:t>
    </dgm:pt>
    <dgm:pt modelId="{B0D5FBF7-1A44-4695-A573-9A50285718DC}" type="asst">
      <dgm:prSet phldrT="[Text]"/>
      <dgm:spPr>
        <a:solidFill>
          <a:schemeClr val="bg2">
            <a:lumMod val="20000"/>
            <a:lumOff val="80000"/>
          </a:schemeClr>
        </a:solidFill>
        <a:ln w="9525"/>
      </dgm:spPr>
      <dgm:t>
        <a:bodyPr/>
        <a:lstStyle/>
        <a:p>
          <a:r>
            <a:rPr lang="en-US" dirty="0">
              <a:solidFill>
                <a:sysClr val="windowText" lastClr="000000"/>
              </a:solidFill>
            </a:rPr>
            <a:t>Pollinator Task Force</a:t>
          </a:r>
        </a:p>
      </dgm:t>
    </dgm:pt>
    <dgm:pt modelId="{9FAE71F1-79AC-438F-8D00-565ADA80DF94}" type="parTrans" cxnId="{4418F0E1-3069-4A55-84B7-12F3758BFC6B}">
      <dgm:prSet/>
      <dgm:spPr/>
      <dgm:t>
        <a:bodyPr/>
        <a:lstStyle/>
        <a:p>
          <a:endParaRPr lang="en-US"/>
        </a:p>
      </dgm:t>
    </dgm:pt>
    <dgm:pt modelId="{29EDF0BF-F397-4BF4-85C7-23A4015F7515}" type="sibTrans" cxnId="{4418F0E1-3069-4A55-84B7-12F3758BFC6B}">
      <dgm:prSet/>
      <dgm:spPr/>
      <dgm:t>
        <a:bodyPr/>
        <a:lstStyle/>
        <a:p>
          <a:endParaRPr lang="en-US"/>
        </a:p>
      </dgm:t>
    </dgm:pt>
    <dgm:pt modelId="{73CD691D-AB18-4BC0-A3FC-C6173248A811}">
      <dgm:prSet phldrT="[Text]"/>
      <dgm:spPr>
        <a:solidFill>
          <a:srgbClr val="FFC000"/>
        </a:solidFill>
        <a:ln w="9525"/>
      </dgm:spPr>
      <dgm:t>
        <a:bodyPr/>
        <a:lstStyle/>
        <a:p>
          <a:r>
            <a:rPr lang="en-US" dirty="0">
              <a:solidFill>
                <a:sysClr val="windowText" lastClr="000000"/>
              </a:solidFill>
            </a:rPr>
            <a:t>Anti-Counterfeiting Steering Committee</a:t>
          </a:r>
        </a:p>
      </dgm:t>
    </dgm:pt>
    <dgm:pt modelId="{483D131D-0BE3-4C47-BE19-29D0FCAE9670}" type="parTrans" cxnId="{BBA3F244-EBF4-42A1-A117-C0DFD673D52E}">
      <dgm:prSet/>
      <dgm:spPr/>
      <dgm:t>
        <a:bodyPr/>
        <a:lstStyle/>
        <a:p>
          <a:endParaRPr lang="en-US"/>
        </a:p>
      </dgm:t>
    </dgm:pt>
    <dgm:pt modelId="{B55BC669-B432-424C-BEA6-3D539290DF30}" type="sibTrans" cxnId="{BBA3F244-EBF4-42A1-A117-C0DFD673D52E}">
      <dgm:prSet/>
      <dgm:spPr/>
      <dgm:t>
        <a:bodyPr/>
        <a:lstStyle/>
        <a:p>
          <a:endParaRPr lang="en-US"/>
        </a:p>
      </dgm:t>
    </dgm:pt>
    <dgm:pt modelId="{71BFA78C-4709-4322-96FF-0CA02B81F517}">
      <dgm:prSet phldrT="[Text]"/>
      <dgm:spPr>
        <a:solidFill>
          <a:srgbClr val="FFFF00"/>
        </a:solidFill>
        <a:ln w="9525"/>
      </dgm:spPr>
      <dgm:t>
        <a:bodyPr/>
        <a:lstStyle/>
        <a:p>
          <a:r>
            <a:rPr lang="en-US" dirty="0">
              <a:solidFill>
                <a:sysClr val="windowText" lastClr="000000"/>
              </a:solidFill>
            </a:rPr>
            <a:t>Multilateral Affairs Steering Committee</a:t>
          </a:r>
        </a:p>
      </dgm:t>
    </dgm:pt>
    <dgm:pt modelId="{F055C507-CDEC-46B4-901D-D56649FEC0B6}" type="parTrans" cxnId="{39791E1B-FA99-440A-9C05-9E87F7B70FE2}">
      <dgm:prSet/>
      <dgm:spPr/>
      <dgm:t>
        <a:bodyPr/>
        <a:lstStyle/>
        <a:p>
          <a:endParaRPr lang="en-US"/>
        </a:p>
      </dgm:t>
    </dgm:pt>
    <dgm:pt modelId="{27C130FD-B5DD-4BA9-8EF4-C833DD46DEB0}" type="sibTrans" cxnId="{39791E1B-FA99-440A-9C05-9E87F7B70FE2}">
      <dgm:prSet/>
      <dgm:spPr/>
      <dgm:t>
        <a:bodyPr/>
        <a:lstStyle/>
        <a:p>
          <a:endParaRPr lang="en-US"/>
        </a:p>
      </dgm:t>
    </dgm:pt>
    <dgm:pt modelId="{66FA2A62-2AC2-4C3D-BB76-F147EB30B868}">
      <dgm:prSet phldrT="[Text]"/>
      <dgm:spPr>
        <a:solidFill>
          <a:srgbClr val="FFC000"/>
        </a:solidFill>
        <a:ln w="9525"/>
      </dgm:spPr>
      <dgm:t>
        <a:bodyPr/>
        <a:lstStyle/>
        <a:p>
          <a:r>
            <a:rPr lang="en-US" dirty="0">
              <a:solidFill>
                <a:sysClr val="windowText" lastClr="000000"/>
              </a:solidFill>
            </a:rPr>
            <a:t>Communications Steering Committee</a:t>
          </a:r>
        </a:p>
      </dgm:t>
    </dgm:pt>
    <dgm:pt modelId="{67D31F22-7EA9-4C55-B1F9-17C04905611F}" type="parTrans" cxnId="{7D0E16D1-E2B2-425A-A3BE-5E259D5ACE19}">
      <dgm:prSet/>
      <dgm:spPr/>
      <dgm:t>
        <a:bodyPr/>
        <a:lstStyle/>
        <a:p>
          <a:endParaRPr lang="en-US"/>
        </a:p>
      </dgm:t>
    </dgm:pt>
    <dgm:pt modelId="{94E02E2D-2846-4F7D-9B0B-5445B983B5C5}" type="sibTrans" cxnId="{7D0E16D1-E2B2-425A-A3BE-5E259D5ACE19}">
      <dgm:prSet/>
      <dgm:spPr/>
      <dgm:t>
        <a:bodyPr/>
        <a:lstStyle/>
        <a:p>
          <a:endParaRPr lang="en-US"/>
        </a:p>
      </dgm:t>
    </dgm:pt>
    <dgm:pt modelId="{88358534-9A48-4F7E-8501-156E16787777}">
      <dgm:prSet/>
      <dgm:spPr>
        <a:solidFill>
          <a:srgbClr val="00B0F0"/>
        </a:solidFill>
        <a:ln w="9525"/>
      </dgm:spPr>
      <dgm:t>
        <a:bodyPr/>
        <a:lstStyle/>
        <a:p>
          <a:r>
            <a:rPr lang="en-US" dirty="0">
              <a:solidFill>
                <a:sysClr val="windowText" lastClr="000000"/>
              </a:solidFill>
            </a:rPr>
            <a:t>Project Teams:</a:t>
          </a:r>
        </a:p>
        <a:p>
          <a:r>
            <a:rPr lang="en-US" dirty="0">
              <a:solidFill>
                <a:sysClr val="windowText" lastClr="000000"/>
              </a:solidFill>
            </a:rPr>
            <a:t>IPM/RU,</a:t>
          </a:r>
        </a:p>
        <a:p>
          <a:r>
            <a:rPr lang="en-US" dirty="0">
              <a:solidFill>
                <a:sysClr val="windowText" lastClr="000000"/>
              </a:solidFill>
            </a:rPr>
            <a:t>Container </a:t>
          </a:r>
          <a:r>
            <a:rPr lang="en-US" dirty="0" err="1">
              <a:solidFill>
                <a:sysClr val="windowText" lastClr="000000"/>
              </a:solidFill>
            </a:rPr>
            <a:t>Manangement</a:t>
          </a:r>
          <a:r>
            <a:rPr lang="en-US" dirty="0">
              <a:solidFill>
                <a:sysClr val="windowText" lastClr="000000"/>
              </a:solidFill>
            </a:rPr>
            <a:t>,</a:t>
          </a:r>
        </a:p>
        <a:p>
          <a:r>
            <a:rPr lang="en-US" dirty="0">
              <a:solidFill>
                <a:sysClr val="windowText" lastClr="000000"/>
              </a:solidFill>
            </a:rPr>
            <a:t>Obsolete Stocks</a:t>
          </a:r>
        </a:p>
      </dgm:t>
    </dgm:pt>
    <dgm:pt modelId="{24C389E4-CFAA-4565-9D13-6C9228EE38C9}" type="parTrans" cxnId="{C9B31695-CB39-4F23-AFFC-041A2F5B507F}">
      <dgm:prSet/>
      <dgm:spPr/>
      <dgm:t>
        <a:bodyPr/>
        <a:lstStyle/>
        <a:p>
          <a:endParaRPr lang="en-US"/>
        </a:p>
      </dgm:t>
    </dgm:pt>
    <dgm:pt modelId="{7C8261A8-CCB2-4248-8B56-8C02260FF915}" type="sibTrans" cxnId="{C9B31695-CB39-4F23-AFFC-041A2F5B507F}">
      <dgm:prSet/>
      <dgm:spPr/>
      <dgm:t>
        <a:bodyPr/>
        <a:lstStyle/>
        <a:p>
          <a:endParaRPr lang="en-US"/>
        </a:p>
      </dgm:t>
    </dgm:pt>
    <dgm:pt modelId="{3A59EC02-50B2-4BE3-8979-9DE6E2B2A935}">
      <dgm:prSet/>
      <dgm:spPr>
        <a:solidFill>
          <a:srgbClr val="00B0F0"/>
        </a:solidFill>
        <a:ln w="9525"/>
      </dgm:spPr>
      <dgm:t>
        <a:bodyPr/>
        <a:lstStyle/>
        <a:p>
          <a:r>
            <a:rPr lang="en-US" dirty="0">
              <a:solidFill>
                <a:sysClr val="windowText" lastClr="000000"/>
              </a:solidFill>
            </a:rPr>
            <a:t>4 Resistance Action Committees</a:t>
          </a:r>
        </a:p>
      </dgm:t>
    </dgm:pt>
    <dgm:pt modelId="{852A7434-0D18-4430-AF9F-9F92D1993642}" type="parTrans" cxnId="{E4210072-F19F-401D-BD84-96C817D5A6A7}">
      <dgm:prSet/>
      <dgm:spPr/>
      <dgm:t>
        <a:bodyPr/>
        <a:lstStyle/>
        <a:p>
          <a:endParaRPr lang="en-US"/>
        </a:p>
      </dgm:t>
    </dgm:pt>
    <dgm:pt modelId="{D6EBECA8-B063-479A-80A1-F838A45D1142}" type="sibTrans" cxnId="{E4210072-F19F-401D-BD84-96C817D5A6A7}">
      <dgm:prSet/>
      <dgm:spPr/>
      <dgm:t>
        <a:bodyPr/>
        <a:lstStyle/>
        <a:p>
          <a:endParaRPr lang="en-US"/>
        </a:p>
      </dgm:t>
    </dgm:pt>
    <dgm:pt modelId="{77316D43-AF64-4A4A-B0B8-B6BAD28B6199}" type="pres">
      <dgm:prSet presAssocID="{AC6F6C5C-5849-4E39-88E1-F2F0BE710BCE}" presName="hierChild1" presStyleCnt="0">
        <dgm:presLayoutVars>
          <dgm:orgChart val="1"/>
          <dgm:chPref val="1"/>
          <dgm:dir/>
          <dgm:animOne val="branch"/>
          <dgm:animLvl val="lvl"/>
          <dgm:resizeHandles/>
        </dgm:presLayoutVars>
      </dgm:prSet>
      <dgm:spPr/>
    </dgm:pt>
    <dgm:pt modelId="{AF8D182E-4DEA-45D8-BC60-15F9002DC8F5}" type="pres">
      <dgm:prSet presAssocID="{ACA2C31D-4F5F-4F25-9EF6-994AF3E3D7D2}" presName="hierRoot1" presStyleCnt="0">
        <dgm:presLayoutVars>
          <dgm:hierBranch val="init"/>
        </dgm:presLayoutVars>
      </dgm:prSet>
      <dgm:spPr/>
    </dgm:pt>
    <dgm:pt modelId="{CFC0541F-BFAC-459E-8AFC-F73C62F3E93A}" type="pres">
      <dgm:prSet presAssocID="{ACA2C31D-4F5F-4F25-9EF6-994AF3E3D7D2}" presName="rootComposite1" presStyleCnt="0"/>
      <dgm:spPr/>
    </dgm:pt>
    <dgm:pt modelId="{A6958545-6BBD-477A-AAF3-9CD925023698}" type="pres">
      <dgm:prSet presAssocID="{ACA2C31D-4F5F-4F25-9EF6-994AF3E3D7D2}" presName="rootText1" presStyleLbl="node0" presStyleIdx="0" presStyleCnt="1">
        <dgm:presLayoutVars>
          <dgm:chPref val="3"/>
        </dgm:presLayoutVars>
      </dgm:prSet>
      <dgm:spPr/>
    </dgm:pt>
    <dgm:pt modelId="{FEFDF2C8-B521-45CA-ABD5-A6B38054A72B}" type="pres">
      <dgm:prSet presAssocID="{ACA2C31D-4F5F-4F25-9EF6-994AF3E3D7D2}" presName="rootConnector1" presStyleLbl="node1" presStyleIdx="0" presStyleCnt="0"/>
      <dgm:spPr/>
    </dgm:pt>
    <dgm:pt modelId="{5B2DF38C-6883-4A78-8876-7182C0FA75E6}" type="pres">
      <dgm:prSet presAssocID="{ACA2C31D-4F5F-4F25-9EF6-994AF3E3D7D2}" presName="hierChild2" presStyleCnt="0"/>
      <dgm:spPr/>
    </dgm:pt>
    <dgm:pt modelId="{84B67D61-0006-43EC-AD4A-2AA489AE4AB8}" type="pres">
      <dgm:prSet presAssocID="{E8CF5512-0408-40C6-BB9C-8C6084D5B1FA}" presName="Name37" presStyleLbl="parChTrans1D2" presStyleIdx="0" presStyleCnt="9"/>
      <dgm:spPr/>
    </dgm:pt>
    <dgm:pt modelId="{3FE2EE19-F7BD-490A-8FB9-2696393BB1C3}" type="pres">
      <dgm:prSet presAssocID="{1025AEA8-7F3B-4342-998B-B412310D4E34}" presName="hierRoot2" presStyleCnt="0">
        <dgm:presLayoutVars>
          <dgm:hierBranch val="init"/>
        </dgm:presLayoutVars>
      </dgm:prSet>
      <dgm:spPr/>
    </dgm:pt>
    <dgm:pt modelId="{F57AA863-7E13-4443-905F-020B62128D58}" type="pres">
      <dgm:prSet presAssocID="{1025AEA8-7F3B-4342-998B-B412310D4E34}" presName="rootComposite" presStyleCnt="0"/>
      <dgm:spPr/>
    </dgm:pt>
    <dgm:pt modelId="{F63CE68E-B19E-4BF5-8670-2027DF00703B}" type="pres">
      <dgm:prSet presAssocID="{1025AEA8-7F3B-4342-998B-B412310D4E34}" presName="rootText" presStyleLbl="node2" presStyleIdx="0" presStyleCnt="6">
        <dgm:presLayoutVars>
          <dgm:chPref val="3"/>
        </dgm:presLayoutVars>
      </dgm:prSet>
      <dgm:spPr/>
    </dgm:pt>
    <dgm:pt modelId="{FE6450D0-60A4-422B-81B3-9BCFCE2EF656}" type="pres">
      <dgm:prSet presAssocID="{1025AEA8-7F3B-4342-998B-B412310D4E34}" presName="rootConnector" presStyleLbl="node2" presStyleIdx="0" presStyleCnt="6"/>
      <dgm:spPr/>
    </dgm:pt>
    <dgm:pt modelId="{DC291801-9A59-47CB-9090-6EFFE05440BE}" type="pres">
      <dgm:prSet presAssocID="{1025AEA8-7F3B-4342-998B-B412310D4E34}" presName="hierChild4" presStyleCnt="0"/>
      <dgm:spPr/>
    </dgm:pt>
    <dgm:pt modelId="{620C8CE9-D002-4E9E-819A-961CF3E87871}" type="pres">
      <dgm:prSet presAssocID="{24C389E4-CFAA-4565-9D13-6C9228EE38C9}" presName="Name37" presStyleLbl="parChTrans1D3" presStyleIdx="0" presStyleCnt="2"/>
      <dgm:spPr/>
    </dgm:pt>
    <dgm:pt modelId="{EA5D2684-FD68-4FE5-839E-4E63D38BB199}" type="pres">
      <dgm:prSet presAssocID="{88358534-9A48-4F7E-8501-156E16787777}" presName="hierRoot2" presStyleCnt="0">
        <dgm:presLayoutVars>
          <dgm:hierBranch val="init"/>
        </dgm:presLayoutVars>
      </dgm:prSet>
      <dgm:spPr/>
    </dgm:pt>
    <dgm:pt modelId="{58FBA954-3E4D-45F3-8EAE-BB79FFF9007F}" type="pres">
      <dgm:prSet presAssocID="{88358534-9A48-4F7E-8501-156E16787777}" presName="rootComposite" presStyleCnt="0"/>
      <dgm:spPr/>
    </dgm:pt>
    <dgm:pt modelId="{36BFBC12-C892-49FE-A238-9789C87114F2}" type="pres">
      <dgm:prSet presAssocID="{88358534-9A48-4F7E-8501-156E16787777}" presName="rootText" presStyleLbl="node3" presStyleIdx="0" presStyleCnt="2" custScaleY="155704">
        <dgm:presLayoutVars>
          <dgm:chPref val="3"/>
        </dgm:presLayoutVars>
      </dgm:prSet>
      <dgm:spPr/>
    </dgm:pt>
    <dgm:pt modelId="{49E52124-3998-4818-B1F6-0E03897212A1}" type="pres">
      <dgm:prSet presAssocID="{88358534-9A48-4F7E-8501-156E16787777}" presName="rootConnector" presStyleLbl="node3" presStyleIdx="0" presStyleCnt="2"/>
      <dgm:spPr/>
    </dgm:pt>
    <dgm:pt modelId="{6C07A9A7-3A59-4964-A707-52877CA15D18}" type="pres">
      <dgm:prSet presAssocID="{88358534-9A48-4F7E-8501-156E16787777}" presName="hierChild4" presStyleCnt="0"/>
      <dgm:spPr/>
    </dgm:pt>
    <dgm:pt modelId="{222BE3B0-79FF-4241-BE6C-A0C228F8CDF5}" type="pres">
      <dgm:prSet presAssocID="{88358534-9A48-4F7E-8501-156E16787777}" presName="hierChild5" presStyleCnt="0"/>
      <dgm:spPr/>
    </dgm:pt>
    <dgm:pt modelId="{4B5BA092-5781-451A-8BBC-5204D9FE6BCF}" type="pres">
      <dgm:prSet presAssocID="{852A7434-0D18-4430-AF9F-9F92D1993642}" presName="Name37" presStyleLbl="parChTrans1D3" presStyleIdx="1" presStyleCnt="2"/>
      <dgm:spPr/>
    </dgm:pt>
    <dgm:pt modelId="{843FEF37-5BCA-4EB1-8C7B-DF182BE3B0D2}" type="pres">
      <dgm:prSet presAssocID="{3A59EC02-50B2-4BE3-8979-9DE6E2B2A935}" presName="hierRoot2" presStyleCnt="0">
        <dgm:presLayoutVars>
          <dgm:hierBranch val="init"/>
        </dgm:presLayoutVars>
      </dgm:prSet>
      <dgm:spPr/>
    </dgm:pt>
    <dgm:pt modelId="{934EB14E-2BBE-49F4-87FB-444321E61C74}" type="pres">
      <dgm:prSet presAssocID="{3A59EC02-50B2-4BE3-8979-9DE6E2B2A935}" presName="rootComposite" presStyleCnt="0"/>
      <dgm:spPr/>
    </dgm:pt>
    <dgm:pt modelId="{3DBFF75E-6C3B-4939-9F44-942801916FDD}" type="pres">
      <dgm:prSet presAssocID="{3A59EC02-50B2-4BE3-8979-9DE6E2B2A935}" presName="rootText" presStyleLbl="node3" presStyleIdx="1" presStyleCnt="2">
        <dgm:presLayoutVars>
          <dgm:chPref val="3"/>
        </dgm:presLayoutVars>
      </dgm:prSet>
      <dgm:spPr/>
    </dgm:pt>
    <dgm:pt modelId="{6EB0715C-0123-4B92-BD3A-ECB8B66C3176}" type="pres">
      <dgm:prSet presAssocID="{3A59EC02-50B2-4BE3-8979-9DE6E2B2A935}" presName="rootConnector" presStyleLbl="node3" presStyleIdx="1" presStyleCnt="2"/>
      <dgm:spPr/>
    </dgm:pt>
    <dgm:pt modelId="{C17FA103-96BD-49C7-9FD9-2DAA2846A06C}" type="pres">
      <dgm:prSet presAssocID="{3A59EC02-50B2-4BE3-8979-9DE6E2B2A935}" presName="hierChild4" presStyleCnt="0"/>
      <dgm:spPr/>
    </dgm:pt>
    <dgm:pt modelId="{C1AB8490-7DC2-4CB5-AD0F-9A4273AD3F9A}" type="pres">
      <dgm:prSet presAssocID="{3A59EC02-50B2-4BE3-8979-9DE6E2B2A935}" presName="hierChild5" presStyleCnt="0"/>
      <dgm:spPr/>
    </dgm:pt>
    <dgm:pt modelId="{2030E5AD-A574-48C1-9DA9-04CB3086F0BC}" type="pres">
      <dgm:prSet presAssocID="{1025AEA8-7F3B-4342-998B-B412310D4E34}" presName="hierChild5" presStyleCnt="0"/>
      <dgm:spPr/>
    </dgm:pt>
    <dgm:pt modelId="{1558C055-66CF-4C36-9672-A2F0BE80AEBD}" type="pres">
      <dgm:prSet presAssocID="{F055C507-CDEC-46B4-901D-D56649FEC0B6}" presName="Name37" presStyleLbl="parChTrans1D2" presStyleIdx="1" presStyleCnt="9"/>
      <dgm:spPr/>
    </dgm:pt>
    <dgm:pt modelId="{12160697-D1CD-4D62-9BF2-E78EDE01A08E}" type="pres">
      <dgm:prSet presAssocID="{71BFA78C-4709-4322-96FF-0CA02B81F517}" presName="hierRoot2" presStyleCnt="0">
        <dgm:presLayoutVars>
          <dgm:hierBranch val="init"/>
        </dgm:presLayoutVars>
      </dgm:prSet>
      <dgm:spPr/>
    </dgm:pt>
    <dgm:pt modelId="{FD28FAAA-5957-447C-9855-76A5F86251E3}" type="pres">
      <dgm:prSet presAssocID="{71BFA78C-4709-4322-96FF-0CA02B81F517}" presName="rootComposite" presStyleCnt="0"/>
      <dgm:spPr/>
    </dgm:pt>
    <dgm:pt modelId="{F2429825-C87D-48BD-B895-4C3761A7D1E5}" type="pres">
      <dgm:prSet presAssocID="{71BFA78C-4709-4322-96FF-0CA02B81F517}" presName="rootText" presStyleLbl="node2" presStyleIdx="1" presStyleCnt="6">
        <dgm:presLayoutVars>
          <dgm:chPref val="3"/>
        </dgm:presLayoutVars>
      </dgm:prSet>
      <dgm:spPr/>
    </dgm:pt>
    <dgm:pt modelId="{E0191FBD-1AC2-41FC-A3C7-8F563D6A1DC4}" type="pres">
      <dgm:prSet presAssocID="{71BFA78C-4709-4322-96FF-0CA02B81F517}" presName="rootConnector" presStyleLbl="node2" presStyleIdx="1" presStyleCnt="6"/>
      <dgm:spPr/>
    </dgm:pt>
    <dgm:pt modelId="{9E5417A6-882A-41DF-9006-8DC8955D2F8D}" type="pres">
      <dgm:prSet presAssocID="{71BFA78C-4709-4322-96FF-0CA02B81F517}" presName="hierChild4" presStyleCnt="0"/>
      <dgm:spPr/>
    </dgm:pt>
    <dgm:pt modelId="{31B4C0C2-5CD1-46D0-88A3-584611C10BD7}" type="pres">
      <dgm:prSet presAssocID="{71BFA78C-4709-4322-96FF-0CA02B81F517}" presName="hierChild5" presStyleCnt="0"/>
      <dgm:spPr/>
    </dgm:pt>
    <dgm:pt modelId="{B2A5B7C0-6A0A-4D33-A1A8-2BE52B8D9615}" type="pres">
      <dgm:prSet presAssocID="{67D31F22-7EA9-4C55-B1F9-17C04905611F}" presName="Name37" presStyleLbl="parChTrans1D2" presStyleIdx="2" presStyleCnt="9"/>
      <dgm:spPr/>
    </dgm:pt>
    <dgm:pt modelId="{A699398C-3A6C-4828-8CEB-F2E2FB45AD32}" type="pres">
      <dgm:prSet presAssocID="{66FA2A62-2AC2-4C3D-BB76-F147EB30B868}" presName="hierRoot2" presStyleCnt="0">
        <dgm:presLayoutVars>
          <dgm:hierBranch val="init"/>
        </dgm:presLayoutVars>
      </dgm:prSet>
      <dgm:spPr/>
    </dgm:pt>
    <dgm:pt modelId="{9C3D45C0-B9A8-462E-82BA-2536A4AEC65B}" type="pres">
      <dgm:prSet presAssocID="{66FA2A62-2AC2-4C3D-BB76-F147EB30B868}" presName="rootComposite" presStyleCnt="0"/>
      <dgm:spPr/>
    </dgm:pt>
    <dgm:pt modelId="{AABF0E2B-F4DD-44C0-9CCA-F2C3BFBE900D}" type="pres">
      <dgm:prSet presAssocID="{66FA2A62-2AC2-4C3D-BB76-F147EB30B868}" presName="rootText" presStyleLbl="node2" presStyleIdx="2" presStyleCnt="6">
        <dgm:presLayoutVars>
          <dgm:chPref val="3"/>
        </dgm:presLayoutVars>
      </dgm:prSet>
      <dgm:spPr/>
    </dgm:pt>
    <dgm:pt modelId="{1D5C53C9-5B46-41F9-A526-765938DFA5E9}" type="pres">
      <dgm:prSet presAssocID="{66FA2A62-2AC2-4C3D-BB76-F147EB30B868}" presName="rootConnector" presStyleLbl="node2" presStyleIdx="2" presStyleCnt="6"/>
      <dgm:spPr/>
    </dgm:pt>
    <dgm:pt modelId="{79B5935F-C584-492F-B534-2508CE50550E}" type="pres">
      <dgm:prSet presAssocID="{66FA2A62-2AC2-4C3D-BB76-F147EB30B868}" presName="hierChild4" presStyleCnt="0"/>
      <dgm:spPr/>
    </dgm:pt>
    <dgm:pt modelId="{337C4391-4D91-44D2-BE88-E9EB20E5A5FB}" type="pres">
      <dgm:prSet presAssocID="{66FA2A62-2AC2-4C3D-BB76-F147EB30B868}" presName="hierChild5" presStyleCnt="0"/>
      <dgm:spPr/>
    </dgm:pt>
    <dgm:pt modelId="{3312263E-C3A0-4FF6-8131-460F7E288FFB}" type="pres">
      <dgm:prSet presAssocID="{483D131D-0BE3-4C47-BE19-29D0FCAE9670}" presName="Name37" presStyleLbl="parChTrans1D2" presStyleIdx="3" presStyleCnt="9"/>
      <dgm:spPr/>
    </dgm:pt>
    <dgm:pt modelId="{63A27D96-EFCD-4DF3-AF28-4E96B7CEA64D}" type="pres">
      <dgm:prSet presAssocID="{73CD691D-AB18-4BC0-A3FC-C6173248A811}" presName="hierRoot2" presStyleCnt="0">
        <dgm:presLayoutVars>
          <dgm:hierBranch val="init"/>
        </dgm:presLayoutVars>
      </dgm:prSet>
      <dgm:spPr/>
    </dgm:pt>
    <dgm:pt modelId="{A3124B2B-D211-4829-9C20-947B7EBDC99F}" type="pres">
      <dgm:prSet presAssocID="{73CD691D-AB18-4BC0-A3FC-C6173248A811}" presName="rootComposite" presStyleCnt="0"/>
      <dgm:spPr/>
    </dgm:pt>
    <dgm:pt modelId="{F6BBC08B-6336-4EB8-8F1A-611F5104F49B}" type="pres">
      <dgm:prSet presAssocID="{73CD691D-AB18-4BC0-A3FC-C6173248A811}" presName="rootText" presStyleLbl="node2" presStyleIdx="3" presStyleCnt="6">
        <dgm:presLayoutVars>
          <dgm:chPref val="3"/>
        </dgm:presLayoutVars>
      </dgm:prSet>
      <dgm:spPr/>
    </dgm:pt>
    <dgm:pt modelId="{A2C5FA2C-DE8C-43D3-AA97-3CC6A479F845}" type="pres">
      <dgm:prSet presAssocID="{73CD691D-AB18-4BC0-A3FC-C6173248A811}" presName="rootConnector" presStyleLbl="node2" presStyleIdx="3" presStyleCnt="6"/>
      <dgm:spPr/>
    </dgm:pt>
    <dgm:pt modelId="{FD9C7E85-9FCD-4A0D-832E-A375F42802A1}" type="pres">
      <dgm:prSet presAssocID="{73CD691D-AB18-4BC0-A3FC-C6173248A811}" presName="hierChild4" presStyleCnt="0"/>
      <dgm:spPr/>
    </dgm:pt>
    <dgm:pt modelId="{9892F427-E451-43AE-A534-DB5980DF99BC}" type="pres">
      <dgm:prSet presAssocID="{73CD691D-AB18-4BC0-A3FC-C6173248A811}" presName="hierChild5" presStyleCnt="0"/>
      <dgm:spPr/>
    </dgm:pt>
    <dgm:pt modelId="{8D2E0BDB-6C99-4C9C-9171-78C4A004ED09}" type="pres">
      <dgm:prSet presAssocID="{4F039BB5-717B-4138-B489-F77025F93D49}" presName="Name37" presStyleLbl="parChTrans1D2" presStyleIdx="4" presStyleCnt="9"/>
      <dgm:spPr/>
    </dgm:pt>
    <dgm:pt modelId="{DE4682A6-D991-468C-9277-D03C20519648}" type="pres">
      <dgm:prSet presAssocID="{5E2A2BED-F443-41F9-8F43-037604C6587E}" presName="hierRoot2" presStyleCnt="0">
        <dgm:presLayoutVars>
          <dgm:hierBranch val="init"/>
        </dgm:presLayoutVars>
      </dgm:prSet>
      <dgm:spPr/>
    </dgm:pt>
    <dgm:pt modelId="{20C57E2D-E3A2-48A9-AEE5-E211CC4B6E8A}" type="pres">
      <dgm:prSet presAssocID="{5E2A2BED-F443-41F9-8F43-037604C6587E}" presName="rootComposite" presStyleCnt="0"/>
      <dgm:spPr/>
    </dgm:pt>
    <dgm:pt modelId="{4FDA9219-BC73-48C4-BF1F-D88B969F193F}" type="pres">
      <dgm:prSet presAssocID="{5E2A2BED-F443-41F9-8F43-037604C6587E}" presName="rootText" presStyleLbl="node2" presStyleIdx="4" presStyleCnt="6">
        <dgm:presLayoutVars>
          <dgm:chPref val="3"/>
        </dgm:presLayoutVars>
      </dgm:prSet>
      <dgm:spPr/>
    </dgm:pt>
    <dgm:pt modelId="{15B447C6-23A8-4BD5-8965-EA8A493200A4}" type="pres">
      <dgm:prSet presAssocID="{5E2A2BED-F443-41F9-8F43-037604C6587E}" presName="rootConnector" presStyleLbl="node2" presStyleIdx="4" presStyleCnt="6"/>
      <dgm:spPr/>
    </dgm:pt>
    <dgm:pt modelId="{7BAF6E64-3703-4B08-8194-6F7FE4BB2C5D}" type="pres">
      <dgm:prSet presAssocID="{5E2A2BED-F443-41F9-8F43-037604C6587E}" presName="hierChild4" presStyleCnt="0"/>
      <dgm:spPr/>
    </dgm:pt>
    <dgm:pt modelId="{E69329A6-6EB6-4381-8636-4924FF531128}" type="pres">
      <dgm:prSet presAssocID="{5E2A2BED-F443-41F9-8F43-037604C6587E}" presName="hierChild5" presStyleCnt="0"/>
      <dgm:spPr/>
    </dgm:pt>
    <dgm:pt modelId="{2910F178-CF4C-429F-A3BF-5E014CF1C179}" type="pres">
      <dgm:prSet presAssocID="{64602F3E-3BBE-419E-A20E-60C9FEF61AC2}" presName="Name37" presStyleLbl="parChTrans1D2" presStyleIdx="5" presStyleCnt="9"/>
      <dgm:spPr/>
    </dgm:pt>
    <dgm:pt modelId="{16F87FCC-DD88-436E-8FCF-2375D65A43AB}" type="pres">
      <dgm:prSet presAssocID="{D31E4F41-AB0B-4981-9ACA-6DBC79DE0B97}" presName="hierRoot2" presStyleCnt="0">
        <dgm:presLayoutVars>
          <dgm:hierBranch val="init"/>
        </dgm:presLayoutVars>
      </dgm:prSet>
      <dgm:spPr/>
    </dgm:pt>
    <dgm:pt modelId="{C774E0FC-6181-44BB-A401-1D7A401A89DE}" type="pres">
      <dgm:prSet presAssocID="{D31E4F41-AB0B-4981-9ACA-6DBC79DE0B97}" presName="rootComposite" presStyleCnt="0"/>
      <dgm:spPr/>
    </dgm:pt>
    <dgm:pt modelId="{86304B27-6624-4C9D-8210-85976F26D93B}" type="pres">
      <dgm:prSet presAssocID="{D31E4F41-AB0B-4981-9ACA-6DBC79DE0B97}" presName="rootText" presStyleLbl="node2" presStyleIdx="5" presStyleCnt="6">
        <dgm:presLayoutVars>
          <dgm:chPref val="3"/>
        </dgm:presLayoutVars>
      </dgm:prSet>
      <dgm:spPr/>
    </dgm:pt>
    <dgm:pt modelId="{BD07CE87-2A01-4EF2-91E5-C6E721931248}" type="pres">
      <dgm:prSet presAssocID="{D31E4F41-AB0B-4981-9ACA-6DBC79DE0B97}" presName="rootConnector" presStyleLbl="node2" presStyleIdx="5" presStyleCnt="6"/>
      <dgm:spPr/>
    </dgm:pt>
    <dgm:pt modelId="{62865C17-411C-46D2-BC8D-78722F4A8AB9}" type="pres">
      <dgm:prSet presAssocID="{D31E4F41-AB0B-4981-9ACA-6DBC79DE0B97}" presName="hierChild4" presStyleCnt="0"/>
      <dgm:spPr/>
    </dgm:pt>
    <dgm:pt modelId="{598786F9-BDDC-428B-8D44-0F4C18FD750C}" type="pres">
      <dgm:prSet presAssocID="{D31E4F41-AB0B-4981-9ACA-6DBC79DE0B97}" presName="hierChild5" presStyleCnt="0"/>
      <dgm:spPr/>
    </dgm:pt>
    <dgm:pt modelId="{EE994928-4B2B-4CEA-958E-1024987D6B1C}" type="pres">
      <dgm:prSet presAssocID="{ACA2C31D-4F5F-4F25-9EF6-994AF3E3D7D2}" presName="hierChild3" presStyleCnt="0"/>
      <dgm:spPr/>
    </dgm:pt>
    <dgm:pt modelId="{E6DDEB5A-FC65-4838-AB72-AEBA305BEA7E}" type="pres">
      <dgm:prSet presAssocID="{773A0829-C898-43F2-A2C6-705C14307359}" presName="Name111" presStyleLbl="parChTrans1D2" presStyleIdx="6" presStyleCnt="9"/>
      <dgm:spPr/>
    </dgm:pt>
    <dgm:pt modelId="{53422C17-A6F5-43F7-B3A1-26450D6DB9FC}" type="pres">
      <dgm:prSet presAssocID="{2652D50F-4786-47AF-B983-88F00ED0958E}" presName="hierRoot3" presStyleCnt="0">
        <dgm:presLayoutVars>
          <dgm:hierBranch val="init"/>
        </dgm:presLayoutVars>
      </dgm:prSet>
      <dgm:spPr/>
    </dgm:pt>
    <dgm:pt modelId="{F3C9B69B-99A9-4E1F-95EB-DF5E989ECE60}" type="pres">
      <dgm:prSet presAssocID="{2652D50F-4786-47AF-B983-88F00ED0958E}" presName="rootComposite3" presStyleCnt="0"/>
      <dgm:spPr/>
    </dgm:pt>
    <dgm:pt modelId="{E53D5196-D3B8-4058-88BF-1BA19D6C86A4}" type="pres">
      <dgm:prSet presAssocID="{2652D50F-4786-47AF-B983-88F00ED0958E}" presName="rootText3" presStyleLbl="asst1" presStyleIdx="0" presStyleCnt="3">
        <dgm:presLayoutVars>
          <dgm:chPref val="3"/>
        </dgm:presLayoutVars>
      </dgm:prSet>
      <dgm:spPr/>
    </dgm:pt>
    <dgm:pt modelId="{5BF0BA08-5DD3-4262-B23C-ABC7AFD720A8}" type="pres">
      <dgm:prSet presAssocID="{2652D50F-4786-47AF-B983-88F00ED0958E}" presName="rootConnector3" presStyleLbl="asst1" presStyleIdx="0" presStyleCnt="3"/>
      <dgm:spPr/>
    </dgm:pt>
    <dgm:pt modelId="{58843299-1DC2-48D2-9181-BA073071932B}" type="pres">
      <dgm:prSet presAssocID="{2652D50F-4786-47AF-B983-88F00ED0958E}" presName="hierChild6" presStyleCnt="0"/>
      <dgm:spPr/>
    </dgm:pt>
    <dgm:pt modelId="{C30A348A-0845-43EA-88F7-37A0917FD47F}" type="pres">
      <dgm:prSet presAssocID="{2652D50F-4786-47AF-B983-88F00ED0958E}" presName="hierChild7" presStyleCnt="0"/>
      <dgm:spPr/>
    </dgm:pt>
    <dgm:pt modelId="{61F406CD-025A-45B5-A297-EC27A689F764}" type="pres">
      <dgm:prSet presAssocID="{D49BC872-CF72-4CDC-A6D6-1CC51D07C90D}" presName="Name111" presStyleLbl="parChTrans1D2" presStyleIdx="7" presStyleCnt="9"/>
      <dgm:spPr/>
    </dgm:pt>
    <dgm:pt modelId="{6A8AD172-3991-4F4F-9EAC-41878F337F0D}" type="pres">
      <dgm:prSet presAssocID="{1155FE07-ED0A-4A4B-93A4-3D3DBFBD4390}" presName="hierRoot3" presStyleCnt="0">
        <dgm:presLayoutVars>
          <dgm:hierBranch val="init"/>
        </dgm:presLayoutVars>
      </dgm:prSet>
      <dgm:spPr/>
    </dgm:pt>
    <dgm:pt modelId="{A87A55A0-A669-4C90-A1B2-DBE7C7C3B9FA}" type="pres">
      <dgm:prSet presAssocID="{1155FE07-ED0A-4A4B-93A4-3D3DBFBD4390}" presName="rootComposite3" presStyleCnt="0"/>
      <dgm:spPr/>
    </dgm:pt>
    <dgm:pt modelId="{F68B075F-9E61-408E-A92F-ACAB0D52008E}" type="pres">
      <dgm:prSet presAssocID="{1155FE07-ED0A-4A4B-93A4-3D3DBFBD4390}" presName="rootText3" presStyleLbl="asst1" presStyleIdx="1" presStyleCnt="3">
        <dgm:presLayoutVars>
          <dgm:chPref val="3"/>
        </dgm:presLayoutVars>
      </dgm:prSet>
      <dgm:spPr/>
    </dgm:pt>
    <dgm:pt modelId="{EDAB90E1-B635-492D-A578-4C197B97269C}" type="pres">
      <dgm:prSet presAssocID="{1155FE07-ED0A-4A4B-93A4-3D3DBFBD4390}" presName="rootConnector3" presStyleLbl="asst1" presStyleIdx="1" presStyleCnt="3"/>
      <dgm:spPr/>
    </dgm:pt>
    <dgm:pt modelId="{0CAF69B4-9F14-4B35-B6E0-9A190840176F}" type="pres">
      <dgm:prSet presAssocID="{1155FE07-ED0A-4A4B-93A4-3D3DBFBD4390}" presName="hierChild6" presStyleCnt="0"/>
      <dgm:spPr/>
    </dgm:pt>
    <dgm:pt modelId="{CC3E11AC-0466-4FBD-9B78-A387DAE2EEAF}" type="pres">
      <dgm:prSet presAssocID="{1155FE07-ED0A-4A4B-93A4-3D3DBFBD4390}" presName="hierChild7" presStyleCnt="0"/>
      <dgm:spPr/>
    </dgm:pt>
    <dgm:pt modelId="{AD407C81-D752-4904-AF83-691F28F4FF51}" type="pres">
      <dgm:prSet presAssocID="{9FAE71F1-79AC-438F-8D00-565ADA80DF94}" presName="Name111" presStyleLbl="parChTrans1D2" presStyleIdx="8" presStyleCnt="9"/>
      <dgm:spPr/>
    </dgm:pt>
    <dgm:pt modelId="{8CDAB64C-6E87-4B18-9F2E-23BC02AED584}" type="pres">
      <dgm:prSet presAssocID="{B0D5FBF7-1A44-4695-A573-9A50285718DC}" presName="hierRoot3" presStyleCnt="0">
        <dgm:presLayoutVars>
          <dgm:hierBranch val="init"/>
        </dgm:presLayoutVars>
      </dgm:prSet>
      <dgm:spPr/>
    </dgm:pt>
    <dgm:pt modelId="{59ABD1BB-E3F1-4B04-A8BD-ECF7751CF452}" type="pres">
      <dgm:prSet presAssocID="{B0D5FBF7-1A44-4695-A573-9A50285718DC}" presName="rootComposite3" presStyleCnt="0"/>
      <dgm:spPr/>
    </dgm:pt>
    <dgm:pt modelId="{DF0251B2-F48D-4A07-8E8A-4C4D5DE1F21A}" type="pres">
      <dgm:prSet presAssocID="{B0D5FBF7-1A44-4695-A573-9A50285718DC}" presName="rootText3" presStyleLbl="asst1" presStyleIdx="2" presStyleCnt="3">
        <dgm:presLayoutVars>
          <dgm:chPref val="3"/>
        </dgm:presLayoutVars>
      </dgm:prSet>
      <dgm:spPr/>
    </dgm:pt>
    <dgm:pt modelId="{B3E7B1A8-6A40-4A86-9922-8F78C5AC6070}" type="pres">
      <dgm:prSet presAssocID="{B0D5FBF7-1A44-4695-A573-9A50285718DC}" presName="rootConnector3" presStyleLbl="asst1" presStyleIdx="2" presStyleCnt="3"/>
      <dgm:spPr/>
    </dgm:pt>
    <dgm:pt modelId="{49F06191-C6D7-4085-90FB-65714DAF7EF6}" type="pres">
      <dgm:prSet presAssocID="{B0D5FBF7-1A44-4695-A573-9A50285718DC}" presName="hierChild6" presStyleCnt="0"/>
      <dgm:spPr/>
    </dgm:pt>
    <dgm:pt modelId="{FC9B9CFF-5DD8-4C79-9DDE-1AE6757DC291}" type="pres">
      <dgm:prSet presAssocID="{B0D5FBF7-1A44-4695-A573-9A50285718DC}" presName="hierChild7" presStyleCnt="0"/>
      <dgm:spPr/>
    </dgm:pt>
  </dgm:ptLst>
  <dgm:cxnLst>
    <dgm:cxn modelId="{4256E699-A294-4AA2-95B7-1A5A3ECD4B51}" type="presOf" srcId="{66FA2A62-2AC2-4C3D-BB76-F147EB30B868}" destId="{AABF0E2B-F4DD-44C0-9CCA-F2C3BFBE900D}" srcOrd="0" destOrd="0" presId="urn:microsoft.com/office/officeart/2005/8/layout/orgChart1"/>
    <dgm:cxn modelId="{8D8C7997-8E9A-4707-968B-22E1C26CFA1D}" type="presOf" srcId="{24C389E4-CFAA-4565-9D13-6C9228EE38C9}" destId="{620C8CE9-D002-4E9E-819A-961CF3E87871}" srcOrd="0" destOrd="0" presId="urn:microsoft.com/office/officeart/2005/8/layout/orgChart1"/>
    <dgm:cxn modelId="{472DB127-D375-4468-AF18-9714B81B1CA3}" type="presOf" srcId="{3A59EC02-50B2-4BE3-8979-9DE6E2B2A935}" destId="{6EB0715C-0123-4B92-BD3A-ECB8B66C3176}" srcOrd="1" destOrd="0" presId="urn:microsoft.com/office/officeart/2005/8/layout/orgChart1"/>
    <dgm:cxn modelId="{E1648EC1-2AB7-436C-A674-2D4F6EE48630}" type="presOf" srcId="{F055C507-CDEC-46B4-901D-D56649FEC0B6}" destId="{1558C055-66CF-4C36-9672-A2F0BE80AEBD}" srcOrd="0" destOrd="0" presId="urn:microsoft.com/office/officeart/2005/8/layout/orgChart1"/>
    <dgm:cxn modelId="{7F7B2770-C9F7-4744-8477-110BF90FBE7B}" srcId="{ACA2C31D-4F5F-4F25-9EF6-994AF3E3D7D2}" destId="{5E2A2BED-F443-41F9-8F43-037604C6587E}" srcOrd="7" destOrd="0" parTransId="{4F039BB5-717B-4138-B489-F77025F93D49}" sibTransId="{16A79801-BFA4-4033-B333-6DA442D400DD}"/>
    <dgm:cxn modelId="{F7BDE7EB-29DC-4BE0-ACA5-50C656D8F6B9}" type="presOf" srcId="{66FA2A62-2AC2-4C3D-BB76-F147EB30B868}" destId="{1D5C53C9-5B46-41F9-A526-765938DFA5E9}" srcOrd="1" destOrd="0" presId="urn:microsoft.com/office/officeart/2005/8/layout/orgChart1"/>
    <dgm:cxn modelId="{12CA24F1-B2EA-41FA-8105-660116B767BD}" type="presOf" srcId="{D49BC872-CF72-4CDC-A6D6-1CC51D07C90D}" destId="{61F406CD-025A-45B5-A297-EC27A689F764}" srcOrd="0" destOrd="0" presId="urn:microsoft.com/office/officeart/2005/8/layout/orgChart1"/>
    <dgm:cxn modelId="{407E952B-FD19-4AAB-80B0-5FEC4A26452E}" type="presOf" srcId="{5E2A2BED-F443-41F9-8F43-037604C6587E}" destId="{15B447C6-23A8-4BD5-8965-EA8A493200A4}" srcOrd="1" destOrd="0" presId="urn:microsoft.com/office/officeart/2005/8/layout/orgChart1"/>
    <dgm:cxn modelId="{8244068B-1003-4749-AC9D-0FD1F9C83FF9}" type="presOf" srcId="{71BFA78C-4709-4322-96FF-0CA02B81F517}" destId="{F2429825-C87D-48BD-B895-4C3761A7D1E5}" srcOrd="0" destOrd="0" presId="urn:microsoft.com/office/officeart/2005/8/layout/orgChart1"/>
    <dgm:cxn modelId="{83F3EFFD-E993-40D0-938F-41462068A6CF}" type="presOf" srcId="{88358534-9A48-4F7E-8501-156E16787777}" destId="{49E52124-3998-4818-B1F6-0E03897212A1}" srcOrd="1" destOrd="0" presId="urn:microsoft.com/office/officeart/2005/8/layout/orgChart1"/>
    <dgm:cxn modelId="{C9B31695-CB39-4F23-AFFC-041A2F5B507F}" srcId="{1025AEA8-7F3B-4342-998B-B412310D4E34}" destId="{88358534-9A48-4F7E-8501-156E16787777}" srcOrd="0" destOrd="0" parTransId="{24C389E4-CFAA-4565-9D13-6C9228EE38C9}" sibTransId="{7C8261A8-CCB2-4248-8B56-8C02260FF915}"/>
    <dgm:cxn modelId="{4AFD527D-CEC7-46CD-84DB-BF30BD722E30}" type="presOf" srcId="{1155FE07-ED0A-4A4B-93A4-3D3DBFBD4390}" destId="{EDAB90E1-B635-492D-A578-4C197B97269C}" srcOrd="1" destOrd="0" presId="urn:microsoft.com/office/officeart/2005/8/layout/orgChart1"/>
    <dgm:cxn modelId="{39D183F8-D66B-422B-861E-6807EC56EFB6}" type="presOf" srcId="{B0D5FBF7-1A44-4695-A573-9A50285718DC}" destId="{DF0251B2-F48D-4A07-8E8A-4C4D5DE1F21A}" srcOrd="0" destOrd="0" presId="urn:microsoft.com/office/officeart/2005/8/layout/orgChart1"/>
    <dgm:cxn modelId="{055880DF-9DC6-4A04-898E-28906D638F32}" type="presOf" srcId="{483D131D-0BE3-4C47-BE19-29D0FCAE9670}" destId="{3312263E-C3A0-4FF6-8131-460F7E288FFB}" srcOrd="0" destOrd="0" presId="urn:microsoft.com/office/officeart/2005/8/layout/orgChart1"/>
    <dgm:cxn modelId="{50989B19-5AFB-4E75-9BFD-7FDA073F769E}" type="presOf" srcId="{67D31F22-7EA9-4C55-B1F9-17C04905611F}" destId="{B2A5B7C0-6A0A-4D33-A1A8-2BE52B8D9615}" srcOrd="0" destOrd="0" presId="urn:microsoft.com/office/officeart/2005/8/layout/orgChart1"/>
    <dgm:cxn modelId="{730BE1C0-3182-4117-9F78-E9D5F03DE97B}" type="presOf" srcId="{AC6F6C5C-5849-4E39-88E1-F2F0BE710BCE}" destId="{77316D43-AF64-4A4A-B0B8-B6BAD28B6199}" srcOrd="0" destOrd="0" presId="urn:microsoft.com/office/officeart/2005/8/layout/orgChart1"/>
    <dgm:cxn modelId="{2D303E32-AF6A-4782-8E76-8159E37E6ACA}" type="presOf" srcId="{73CD691D-AB18-4BC0-A3FC-C6173248A811}" destId="{A2C5FA2C-DE8C-43D3-AA97-3CC6A479F845}" srcOrd="1" destOrd="0" presId="urn:microsoft.com/office/officeart/2005/8/layout/orgChart1"/>
    <dgm:cxn modelId="{4E080502-5718-4E9A-8825-043800AEA6CE}" type="presOf" srcId="{3A59EC02-50B2-4BE3-8979-9DE6E2B2A935}" destId="{3DBFF75E-6C3B-4939-9F44-942801916FDD}" srcOrd="0" destOrd="0" presId="urn:microsoft.com/office/officeart/2005/8/layout/orgChart1"/>
    <dgm:cxn modelId="{2014CC21-363C-4B77-AFD3-653DCFD0B860}" srcId="{ACA2C31D-4F5F-4F25-9EF6-994AF3E3D7D2}" destId="{1025AEA8-7F3B-4342-998B-B412310D4E34}" srcOrd="3" destOrd="0" parTransId="{E8CF5512-0408-40C6-BB9C-8C6084D5B1FA}" sibTransId="{94B1B642-1211-4AC4-B3BD-2401649760DC}"/>
    <dgm:cxn modelId="{BBA3F244-EBF4-42A1-A117-C0DFD673D52E}" srcId="{ACA2C31D-4F5F-4F25-9EF6-994AF3E3D7D2}" destId="{73CD691D-AB18-4BC0-A3FC-C6173248A811}" srcOrd="6" destOrd="0" parTransId="{483D131D-0BE3-4C47-BE19-29D0FCAE9670}" sibTransId="{B55BC669-B432-424C-BEA6-3D539290DF30}"/>
    <dgm:cxn modelId="{D6EAC943-2A3C-4FD3-950A-4512BA2D9901}" type="presOf" srcId="{1025AEA8-7F3B-4342-998B-B412310D4E34}" destId="{F63CE68E-B19E-4BF5-8670-2027DF00703B}" srcOrd="0" destOrd="0" presId="urn:microsoft.com/office/officeart/2005/8/layout/orgChart1"/>
    <dgm:cxn modelId="{2DF3082E-2E21-46B4-8D25-C8A8AE99BA13}" type="presOf" srcId="{4F039BB5-717B-4138-B489-F77025F93D49}" destId="{8D2E0BDB-6C99-4C9C-9171-78C4A004ED09}" srcOrd="0" destOrd="0" presId="urn:microsoft.com/office/officeart/2005/8/layout/orgChart1"/>
    <dgm:cxn modelId="{F235C32A-FED6-4526-81BF-53413BFDF2F7}" type="presOf" srcId="{D31E4F41-AB0B-4981-9ACA-6DBC79DE0B97}" destId="{86304B27-6624-4C9D-8210-85976F26D93B}" srcOrd="0" destOrd="0" presId="urn:microsoft.com/office/officeart/2005/8/layout/orgChart1"/>
    <dgm:cxn modelId="{594F7DFE-A7ED-4FFD-8EC4-FCFC7018988C}" type="presOf" srcId="{71BFA78C-4709-4322-96FF-0CA02B81F517}" destId="{E0191FBD-1AC2-41FC-A3C7-8F563D6A1DC4}" srcOrd="1" destOrd="0" presId="urn:microsoft.com/office/officeart/2005/8/layout/orgChart1"/>
    <dgm:cxn modelId="{33C7CB53-E387-4E2B-8E29-8368A3F253C6}" type="presOf" srcId="{1025AEA8-7F3B-4342-998B-B412310D4E34}" destId="{FE6450D0-60A4-422B-81B3-9BCFCE2EF656}" srcOrd="1" destOrd="0" presId="urn:microsoft.com/office/officeart/2005/8/layout/orgChart1"/>
    <dgm:cxn modelId="{01AA04B6-79AE-407D-B96E-96C9C80D5328}" type="presOf" srcId="{64602F3E-3BBE-419E-A20E-60C9FEF61AC2}" destId="{2910F178-CF4C-429F-A3BF-5E014CF1C179}" srcOrd="0" destOrd="0" presId="urn:microsoft.com/office/officeart/2005/8/layout/orgChart1"/>
    <dgm:cxn modelId="{11FBCE63-D518-4D52-8DFD-7020A03D5C2A}" type="presOf" srcId="{852A7434-0D18-4430-AF9F-9F92D1993642}" destId="{4B5BA092-5781-451A-8BBC-5204D9FE6BCF}" srcOrd="0" destOrd="0" presId="urn:microsoft.com/office/officeart/2005/8/layout/orgChart1"/>
    <dgm:cxn modelId="{E4210072-F19F-401D-BD84-96C817D5A6A7}" srcId="{1025AEA8-7F3B-4342-998B-B412310D4E34}" destId="{3A59EC02-50B2-4BE3-8979-9DE6E2B2A935}" srcOrd="1" destOrd="0" parTransId="{852A7434-0D18-4430-AF9F-9F92D1993642}" sibTransId="{D6EBECA8-B063-479A-80A1-F838A45D1142}"/>
    <dgm:cxn modelId="{AFFA881F-8495-4858-8561-F77B461B990C}" srcId="{ACA2C31D-4F5F-4F25-9EF6-994AF3E3D7D2}" destId="{2652D50F-4786-47AF-B983-88F00ED0958E}" srcOrd="0" destOrd="0" parTransId="{773A0829-C898-43F2-A2C6-705C14307359}" sibTransId="{15A63D49-215F-472D-A3BC-227133556B50}"/>
    <dgm:cxn modelId="{3631B1F6-9FD2-4F50-A809-73EE068F7B8E}" type="presOf" srcId="{D31E4F41-AB0B-4981-9ACA-6DBC79DE0B97}" destId="{BD07CE87-2A01-4EF2-91E5-C6E721931248}" srcOrd="1" destOrd="0" presId="urn:microsoft.com/office/officeart/2005/8/layout/orgChart1"/>
    <dgm:cxn modelId="{59465DF3-95DF-4AF4-8DAE-EA04197664A5}" type="presOf" srcId="{B0D5FBF7-1A44-4695-A573-9A50285718DC}" destId="{B3E7B1A8-6A40-4A86-9922-8F78C5AC6070}" srcOrd="1" destOrd="0" presId="urn:microsoft.com/office/officeart/2005/8/layout/orgChart1"/>
    <dgm:cxn modelId="{EB21097B-7201-4489-BB89-584938F6176C}" type="presOf" srcId="{73CD691D-AB18-4BC0-A3FC-C6173248A811}" destId="{F6BBC08B-6336-4EB8-8F1A-611F5104F49B}" srcOrd="0" destOrd="0" presId="urn:microsoft.com/office/officeart/2005/8/layout/orgChart1"/>
    <dgm:cxn modelId="{7BD077D6-23E3-4E4D-990C-3ACB8F50161B}" srcId="{AC6F6C5C-5849-4E39-88E1-F2F0BE710BCE}" destId="{ACA2C31D-4F5F-4F25-9EF6-994AF3E3D7D2}" srcOrd="0" destOrd="0" parTransId="{7365DCF6-9DB9-4E9B-995D-F3E5B6E803C7}" sibTransId="{F06905B2-C2DC-486B-A458-A8EA2E7C9402}"/>
    <dgm:cxn modelId="{D93760F7-4A71-40AC-96EA-C549AC3597BB}" type="presOf" srcId="{E8CF5512-0408-40C6-BB9C-8C6084D5B1FA}" destId="{84B67D61-0006-43EC-AD4A-2AA489AE4AB8}" srcOrd="0" destOrd="0" presId="urn:microsoft.com/office/officeart/2005/8/layout/orgChart1"/>
    <dgm:cxn modelId="{4418F0E1-3069-4A55-84B7-12F3758BFC6B}" srcId="{ACA2C31D-4F5F-4F25-9EF6-994AF3E3D7D2}" destId="{B0D5FBF7-1A44-4695-A573-9A50285718DC}" srcOrd="2" destOrd="0" parTransId="{9FAE71F1-79AC-438F-8D00-565ADA80DF94}" sibTransId="{29EDF0BF-F397-4BF4-85C7-23A4015F7515}"/>
    <dgm:cxn modelId="{E3AA3828-D9BF-4233-9C6F-F264D8F6DC68}" srcId="{ACA2C31D-4F5F-4F25-9EF6-994AF3E3D7D2}" destId="{D31E4F41-AB0B-4981-9ACA-6DBC79DE0B97}" srcOrd="8" destOrd="0" parTransId="{64602F3E-3BBE-419E-A20E-60C9FEF61AC2}" sibTransId="{3AF47D03-8BC1-40E7-B232-5C6301BCB145}"/>
    <dgm:cxn modelId="{4EB067C2-2065-4CEE-8DBB-EA59862750AC}" type="presOf" srcId="{2652D50F-4786-47AF-B983-88F00ED0958E}" destId="{5BF0BA08-5DD3-4262-B23C-ABC7AFD720A8}" srcOrd="1" destOrd="0" presId="urn:microsoft.com/office/officeart/2005/8/layout/orgChart1"/>
    <dgm:cxn modelId="{2ECAC186-F2D5-44CA-8DAE-E6C6694643E5}" srcId="{ACA2C31D-4F5F-4F25-9EF6-994AF3E3D7D2}" destId="{1155FE07-ED0A-4A4B-93A4-3D3DBFBD4390}" srcOrd="1" destOrd="0" parTransId="{D49BC872-CF72-4CDC-A6D6-1CC51D07C90D}" sibTransId="{0AB76CA2-1A33-4350-A52E-E1D16EF52479}"/>
    <dgm:cxn modelId="{37B97DDA-8AE2-4E37-981E-C608EEAEE583}" type="presOf" srcId="{ACA2C31D-4F5F-4F25-9EF6-994AF3E3D7D2}" destId="{A6958545-6BBD-477A-AAF3-9CD925023698}" srcOrd="0" destOrd="0" presId="urn:microsoft.com/office/officeart/2005/8/layout/orgChart1"/>
    <dgm:cxn modelId="{B84F2A22-2236-48BE-A1CF-4812D803229B}" type="presOf" srcId="{2652D50F-4786-47AF-B983-88F00ED0958E}" destId="{E53D5196-D3B8-4058-88BF-1BA19D6C86A4}" srcOrd="0" destOrd="0" presId="urn:microsoft.com/office/officeart/2005/8/layout/orgChart1"/>
    <dgm:cxn modelId="{A1A873D8-817A-417D-91D5-EDB700A70F06}" type="presOf" srcId="{1155FE07-ED0A-4A4B-93A4-3D3DBFBD4390}" destId="{F68B075F-9E61-408E-A92F-ACAB0D52008E}" srcOrd="0" destOrd="0" presId="urn:microsoft.com/office/officeart/2005/8/layout/orgChart1"/>
    <dgm:cxn modelId="{84BAEE53-7081-4F34-BFCF-8D2939C8D07B}" type="presOf" srcId="{88358534-9A48-4F7E-8501-156E16787777}" destId="{36BFBC12-C892-49FE-A238-9789C87114F2}" srcOrd="0" destOrd="0" presId="urn:microsoft.com/office/officeart/2005/8/layout/orgChart1"/>
    <dgm:cxn modelId="{79A2DE8F-495B-419D-B01F-212631D32FA7}" type="presOf" srcId="{ACA2C31D-4F5F-4F25-9EF6-994AF3E3D7D2}" destId="{FEFDF2C8-B521-45CA-ABD5-A6B38054A72B}" srcOrd="1" destOrd="0" presId="urn:microsoft.com/office/officeart/2005/8/layout/orgChart1"/>
    <dgm:cxn modelId="{073DE40E-B7F7-4177-9FAA-9B3FF50A8677}" type="presOf" srcId="{5E2A2BED-F443-41F9-8F43-037604C6587E}" destId="{4FDA9219-BC73-48C4-BF1F-D88B969F193F}" srcOrd="0" destOrd="0" presId="urn:microsoft.com/office/officeart/2005/8/layout/orgChart1"/>
    <dgm:cxn modelId="{D9754154-0375-4E4F-943A-CB49C3DE69E1}" type="presOf" srcId="{9FAE71F1-79AC-438F-8D00-565ADA80DF94}" destId="{AD407C81-D752-4904-AF83-691F28F4FF51}" srcOrd="0" destOrd="0" presId="urn:microsoft.com/office/officeart/2005/8/layout/orgChart1"/>
    <dgm:cxn modelId="{7D0E16D1-E2B2-425A-A3BE-5E259D5ACE19}" srcId="{ACA2C31D-4F5F-4F25-9EF6-994AF3E3D7D2}" destId="{66FA2A62-2AC2-4C3D-BB76-F147EB30B868}" srcOrd="5" destOrd="0" parTransId="{67D31F22-7EA9-4C55-B1F9-17C04905611F}" sibTransId="{94E02E2D-2846-4F7D-9B0B-5445B983B5C5}"/>
    <dgm:cxn modelId="{39791E1B-FA99-440A-9C05-9E87F7B70FE2}" srcId="{ACA2C31D-4F5F-4F25-9EF6-994AF3E3D7D2}" destId="{71BFA78C-4709-4322-96FF-0CA02B81F517}" srcOrd="4" destOrd="0" parTransId="{F055C507-CDEC-46B4-901D-D56649FEC0B6}" sibTransId="{27C130FD-B5DD-4BA9-8EF4-C833DD46DEB0}"/>
    <dgm:cxn modelId="{292C2B87-439D-4831-AEA8-5697CB2A0FAC}" type="presOf" srcId="{773A0829-C898-43F2-A2C6-705C14307359}" destId="{E6DDEB5A-FC65-4838-AB72-AEBA305BEA7E}" srcOrd="0" destOrd="0" presId="urn:microsoft.com/office/officeart/2005/8/layout/orgChart1"/>
    <dgm:cxn modelId="{6B918ABB-D690-4DB7-9C00-BB6A3AEAE364}" type="presParOf" srcId="{77316D43-AF64-4A4A-B0B8-B6BAD28B6199}" destId="{AF8D182E-4DEA-45D8-BC60-15F9002DC8F5}" srcOrd="0" destOrd="0" presId="urn:microsoft.com/office/officeart/2005/8/layout/orgChart1"/>
    <dgm:cxn modelId="{E98DC570-C2AE-4705-8BC6-2CB7D945BCF7}" type="presParOf" srcId="{AF8D182E-4DEA-45D8-BC60-15F9002DC8F5}" destId="{CFC0541F-BFAC-459E-8AFC-F73C62F3E93A}" srcOrd="0" destOrd="0" presId="urn:microsoft.com/office/officeart/2005/8/layout/orgChart1"/>
    <dgm:cxn modelId="{6EFC8F1A-4D2B-4E13-BBE7-D70F92EEE8C3}" type="presParOf" srcId="{CFC0541F-BFAC-459E-8AFC-F73C62F3E93A}" destId="{A6958545-6BBD-477A-AAF3-9CD925023698}" srcOrd="0" destOrd="0" presId="urn:microsoft.com/office/officeart/2005/8/layout/orgChart1"/>
    <dgm:cxn modelId="{F83424C3-34AA-4A57-9FD4-09745332FAAC}" type="presParOf" srcId="{CFC0541F-BFAC-459E-8AFC-F73C62F3E93A}" destId="{FEFDF2C8-B521-45CA-ABD5-A6B38054A72B}" srcOrd="1" destOrd="0" presId="urn:microsoft.com/office/officeart/2005/8/layout/orgChart1"/>
    <dgm:cxn modelId="{65F55FA9-35E7-46A7-86F0-2A924DF4CE30}" type="presParOf" srcId="{AF8D182E-4DEA-45D8-BC60-15F9002DC8F5}" destId="{5B2DF38C-6883-4A78-8876-7182C0FA75E6}" srcOrd="1" destOrd="0" presId="urn:microsoft.com/office/officeart/2005/8/layout/orgChart1"/>
    <dgm:cxn modelId="{FA65ECF4-B60C-4BBF-B55F-A75ED22AE872}" type="presParOf" srcId="{5B2DF38C-6883-4A78-8876-7182C0FA75E6}" destId="{84B67D61-0006-43EC-AD4A-2AA489AE4AB8}" srcOrd="0" destOrd="0" presId="urn:microsoft.com/office/officeart/2005/8/layout/orgChart1"/>
    <dgm:cxn modelId="{3EEC375B-F247-4176-8EB4-7948FADEEC5B}" type="presParOf" srcId="{5B2DF38C-6883-4A78-8876-7182C0FA75E6}" destId="{3FE2EE19-F7BD-490A-8FB9-2696393BB1C3}" srcOrd="1" destOrd="0" presId="urn:microsoft.com/office/officeart/2005/8/layout/orgChart1"/>
    <dgm:cxn modelId="{712EFD65-7D18-400A-8184-AD45BF3ADA85}" type="presParOf" srcId="{3FE2EE19-F7BD-490A-8FB9-2696393BB1C3}" destId="{F57AA863-7E13-4443-905F-020B62128D58}" srcOrd="0" destOrd="0" presId="urn:microsoft.com/office/officeart/2005/8/layout/orgChart1"/>
    <dgm:cxn modelId="{14CB4869-8615-4C78-BA5B-C20CF86EFAD3}" type="presParOf" srcId="{F57AA863-7E13-4443-905F-020B62128D58}" destId="{F63CE68E-B19E-4BF5-8670-2027DF00703B}" srcOrd="0" destOrd="0" presId="urn:microsoft.com/office/officeart/2005/8/layout/orgChart1"/>
    <dgm:cxn modelId="{20213623-5284-4D44-873B-72A177870557}" type="presParOf" srcId="{F57AA863-7E13-4443-905F-020B62128D58}" destId="{FE6450D0-60A4-422B-81B3-9BCFCE2EF656}" srcOrd="1" destOrd="0" presId="urn:microsoft.com/office/officeart/2005/8/layout/orgChart1"/>
    <dgm:cxn modelId="{91890AF6-5A5F-4823-BCE4-536C1152E3E5}" type="presParOf" srcId="{3FE2EE19-F7BD-490A-8FB9-2696393BB1C3}" destId="{DC291801-9A59-47CB-9090-6EFFE05440BE}" srcOrd="1" destOrd="0" presId="urn:microsoft.com/office/officeart/2005/8/layout/orgChart1"/>
    <dgm:cxn modelId="{78065266-A329-4611-B7B8-85875AE03821}" type="presParOf" srcId="{DC291801-9A59-47CB-9090-6EFFE05440BE}" destId="{620C8CE9-D002-4E9E-819A-961CF3E87871}" srcOrd="0" destOrd="0" presId="urn:microsoft.com/office/officeart/2005/8/layout/orgChart1"/>
    <dgm:cxn modelId="{9730AAC5-462A-4309-AA50-F528F2EA767E}" type="presParOf" srcId="{DC291801-9A59-47CB-9090-6EFFE05440BE}" destId="{EA5D2684-FD68-4FE5-839E-4E63D38BB199}" srcOrd="1" destOrd="0" presId="urn:microsoft.com/office/officeart/2005/8/layout/orgChart1"/>
    <dgm:cxn modelId="{66F4B2D1-E4AA-4F88-82EB-02F43961BA03}" type="presParOf" srcId="{EA5D2684-FD68-4FE5-839E-4E63D38BB199}" destId="{58FBA954-3E4D-45F3-8EAE-BB79FFF9007F}" srcOrd="0" destOrd="0" presId="urn:microsoft.com/office/officeart/2005/8/layout/orgChart1"/>
    <dgm:cxn modelId="{2CDB8BF5-E78D-4F0F-8D46-39B3CC045390}" type="presParOf" srcId="{58FBA954-3E4D-45F3-8EAE-BB79FFF9007F}" destId="{36BFBC12-C892-49FE-A238-9789C87114F2}" srcOrd="0" destOrd="0" presId="urn:microsoft.com/office/officeart/2005/8/layout/orgChart1"/>
    <dgm:cxn modelId="{860E689F-D88C-4CDA-8523-FC49A4F8BB0E}" type="presParOf" srcId="{58FBA954-3E4D-45F3-8EAE-BB79FFF9007F}" destId="{49E52124-3998-4818-B1F6-0E03897212A1}" srcOrd="1" destOrd="0" presId="urn:microsoft.com/office/officeart/2005/8/layout/orgChart1"/>
    <dgm:cxn modelId="{225C288F-B6EF-4ADA-814D-D67AD6FEC174}" type="presParOf" srcId="{EA5D2684-FD68-4FE5-839E-4E63D38BB199}" destId="{6C07A9A7-3A59-4964-A707-52877CA15D18}" srcOrd="1" destOrd="0" presId="urn:microsoft.com/office/officeart/2005/8/layout/orgChart1"/>
    <dgm:cxn modelId="{BDEECA8A-5EE1-4C8E-AE14-0EC5A08E144C}" type="presParOf" srcId="{EA5D2684-FD68-4FE5-839E-4E63D38BB199}" destId="{222BE3B0-79FF-4241-BE6C-A0C228F8CDF5}" srcOrd="2" destOrd="0" presId="urn:microsoft.com/office/officeart/2005/8/layout/orgChart1"/>
    <dgm:cxn modelId="{0979AC28-A94B-4201-B376-E8135074CF79}" type="presParOf" srcId="{DC291801-9A59-47CB-9090-6EFFE05440BE}" destId="{4B5BA092-5781-451A-8BBC-5204D9FE6BCF}" srcOrd="2" destOrd="0" presId="urn:microsoft.com/office/officeart/2005/8/layout/orgChart1"/>
    <dgm:cxn modelId="{F770F43F-03C9-479E-854C-F5D9BC580512}" type="presParOf" srcId="{DC291801-9A59-47CB-9090-6EFFE05440BE}" destId="{843FEF37-5BCA-4EB1-8C7B-DF182BE3B0D2}" srcOrd="3" destOrd="0" presId="urn:microsoft.com/office/officeart/2005/8/layout/orgChart1"/>
    <dgm:cxn modelId="{ECB8278A-72C8-408D-A940-341AA3AF4B95}" type="presParOf" srcId="{843FEF37-5BCA-4EB1-8C7B-DF182BE3B0D2}" destId="{934EB14E-2BBE-49F4-87FB-444321E61C74}" srcOrd="0" destOrd="0" presId="urn:microsoft.com/office/officeart/2005/8/layout/orgChart1"/>
    <dgm:cxn modelId="{637B067E-9C80-4B46-8452-E688B7838F00}" type="presParOf" srcId="{934EB14E-2BBE-49F4-87FB-444321E61C74}" destId="{3DBFF75E-6C3B-4939-9F44-942801916FDD}" srcOrd="0" destOrd="0" presId="urn:microsoft.com/office/officeart/2005/8/layout/orgChart1"/>
    <dgm:cxn modelId="{138D59B7-AB64-4791-B7F7-4B45E664CC80}" type="presParOf" srcId="{934EB14E-2BBE-49F4-87FB-444321E61C74}" destId="{6EB0715C-0123-4B92-BD3A-ECB8B66C3176}" srcOrd="1" destOrd="0" presId="urn:microsoft.com/office/officeart/2005/8/layout/orgChart1"/>
    <dgm:cxn modelId="{777B91F0-F8E3-4895-81CD-AA506575F01C}" type="presParOf" srcId="{843FEF37-5BCA-4EB1-8C7B-DF182BE3B0D2}" destId="{C17FA103-96BD-49C7-9FD9-2DAA2846A06C}" srcOrd="1" destOrd="0" presId="urn:microsoft.com/office/officeart/2005/8/layout/orgChart1"/>
    <dgm:cxn modelId="{E27B9C8E-22A3-4D2D-B5F6-0BFFB3DBD081}" type="presParOf" srcId="{843FEF37-5BCA-4EB1-8C7B-DF182BE3B0D2}" destId="{C1AB8490-7DC2-4CB5-AD0F-9A4273AD3F9A}" srcOrd="2" destOrd="0" presId="urn:microsoft.com/office/officeart/2005/8/layout/orgChart1"/>
    <dgm:cxn modelId="{52911431-17B1-4C4F-A11C-5D71DD61DD70}" type="presParOf" srcId="{3FE2EE19-F7BD-490A-8FB9-2696393BB1C3}" destId="{2030E5AD-A574-48C1-9DA9-04CB3086F0BC}" srcOrd="2" destOrd="0" presId="urn:microsoft.com/office/officeart/2005/8/layout/orgChart1"/>
    <dgm:cxn modelId="{5F620BFF-24F4-4085-B222-F64A2EE3CDDA}" type="presParOf" srcId="{5B2DF38C-6883-4A78-8876-7182C0FA75E6}" destId="{1558C055-66CF-4C36-9672-A2F0BE80AEBD}" srcOrd="2" destOrd="0" presId="urn:microsoft.com/office/officeart/2005/8/layout/orgChart1"/>
    <dgm:cxn modelId="{627AFE29-8BD9-4027-A4AE-60E8791E4F92}" type="presParOf" srcId="{5B2DF38C-6883-4A78-8876-7182C0FA75E6}" destId="{12160697-D1CD-4D62-9BF2-E78EDE01A08E}" srcOrd="3" destOrd="0" presId="urn:microsoft.com/office/officeart/2005/8/layout/orgChart1"/>
    <dgm:cxn modelId="{7199927B-5902-4A0D-B59E-D043E00ED723}" type="presParOf" srcId="{12160697-D1CD-4D62-9BF2-E78EDE01A08E}" destId="{FD28FAAA-5957-447C-9855-76A5F86251E3}" srcOrd="0" destOrd="0" presId="urn:microsoft.com/office/officeart/2005/8/layout/orgChart1"/>
    <dgm:cxn modelId="{BF44621C-D127-450E-8D0A-98C5DB5AD2DD}" type="presParOf" srcId="{FD28FAAA-5957-447C-9855-76A5F86251E3}" destId="{F2429825-C87D-48BD-B895-4C3761A7D1E5}" srcOrd="0" destOrd="0" presId="urn:microsoft.com/office/officeart/2005/8/layout/orgChart1"/>
    <dgm:cxn modelId="{9D601D18-0585-4D06-B674-A11EAEA3E553}" type="presParOf" srcId="{FD28FAAA-5957-447C-9855-76A5F86251E3}" destId="{E0191FBD-1AC2-41FC-A3C7-8F563D6A1DC4}" srcOrd="1" destOrd="0" presId="urn:microsoft.com/office/officeart/2005/8/layout/orgChart1"/>
    <dgm:cxn modelId="{CFE23CB5-6C09-4EC8-B6B5-10B6E67BBF03}" type="presParOf" srcId="{12160697-D1CD-4D62-9BF2-E78EDE01A08E}" destId="{9E5417A6-882A-41DF-9006-8DC8955D2F8D}" srcOrd="1" destOrd="0" presId="urn:microsoft.com/office/officeart/2005/8/layout/orgChart1"/>
    <dgm:cxn modelId="{F1CA1C97-7F94-484A-8079-9AB4A1231DB2}" type="presParOf" srcId="{12160697-D1CD-4D62-9BF2-E78EDE01A08E}" destId="{31B4C0C2-5CD1-46D0-88A3-584611C10BD7}" srcOrd="2" destOrd="0" presId="urn:microsoft.com/office/officeart/2005/8/layout/orgChart1"/>
    <dgm:cxn modelId="{9D8E8470-14E4-4E49-A317-6C02EC69F74B}" type="presParOf" srcId="{5B2DF38C-6883-4A78-8876-7182C0FA75E6}" destId="{B2A5B7C0-6A0A-4D33-A1A8-2BE52B8D9615}" srcOrd="4" destOrd="0" presId="urn:microsoft.com/office/officeart/2005/8/layout/orgChart1"/>
    <dgm:cxn modelId="{82638AFB-3B3F-4545-BE71-AF406CA97A56}" type="presParOf" srcId="{5B2DF38C-6883-4A78-8876-7182C0FA75E6}" destId="{A699398C-3A6C-4828-8CEB-F2E2FB45AD32}" srcOrd="5" destOrd="0" presId="urn:microsoft.com/office/officeart/2005/8/layout/orgChart1"/>
    <dgm:cxn modelId="{6F2F863E-B182-4C49-865E-31C7A4704E96}" type="presParOf" srcId="{A699398C-3A6C-4828-8CEB-F2E2FB45AD32}" destId="{9C3D45C0-B9A8-462E-82BA-2536A4AEC65B}" srcOrd="0" destOrd="0" presId="urn:microsoft.com/office/officeart/2005/8/layout/orgChart1"/>
    <dgm:cxn modelId="{E9598EBC-A9BC-415B-B69C-8585FF997391}" type="presParOf" srcId="{9C3D45C0-B9A8-462E-82BA-2536A4AEC65B}" destId="{AABF0E2B-F4DD-44C0-9CCA-F2C3BFBE900D}" srcOrd="0" destOrd="0" presId="urn:microsoft.com/office/officeart/2005/8/layout/orgChart1"/>
    <dgm:cxn modelId="{00D34A86-3A52-4711-955B-8EF0AD0FABF1}" type="presParOf" srcId="{9C3D45C0-B9A8-462E-82BA-2536A4AEC65B}" destId="{1D5C53C9-5B46-41F9-A526-765938DFA5E9}" srcOrd="1" destOrd="0" presId="urn:microsoft.com/office/officeart/2005/8/layout/orgChart1"/>
    <dgm:cxn modelId="{8CF8CBA4-B93D-4AA0-BF28-C9E7A5FD9322}" type="presParOf" srcId="{A699398C-3A6C-4828-8CEB-F2E2FB45AD32}" destId="{79B5935F-C584-492F-B534-2508CE50550E}" srcOrd="1" destOrd="0" presId="urn:microsoft.com/office/officeart/2005/8/layout/orgChart1"/>
    <dgm:cxn modelId="{BD9DD82A-7534-46A5-8C9A-5EECAA74046D}" type="presParOf" srcId="{A699398C-3A6C-4828-8CEB-F2E2FB45AD32}" destId="{337C4391-4D91-44D2-BE88-E9EB20E5A5FB}" srcOrd="2" destOrd="0" presId="urn:microsoft.com/office/officeart/2005/8/layout/orgChart1"/>
    <dgm:cxn modelId="{A9D4AC34-B290-4D5C-B82D-5D7C9A6C6D88}" type="presParOf" srcId="{5B2DF38C-6883-4A78-8876-7182C0FA75E6}" destId="{3312263E-C3A0-4FF6-8131-460F7E288FFB}" srcOrd="6" destOrd="0" presId="urn:microsoft.com/office/officeart/2005/8/layout/orgChart1"/>
    <dgm:cxn modelId="{AF0A84E7-2404-4400-9350-49F7ADA7BF4C}" type="presParOf" srcId="{5B2DF38C-6883-4A78-8876-7182C0FA75E6}" destId="{63A27D96-EFCD-4DF3-AF28-4E96B7CEA64D}" srcOrd="7" destOrd="0" presId="urn:microsoft.com/office/officeart/2005/8/layout/orgChart1"/>
    <dgm:cxn modelId="{57FF030D-CD88-4A76-B625-1BF0554D12B2}" type="presParOf" srcId="{63A27D96-EFCD-4DF3-AF28-4E96B7CEA64D}" destId="{A3124B2B-D211-4829-9C20-947B7EBDC99F}" srcOrd="0" destOrd="0" presId="urn:microsoft.com/office/officeart/2005/8/layout/orgChart1"/>
    <dgm:cxn modelId="{FC3B5465-5DD5-4844-8EE7-F802B3739E55}" type="presParOf" srcId="{A3124B2B-D211-4829-9C20-947B7EBDC99F}" destId="{F6BBC08B-6336-4EB8-8F1A-611F5104F49B}" srcOrd="0" destOrd="0" presId="urn:microsoft.com/office/officeart/2005/8/layout/orgChart1"/>
    <dgm:cxn modelId="{FC8DF2E5-1609-4464-9088-BA94F971988F}" type="presParOf" srcId="{A3124B2B-D211-4829-9C20-947B7EBDC99F}" destId="{A2C5FA2C-DE8C-43D3-AA97-3CC6A479F845}" srcOrd="1" destOrd="0" presId="urn:microsoft.com/office/officeart/2005/8/layout/orgChart1"/>
    <dgm:cxn modelId="{265DD948-0900-4AA6-BCDD-DB7C1BB3E979}" type="presParOf" srcId="{63A27D96-EFCD-4DF3-AF28-4E96B7CEA64D}" destId="{FD9C7E85-9FCD-4A0D-832E-A375F42802A1}" srcOrd="1" destOrd="0" presId="urn:microsoft.com/office/officeart/2005/8/layout/orgChart1"/>
    <dgm:cxn modelId="{006408ED-EC02-4BEC-A828-E80AD1E654D4}" type="presParOf" srcId="{63A27D96-EFCD-4DF3-AF28-4E96B7CEA64D}" destId="{9892F427-E451-43AE-A534-DB5980DF99BC}" srcOrd="2" destOrd="0" presId="urn:microsoft.com/office/officeart/2005/8/layout/orgChart1"/>
    <dgm:cxn modelId="{96E00320-7A86-4C55-82C9-EEE8D988F558}" type="presParOf" srcId="{5B2DF38C-6883-4A78-8876-7182C0FA75E6}" destId="{8D2E0BDB-6C99-4C9C-9171-78C4A004ED09}" srcOrd="8" destOrd="0" presId="urn:microsoft.com/office/officeart/2005/8/layout/orgChart1"/>
    <dgm:cxn modelId="{836B158B-8A40-4B97-8711-81A4486E1E45}" type="presParOf" srcId="{5B2DF38C-6883-4A78-8876-7182C0FA75E6}" destId="{DE4682A6-D991-468C-9277-D03C20519648}" srcOrd="9" destOrd="0" presId="urn:microsoft.com/office/officeart/2005/8/layout/orgChart1"/>
    <dgm:cxn modelId="{659002DD-CD79-4027-9A6A-167913E40044}" type="presParOf" srcId="{DE4682A6-D991-468C-9277-D03C20519648}" destId="{20C57E2D-E3A2-48A9-AEE5-E211CC4B6E8A}" srcOrd="0" destOrd="0" presId="urn:microsoft.com/office/officeart/2005/8/layout/orgChart1"/>
    <dgm:cxn modelId="{E37165DE-2E84-4DA8-8236-D82D7D4E2BAE}" type="presParOf" srcId="{20C57E2D-E3A2-48A9-AEE5-E211CC4B6E8A}" destId="{4FDA9219-BC73-48C4-BF1F-D88B969F193F}" srcOrd="0" destOrd="0" presId="urn:microsoft.com/office/officeart/2005/8/layout/orgChart1"/>
    <dgm:cxn modelId="{DCACFDD1-D815-4B62-89C4-B9BA903B8138}" type="presParOf" srcId="{20C57E2D-E3A2-48A9-AEE5-E211CC4B6E8A}" destId="{15B447C6-23A8-4BD5-8965-EA8A493200A4}" srcOrd="1" destOrd="0" presId="urn:microsoft.com/office/officeart/2005/8/layout/orgChart1"/>
    <dgm:cxn modelId="{9BFB578D-6A72-47BB-BC7E-7B08D9D32EF4}" type="presParOf" srcId="{DE4682A6-D991-468C-9277-D03C20519648}" destId="{7BAF6E64-3703-4B08-8194-6F7FE4BB2C5D}" srcOrd="1" destOrd="0" presId="urn:microsoft.com/office/officeart/2005/8/layout/orgChart1"/>
    <dgm:cxn modelId="{2B7FACFC-C7E9-478D-8F5D-146739BCCDBB}" type="presParOf" srcId="{DE4682A6-D991-468C-9277-D03C20519648}" destId="{E69329A6-6EB6-4381-8636-4924FF531128}" srcOrd="2" destOrd="0" presId="urn:microsoft.com/office/officeart/2005/8/layout/orgChart1"/>
    <dgm:cxn modelId="{0385046E-AC0A-477B-8F0C-236F2322661F}" type="presParOf" srcId="{5B2DF38C-6883-4A78-8876-7182C0FA75E6}" destId="{2910F178-CF4C-429F-A3BF-5E014CF1C179}" srcOrd="10" destOrd="0" presId="urn:microsoft.com/office/officeart/2005/8/layout/orgChart1"/>
    <dgm:cxn modelId="{5932BAE2-0F1C-42A9-9C1C-B303456AB471}" type="presParOf" srcId="{5B2DF38C-6883-4A78-8876-7182C0FA75E6}" destId="{16F87FCC-DD88-436E-8FCF-2375D65A43AB}" srcOrd="11" destOrd="0" presId="urn:microsoft.com/office/officeart/2005/8/layout/orgChart1"/>
    <dgm:cxn modelId="{2F52EE69-13AD-4030-85F8-0A6B61C83020}" type="presParOf" srcId="{16F87FCC-DD88-436E-8FCF-2375D65A43AB}" destId="{C774E0FC-6181-44BB-A401-1D7A401A89DE}" srcOrd="0" destOrd="0" presId="urn:microsoft.com/office/officeart/2005/8/layout/orgChart1"/>
    <dgm:cxn modelId="{8393CA4F-9465-4C49-A41B-0E497F668BA1}" type="presParOf" srcId="{C774E0FC-6181-44BB-A401-1D7A401A89DE}" destId="{86304B27-6624-4C9D-8210-85976F26D93B}" srcOrd="0" destOrd="0" presId="urn:microsoft.com/office/officeart/2005/8/layout/orgChart1"/>
    <dgm:cxn modelId="{FAAC3B4B-1ACF-4E80-8772-94D8E8BD4D45}" type="presParOf" srcId="{C774E0FC-6181-44BB-A401-1D7A401A89DE}" destId="{BD07CE87-2A01-4EF2-91E5-C6E721931248}" srcOrd="1" destOrd="0" presId="urn:microsoft.com/office/officeart/2005/8/layout/orgChart1"/>
    <dgm:cxn modelId="{EE251839-8F50-47B5-B5BF-21C197A08CAA}" type="presParOf" srcId="{16F87FCC-DD88-436E-8FCF-2375D65A43AB}" destId="{62865C17-411C-46D2-BC8D-78722F4A8AB9}" srcOrd="1" destOrd="0" presId="urn:microsoft.com/office/officeart/2005/8/layout/orgChart1"/>
    <dgm:cxn modelId="{08D77D44-7F75-4961-BFD8-7FABDE2DB510}" type="presParOf" srcId="{16F87FCC-DD88-436E-8FCF-2375D65A43AB}" destId="{598786F9-BDDC-428B-8D44-0F4C18FD750C}" srcOrd="2" destOrd="0" presId="urn:microsoft.com/office/officeart/2005/8/layout/orgChart1"/>
    <dgm:cxn modelId="{F609324A-AA00-47C5-B98E-202029EF1161}" type="presParOf" srcId="{AF8D182E-4DEA-45D8-BC60-15F9002DC8F5}" destId="{EE994928-4B2B-4CEA-958E-1024987D6B1C}" srcOrd="2" destOrd="0" presId="urn:microsoft.com/office/officeart/2005/8/layout/orgChart1"/>
    <dgm:cxn modelId="{07028539-D801-4213-ADB2-691E8A0A2813}" type="presParOf" srcId="{EE994928-4B2B-4CEA-958E-1024987D6B1C}" destId="{E6DDEB5A-FC65-4838-AB72-AEBA305BEA7E}" srcOrd="0" destOrd="0" presId="urn:microsoft.com/office/officeart/2005/8/layout/orgChart1"/>
    <dgm:cxn modelId="{8FAC2681-F217-425F-AB8B-0B970F6D79AB}" type="presParOf" srcId="{EE994928-4B2B-4CEA-958E-1024987D6B1C}" destId="{53422C17-A6F5-43F7-B3A1-26450D6DB9FC}" srcOrd="1" destOrd="0" presId="urn:microsoft.com/office/officeart/2005/8/layout/orgChart1"/>
    <dgm:cxn modelId="{3B5670E4-8D5B-4E41-BC53-0E008F37586A}" type="presParOf" srcId="{53422C17-A6F5-43F7-B3A1-26450D6DB9FC}" destId="{F3C9B69B-99A9-4E1F-95EB-DF5E989ECE60}" srcOrd="0" destOrd="0" presId="urn:microsoft.com/office/officeart/2005/8/layout/orgChart1"/>
    <dgm:cxn modelId="{CF486C15-C630-46F9-AD1A-C66F712E3C4C}" type="presParOf" srcId="{F3C9B69B-99A9-4E1F-95EB-DF5E989ECE60}" destId="{E53D5196-D3B8-4058-88BF-1BA19D6C86A4}" srcOrd="0" destOrd="0" presId="urn:microsoft.com/office/officeart/2005/8/layout/orgChart1"/>
    <dgm:cxn modelId="{0788DE1F-E83F-4243-A66D-855AEE201A77}" type="presParOf" srcId="{F3C9B69B-99A9-4E1F-95EB-DF5E989ECE60}" destId="{5BF0BA08-5DD3-4262-B23C-ABC7AFD720A8}" srcOrd="1" destOrd="0" presId="urn:microsoft.com/office/officeart/2005/8/layout/orgChart1"/>
    <dgm:cxn modelId="{33772AC4-8FC7-4D96-822E-74870952599D}" type="presParOf" srcId="{53422C17-A6F5-43F7-B3A1-26450D6DB9FC}" destId="{58843299-1DC2-48D2-9181-BA073071932B}" srcOrd="1" destOrd="0" presId="urn:microsoft.com/office/officeart/2005/8/layout/orgChart1"/>
    <dgm:cxn modelId="{3D98CAB7-69F1-441B-99DC-245BE3C4C2CA}" type="presParOf" srcId="{53422C17-A6F5-43F7-B3A1-26450D6DB9FC}" destId="{C30A348A-0845-43EA-88F7-37A0917FD47F}" srcOrd="2" destOrd="0" presId="urn:microsoft.com/office/officeart/2005/8/layout/orgChart1"/>
    <dgm:cxn modelId="{21F309C6-7CC8-4BC5-A91A-7D6D8A72FE29}" type="presParOf" srcId="{EE994928-4B2B-4CEA-958E-1024987D6B1C}" destId="{61F406CD-025A-45B5-A297-EC27A689F764}" srcOrd="2" destOrd="0" presId="urn:microsoft.com/office/officeart/2005/8/layout/orgChart1"/>
    <dgm:cxn modelId="{B35C80E0-7387-4C54-8269-57CD03B01629}" type="presParOf" srcId="{EE994928-4B2B-4CEA-958E-1024987D6B1C}" destId="{6A8AD172-3991-4F4F-9EAC-41878F337F0D}" srcOrd="3" destOrd="0" presId="urn:microsoft.com/office/officeart/2005/8/layout/orgChart1"/>
    <dgm:cxn modelId="{CBCFFF07-ADDC-4508-9AF1-5028B86FDD7E}" type="presParOf" srcId="{6A8AD172-3991-4F4F-9EAC-41878F337F0D}" destId="{A87A55A0-A669-4C90-A1B2-DBE7C7C3B9FA}" srcOrd="0" destOrd="0" presId="urn:microsoft.com/office/officeart/2005/8/layout/orgChart1"/>
    <dgm:cxn modelId="{BB69C940-301B-480C-B067-85FFBC2907B5}" type="presParOf" srcId="{A87A55A0-A669-4C90-A1B2-DBE7C7C3B9FA}" destId="{F68B075F-9E61-408E-A92F-ACAB0D52008E}" srcOrd="0" destOrd="0" presId="urn:microsoft.com/office/officeart/2005/8/layout/orgChart1"/>
    <dgm:cxn modelId="{17730343-9C30-411C-B598-04E7B98EC89C}" type="presParOf" srcId="{A87A55A0-A669-4C90-A1B2-DBE7C7C3B9FA}" destId="{EDAB90E1-B635-492D-A578-4C197B97269C}" srcOrd="1" destOrd="0" presId="urn:microsoft.com/office/officeart/2005/8/layout/orgChart1"/>
    <dgm:cxn modelId="{62B58360-3545-4E9D-9C32-6B84EA4AF2EB}" type="presParOf" srcId="{6A8AD172-3991-4F4F-9EAC-41878F337F0D}" destId="{0CAF69B4-9F14-4B35-B6E0-9A190840176F}" srcOrd="1" destOrd="0" presId="urn:microsoft.com/office/officeart/2005/8/layout/orgChart1"/>
    <dgm:cxn modelId="{7AB7BE52-B533-423A-8D98-AC3B5FEC1F09}" type="presParOf" srcId="{6A8AD172-3991-4F4F-9EAC-41878F337F0D}" destId="{CC3E11AC-0466-4FBD-9B78-A387DAE2EEAF}" srcOrd="2" destOrd="0" presId="urn:microsoft.com/office/officeart/2005/8/layout/orgChart1"/>
    <dgm:cxn modelId="{35AFA26F-ADAE-4826-A1DB-520EF9D996C5}" type="presParOf" srcId="{EE994928-4B2B-4CEA-958E-1024987D6B1C}" destId="{AD407C81-D752-4904-AF83-691F28F4FF51}" srcOrd="4" destOrd="0" presId="urn:microsoft.com/office/officeart/2005/8/layout/orgChart1"/>
    <dgm:cxn modelId="{1F465181-94C8-447D-9117-2632AAC8458A}" type="presParOf" srcId="{EE994928-4B2B-4CEA-958E-1024987D6B1C}" destId="{8CDAB64C-6E87-4B18-9F2E-23BC02AED584}" srcOrd="5" destOrd="0" presId="urn:microsoft.com/office/officeart/2005/8/layout/orgChart1"/>
    <dgm:cxn modelId="{E13D58C4-56B1-4278-8FCF-52132AB7836C}" type="presParOf" srcId="{8CDAB64C-6E87-4B18-9F2E-23BC02AED584}" destId="{59ABD1BB-E3F1-4B04-A8BD-ECF7751CF452}" srcOrd="0" destOrd="0" presId="urn:microsoft.com/office/officeart/2005/8/layout/orgChart1"/>
    <dgm:cxn modelId="{39DC2CB6-711E-4863-B3EE-C5D447E06BD3}" type="presParOf" srcId="{59ABD1BB-E3F1-4B04-A8BD-ECF7751CF452}" destId="{DF0251B2-F48D-4A07-8E8A-4C4D5DE1F21A}" srcOrd="0" destOrd="0" presId="urn:microsoft.com/office/officeart/2005/8/layout/orgChart1"/>
    <dgm:cxn modelId="{475A7E6C-2A50-41EE-AE79-38175AD51C8A}" type="presParOf" srcId="{59ABD1BB-E3F1-4B04-A8BD-ECF7751CF452}" destId="{B3E7B1A8-6A40-4A86-9922-8F78C5AC6070}" srcOrd="1" destOrd="0" presId="urn:microsoft.com/office/officeart/2005/8/layout/orgChart1"/>
    <dgm:cxn modelId="{50438426-B673-4D09-A8F4-9EF06B586EBF}" type="presParOf" srcId="{8CDAB64C-6E87-4B18-9F2E-23BC02AED584}" destId="{49F06191-C6D7-4085-90FB-65714DAF7EF6}" srcOrd="1" destOrd="0" presId="urn:microsoft.com/office/officeart/2005/8/layout/orgChart1"/>
    <dgm:cxn modelId="{2CCA118E-30FB-4233-BB66-FE58019E24D1}" type="presParOf" srcId="{8CDAB64C-6E87-4B18-9F2E-23BC02AED584}" destId="{FC9B9CFF-5DD8-4C79-9DDE-1AE6757DC29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DE03BF-845B-4855-B7E3-42BF6DB0C22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B950D75-59DB-4471-97F0-B4BB8CEBDC2F}">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Stewardship Steering Committee</a:t>
          </a:r>
        </a:p>
      </dgm:t>
    </dgm:pt>
    <dgm:pt modelId="{6911E6A1-115A-4E1B-B0F1-0681A39A5F9A}" type="parTrans" cxnId="{0FB64A3D-9051-4CD0-B81B-E264A936D37C}">
      <dgm:prSet/>
      <dgm:spPr/>
      <dgm:t>
        <a:bodyPr/>
        <a:lstStyle/>
        <a:p>
          <a:endParaRPr lang="en-US"/>
        </a:p>
      </dgm:t>
    </dgm:pt>
    <dgm:pt modelId="{60E58FB1-BCA3-488E-A0EE-72A065570B2E}" type="sibTrans" cxnId="{0FB64A3D-9051-4CD0-B81B-E264A936D37C}">
      <dgm:prSet/>
      <dgm:spPr/>
      <dgm:t>
        <a:bodyPr/>
        <a:lstStyle/>
        <a:p>
          <a:endParaRPr lang="en-US"/>
        </a:p>
      </dgm:t>
    </dgm:pt>
    <dgm:pt modelId="{D5CD57B9-FA41-492E-8AAF-B8C18C60AE4B}">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Resistance Management PT</a:t>
          </a:r>
        </a:p>
      </dgm:t>
    </dgm:pt>
    <dgm:pt modelId="{B726847D-C6F9-4F0F-936C-82508A3D6CB5}" type="parTrans" cxnId="{118D06FB-72E3-4885-8134-789A6BA9CE89}">
      <dgm:prSet/>
      <dgm:spPr/>
      <dgm:t>
        <a:bodyPr/>
        <a:lstStyle/>
        <a:p>
          <a:endParaRPr lang="en-US"/>
        </a:p>
      </dgm:t>
    </dgm:pt>
    <dgm:pt modelId="{3285D14C-2DEC-436E-A047-0EC789D4A205}" type="sibTrans" cxnId="{118D06FB-72E3-4885-8134-789A6BA9CE89}">
      <dgm:prSet/>
      <dgm:spPr/>
      <dgm:t>
        <a:bodyPr/>
        <a:lstStyle/>
        <a:p>
          <a:endParaRPr lang="en-US"/>
        </a:p>
      </dgm:t>
    </dgm:pt>
    <dgm:pt modelId="{A6342D28-FFE5-4511-A029-8C798E2F1B6E}">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Integrated Pest Management PT</a:t>
          </a:r>
        </a:p>
      </dgm:t>
    </dgm:pt>
    <dgm:pt modelId="{3F806A74-5544-460D-B60C-4F64EEBDA046}" type="parTrans" cxnId="{5C049BFD-7F12-4871-9413-1BA04EEF97D5}">
      <dgm:prSet/>
      <dgm:spPr/>
      <dgm:t>
        <a:bodyPr/>
        <a:lstStyle/>
        <a:p>
          <a:endParaRPr lang="en-US"/>
        </a:p>
      </dgm:t>
    </dgm:pt>
    <dgm:pt modelId="{BA9E151A-0807-485B-B04C-A9768BE7D7A3}" type="sibTrans" cxnId="{5C049BFD-7F12-4871-9413-1BA04EEF97D5}">
      <dgm:prSet/>
      <dgm:spPr/>
      <dgm:t>
        <a:bodyPr/>
        <a:lstStyle/>
        <a:p>
          <a:endParaRPr lang="en-US"/>
        </a:p>
      </dgm:t>
    </dgm:pt>
    <dgm:pt modelId="{B89D653F-F42C-4D33-882D-E29F1696C95F}">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Container Management PT</a:t>
          </a:r>
        </a:p>
      </dgm:t>
    </dgm:pt>
    <dgm:pt modelId="{44ED3B69-A1B6-4D0F-8072-020BE9BA3859}" type="parTrans" cxnId="{1F6EA438-94C0-40DD-8C3B-6D48089E2FDC}">
      <dgm:prSet/>
      <dgm:spPr/>
      <dgm:t>
        <a:bodyPr/>
        <a:lstStyle/>
        <a:p>
          <a:endParaRPr lang="en-US"/>
        </a:p>
      </dgm:t>
    </dgm:pt>
    <dgm:pt modelId="{7B3B9B60-4AC9-48EB-81BC-E80F5221B344}" type="sibTrans" cxnId="{1F6EA438-94C0-40DD-8C3B-6D48089E2FDC}">
      <dgm:prSet/>
      <dgm:spPr/>
      <dgm:t>
        <a:bodyPr/>
        <a:lstStyle/>
        <a:p>
          <a:endParaRPr lang="en-US"/>
        </a:p>
      </dgm:t>
    </dgm:pt>
    <dgm:pt modelId="{9C515ED6-E2F2-44F8-9BEE-5AD545793170}">
      <dgm:prSet custT="1">
        <dgm:style>
          <a:lnRef idx="2">
            <a:schemeClr val="accent1"/>
          </a:lnRef>
          <a:fillRef idx="1">
            <a:schemeClr val="lt1"/>
          </a:fillRef>
          <a:effectRef idx="0">
            <a:schemeClr val="accent1"/>
          </a:effectRef>
          <a:fontRef idx="minor">
            <a:schemeClr val="dk1"/>
          </a:fontRef>
        </dgm:style>
      </dgm:prSet>
      <dgm:spPr/>
      <dgm:t>
        <a:bodyPr/>
        <a:lstStyle/>
        <a:p>
          <a:r>
            <a:rPr lang="en-US" sz="1400" dirty="0">
              <a:solidFill>
                <a:schemeClr val="tx1"/>
              </a:solidFill>
            </a:rPr>
            <a:t>HRAC</a:t>
          </a:r>
        </a:p>
        <a:p>
          <a:r>
            <a:rPr lang="en-US" sz="1400" dirty="0">
              <a:solidFill>
                <a:schemeClr val="tx1"/>
              </a:solidFill>
            </a:rPr>
            <a:t>IRAC</a:t>
          </a:r>
        </a:p>
        <a:p>
          <a:r>
            <a:rPr lang="en-US" sz="1400" dirty="0">
              <a:solidFill>
                <a:schemeClr val="tx1"/>
              </a:solidFill>
            </a:rPr>
            <a:t>FRAC</a:t>
          </a:r>
        </a:p>
        <a:p>
          <a:r>
            <a:rPr lang="en-US" sz="1400" dirty="0">
              <a:solidFill>
                <a:schemeClr val="tx1"/>
              </a:solidFill>
            </a:rPr>
            <a:t>RRAC</a:t>
          </a:r>
        </a:p>
      </dgm:t>
    </dgm:pt>
    <dgm:pt modelId="{C85CB280-9650-453F-9EBE-15A5E4312E6E}" type="parTrans" cxnId="{BBEBBB8F-B7BF-4F0A-B9A4-30E93A64A7A4}">
      <dgm:prSet/>
      <dgm:spPr/>
      <dgm:t>
        <a:bodyPr/>
        <a:lstStyle/>
        <a:p>
          <a:endParaRPr lang="en-US"/>
        </a:p>
      </dgm:t>
    </dgm:pt>
    <dgm:pt modelId="{F9347950-C62D-414D-BB5A-861A37AE8772}" type="sibTrans" cxnId="{BBEBBB8F-B7BF-4F0A-B9A4-30E93A64A7A4}">
      <dgm:prSet/>
      <dgm:spPr/>
      <dgm:t>
        <a:bodyPr/>
        <a:lstStyle/>
        <a:p>
          <a:endParaRPr lang="en-US"/>
        </a:p>
      </dgm:t>
    </dgm:pt>
    <dgm:pt modelId="{8A515522-E422-4B8E-B504-906F001E46D1}">
      <dgm:prSet>
        <dgm:style>
          <a:lnRef idx="2">
            <a:schemeClr val="accent1"/>
          </a:lnRef>
          <a:fillRef idx="1">
            <a:schemeClr val="lt1"/>
          </a:fillRef>
          <a:effectRef idx="0">
            <a:schemeClr val="accent1"/>
          </a:effectRef>
          <a:fontRef idx="minor">
            <a:schemeClr val="dk1"/>
          </a:fontRef>
        </dgm:style>
      </dgm:prSet>
      <dgm:spPr/>
      <dgm:t>
        <a:bodyPr/>
        <a:lstStyle/>
        <a:p>
          <a:r>
            <a:rPr lang="en-US" dirty="0"/>
            <a:t>Obsolete Stocks PT</a:t>
          </a:r>
        </a:p>
      </dgm:t>
    </dgm:pt>
    <dgm:pt modelId="{48D4D74C-E13C-4820-B75F-A18A54735DF2}" type="parTrans" cxnId="{23CC77CF-3516-4AA3-B2D9-605EF28A4462}">
      <dgm:prSet/>
      <dgm:spPr/>
      <dgm:t>
        <a:bodyPr/>
        <a:lstStyle/>
        <a:p>
          <a:endParaRPr lang="en-US"/>
        </a:p>
      </dgm:t>
    </dgm:pt>
    <dgm:pt modelId="{30118DB6-4FB4-4220-A1B4-449198CF26F0}" type="sibTrans" cxnId="{23CC77CF-3516-4AA3-B2D9-605EF28A4462}">
      <dgm:prSet/>
      <dgm:spPr/>
      <dgm:t>
        <a:bodyPr/>
        <a:lstStyle/>
        <a:p>
          <a:endParaRPr lang="en-US"/>
        </a:p>
      </dgm:t>
    </dgm:pt>
    <dgm:pt modelId="{2235ED12-30EC-42DA-8E14-56548B8A211E}" type="pres">
      <dgm:prSet presAssocID="{5CDE03BF-845B-4855-B7E3-42BF6DB0C224}" presName="hierChild1" presStyleCnt="0">
        <dgm:presLayoutVars>
          <dgm:orgChart val="1"/>
          <dgm:chPref val="1"/>
          <dgm:dir/>
          <dgm:animOne val="branch"/>
          <dgm:animLvl val="lvl"/>
          <dgm:resizeHandles/>
        </dgm:presLayoutVars>
      </dgm:prSet>
      <dgm:spPr/>
    </dgm:pt>
    <dgm:pt modelId="{990D9C93-B27D-45DC-AF4C-88552A1FBC71}" type="pres">
      <dgm:prSet presAssocID="{5B950D75-59DB-4471-97F0-B4BB8CEBDC2F}" presName="hierRoot1" presStyleCnt="0">
        <dgm:presLayoutVars>
          <dgm:hierBranch val="init"/>
        </dgm:presLayoutVars>
      </dgm:prSet>
      <dgm:spPr/>
    </dgm:pt>
    <dgm:pt modelId="{6C6081E0-6E12-4C6A-AE0A-5CB92E1CB201}" type="pres">
      <dgm:prSet presAssocID="{5B950D75-59DB-4471-97F0-B4BB8CEBDC2F}" presName="rootComposite1" presStyleCnt="0"/>
      <dgm:spPr/>
    </dgm:pt>
    <dgm:pt modelId="{46993DAF-7F19-4FFA-91D5-291E24449D6A}" type="pres">
      <dgm:prSet presAssocID="{5B950D75-59DB-4471-97F0-B4BB8CEBDC2F}" presName="rootText1" presStyleLbl="node0" presStyleIdx="0" presStyleCnt="1">
        <dgm:presLayoutVars>
          <dgm:chPref val="3"/>
        </dgm:presLayoutVars>
      </dgm:prSet>
      <dgm:spPr/>
    </dgm:pt>
    <dgm:pt modelId="{B5D5DEB2-833D-43AB-9259-8F9FE537DC95}" type="pres">
      <dgm:prSet presAssocID="{5B950D75-59DB-4471-97F0-B4BB8CEBDC2F}" presName="rootConnector1" presStyleLbl="node1" presStyleIdx="0" presStyleCnt="0"/>
      <dgm:spPr/>
    </dgm:pt>
    <dgm:pt modelId="{26B58ADA-D2B2-487E-8E89-CF62E27AE13A}" type="pres">
      <dgm:prSet presAssocID="{5B950D75-59DB-4471-97F0-B4BB8CEBDC2F}" presName="hierChild2" presStyleCnt="0"/>
      <dgm:spPr/>
    </dgm:pt>
    <dgm:pt modelId="{4C905BA9-5352-40AB-8DBB-03D0D7B07D2B}" type="pres">
      <dgm:prSet presAssocID="{B726847D-C6F9-4F0F-936C-82508A3D6CB5}" presName="Name37" presStyleLbl="parChTrans1D2" presStyleIdx="0" presStyleCnt="4"/>
      <dgm:spPr/>
    </dgm:pt>
    <dgm:pt modelId="{842C96C9-A3DD-4840-9E81-CDED4E385F78}" type="pres">
      <dgm:prSet presAssocID="{D5CD57B9-FA41-492E-8AAF-B8C18C60AE4B}" presName="hierRoot2" presStyleCnt="0">
        <dgm:presLayoutVars>
          <dgm:hierBranch val="l"/>
        </dgm:presLayoutVars>
      </dgm:prSet>
      <dgm:spPr/>
    </dgm:pt>
    <dgm:pt modelId="{4AA4F511-3D46-4B69-8F57-FE5F0FE0E3A4}" type="pres">
      <dgm:prSet presAssocID="{D5CD57B9-FA41-492E-8AAF-B8C18C60AE4B}" presName="rootComposite" presStyleCnt="0"/>
      <dgm:spPr/>
    </dgm:pt>
    <dgm:pt modelId="{DF6D87BF-501E-4AE9-A336-2E745217B8C9}" type="pres">
      <dgm:prSet presAssocID="{D5CD57B9-FA41-492E-8AAF-B8C18C60AE4B}" presName="rootText" presStyleLbl="node2" presStyleIdx="0" presStyleCnt="4" custLinFactNeighborY="-1837">
        <dgm:presLayoutVars>
          <dgm:chPref val="3"/>
        </dgm:presLayoutVars>
      </dgm:prSet>
      <dgm:spPr/>
    </dgm:pt>
    <dgm:pt modelId="{477F846D-D7E2-4FD5-A4C6-DB7DAFA9845E}" type="pres">
      <dgm:prSet presAssocID="{D5CD57B9-FA41-492E-8AAF-B8C18C60AE4B}" presName="rootConnector" presStyleLbl="node2" presStyleIdx="0" presStyleCnt="4"/>
      <dgm:spPr/>
    </dgm:pt>
    <dgm:pt modelId="{5D9578F0-23D6-43BD-B9F1-B81A51774A87}" type="pres">
      <dgm:prSet presAssocID="{D5CD57B9-FA41-492E-8AAF-B8C18C60AE4B}" presName="hierChild4" presStyleCnt="0"/>
      <dgm:spPr/>
    </dgm:pt>
    <dgm:pt modelId="{63F6C1FB-3E0A-4E57-9B5C-EDAA720BB139}" type="pres">
      <dgm:prSet presAssocID="{C85CB280-9650-453F-9EBE-15A5E4312E6E}" presName="Name50" presStyleLbl="parChTrans1D3" presStyleIdx="0" presStyleCnt="1"/>
      <dgm:spPr/>
    </dgm:pt>
    <dgm:pt modelId="{99AD851C-9ABE-4100-B4BA-BE2383DE9CDC}" type="pres">
      <dgm:prSet presAssocID="{9C515ED6-E2F2-44F8-9BEE-5AD545793170}" presName="hierRoot2" presStyleCnt="0">
        <dgm:presLayoutVars>
          <dgm:hierBranch val="init"/>
        </dgm:presLayoutVars>
      </dgm:prSet>
      <dgm:spPr/>
    </dgm:pt>
    <dgm:pt modelId="{F162663A-079E-41AB-A84F-233DD97C3609}" type="pres">
      <dgm:prSet presAssocID="{9C515ED6-E2F2-44F8-9BEE-5AD545793170}" presName="rootComposite" presStyleCnt="0"/>
      <dgm:spPr/>
    </dgm:pt>
    <dgm:pt modelId="{3B53E4D4-22D2-41E9-ABAC-D372B99A509C}" type="pres">
      <dgm:prSet presAssocID="{9C515ED6-E2F2-44F8-9BEE-5AD545793170}" presName="rootText" presStyleLbl="node3" presStyleIdx="0" presStyleCnt="1" custScaleY="131111" custLinFactNeighborX="-173" custLinFactNeighborY="-1526">
        <dgm:presLayoutVars>
          <dgm:chPref val="3"/>
        </dgm:presLayoutVars>
      </dgm:prSet>
      <dgm:spPr/>
    </dgm:pt>
    <dgm:pt modelId="{EC6C2127-5A7C-4E5A-B88E-409AB2CB01D6}" type="pres">
      <dgm:prSet presAssocID="{9C515ED6-E2F2-44F8-9BEE-5AD545793170}" presName="rootConnector" presStyleLbl="node3" presStyleIdx="0" presStyleCnt="1"/>
      <dgm:spPr/>
    </dgm:pt>
    <dgm:pt modelId="{E6750131-2F3F-44CD-AC7A-965269927393}" type="pres">
      <dgm:prSet presAssocID="{9C515ED6-E2F2-44F8-9BEE-5AD545793170}" presName="hierChild4" presStyleCnt="0"/>
      <dgm:spPr/>
    </dgm:pt>
    <dgm:pt modelId="{AF0BAFD1-175D-4DD6-A648-B8C92957F406}" type="pres">
      <dgm:prSet presAssocID="{9C515ED6-E2F2-44F8-9BEE-5AD545793170}" presName="hierChild5" presStyleCnt="0"/>
      <dgm:spPr/>
    </dgm:pt>
    <dgm:pt modelId="{4B35A37C-4A56-4A94-9225-704D150209CA}" type="pres">
      <dgm:prSet presAssocID="{D5CD57B9-FA41-492E-8AAF-B8C18C60AE4B}" presName="hierChild5" presStyleCnt="0"/>
      <dgm:spPr/>
    </dgm:pt>
    <dgm:pt modelId="{23D38E4B-C262-4278-B043-0A3922AEB21E}" type="pres">
      <dgm:prSet presAssocID="{3F806A74-5544-460D-B60C-4F64EEBDA046}" presName="Name37" presStyleLbl="parChTrans1D2" presStyleIdx="1" presStyleCnt="4"/>
      <dgm:spPr/>
    </dgm:pt>
    <dgm:pt modelId="{B841C458-E00A-45A6-A087-3E5C6820217D}" type="pres">
      <dgm:prSet presAssocID="{A6342D28-FFE5-4511-A029-8C798E2F1B6E}" presName="hierRoot2" presStyleCnt="0">
        <dgm:presLayoutVars>
          <dgm:hierBranch val="init"/>
        </dgm:presLayoutVars>
      </dgm:prSet>
      <dgm:spPr/>
    </dgm:pt>
    <dgm:pt modelId="{AFC99776-B7C2-4BF2-B42D-7D9AE9F1F5D6}" type="pres">
      <dgm:prSet presAssocID="{A6342D28-FFE5-4511-A029-8C798E2F1B6E}" presName="rootComposite" presStyleCnt="0"/>
      <dgm:spPr/>
    </dgm:pt>
    <dgm:pt modelId="{A2F83BF9-1020-4F86-9CFA-16B71241F50A}" type="pres">
      <dgm:prSet presAssocID="{A6342D28-FFE5-4511-A029-8C798E2F1B6E}" presName="rootText" presStyleLbl="node2" presStyleIdx="1" presStyleCnt="4" custLinFactNeighborY="-1526">
        <dgm:presLayoutVars>
          <dgm:chPref val="3"/>
        </dgm:presLayoutVars>
      </dgm:prSet>
      <dgm:spPr/>
    </dgm:pt>
    <dgm:pt modelId="{1019BF31-54F6-499B-B5D1-2DD3D36A6CAF}" type="pres">
      <dgm:prSet presAssocID="{A6342D28-FFE5-4511-A029-8C798E2F1B6E}" presName="rootConnector" presStyleLbl="node2" presStyleIdx="1" presStyleCnt="4"/>
      <dgm:spPr/>
    </dgm:pt>
    <dgm:pt modelId="{643BC2A6-7629-4089-B684-FAE71F6AFBDA}" type="pres">
      <dgm:prSet presAssocID="{A6342D28-FFE5-4511-A029-8C798E2F1B6E}" presName="hierChild4" presStyleCnt="0"/>
      <dgm:spPr/>
    </dgm:pt>
    <dgm:pt modelId="{D7C29591-A6E3-4EE6-9667-1B4B879EEF8C}" type="pres">
      <dgm:prSet presAssocID="{A6342D28-FFE5-4511-A029-8C798E2F1B6E}" presName="hierChild5" presStyleCnt="0"/>
      <dgm:spPr/>
    </dgm:pt>
    <dgm:pt modelId="{5FC195D8-C5EA-4F71-84C9-8DD4D3B285D5}" type="pres">
      <dgm:prSet presAssocID="{44ED3B69-A1B6-4D0F-8072-020BE9BA3859}" presName="Name37" presStyleLbl="parChTrans1D2" presStyleIdx="2" presStyleCnt="4"/>
      <dgm:spPr/>
    </dgm:pt>
    <dgm:pt modelId="{0DD2E8FA-1DFF-4A6C-A545-110B03F6D163}" type="pres">
      <dgm:prSet presAssocID="{B89D653F-F42C-4D33-882D-E29F1696C95F}" presName="hierRoot2" presStyleCnt="0">
        <dgm:presLayoutVars>
          <dgm:hierBranch val="init"/>
        </dgm:presLayoutVars>
      </dgm:prSet>
      <dgm:spPr/>
    </dgm:pt>
    <dgm:pt modelId="{54F274FE-1D69-4BDA-B33E-E1FAA7627DE5}" type="pres">
      <dgm:prSet presAssocID="{B89D653F-F42C-4D33-882D-E29F1696C95F}" presName="rootComposite" presStyleCnt="0"/>
      <dgm:spPr/>
    </dgm:pt>
    <dgm:pt modelId="{066C3BF5-4CA5-41EE-BAFF-2C6ECFD1EF99}" type="pres">
      <dgm:prSet presAssocID="{B89D653F-F42C-4D33-882D-E29F1696C95F}" presName="rootText" presStyleLbl="node2" presStyleIdx="2" presStyleCnt="4" custLinFactNeighborY="-1526">
        <dgm:presLayoutVars>
          <dgm:chPref val="3"/>
        </dgm:presLayoutVars>
      </dgm:prSet>
      <dgm:spPr/>
    </dgm:pt>
    <dgm:pt modelId="{E85D2E5D-153B-42D9-906E-BC70B489798D}" type="pres">
      <dgm:prSet presAssocID="{B89D653F-F42C-4D33-882D-E29F1696C95F}" presName="rootConnector" presStyleLbl="node2" presStyleIdx="2" presStyleCnt="4"/>
      <dgm:spPr/>
    </dgm:pt>
    <dgm:pt modelId="{0789E393-2244-469F-B86B-A1B2EA190DDF}" type="pres">
      <dgm:prSet presAssocID="{B89D653F-F42C-4D33-882D-E29F1696C95F}" presName="hierChild4" presStyleCnt="0"/>
      <dgm:spPr/>
    </dgm:pt>
    <dgm:pt modelId="{CA8C8E94-02AB-4A3F-9179-FEB5B6AC7CB8}" type="pres">
      <dgm:prSet presAssocID="{B89D653F-F42C-4D33-882D-E29F1696C95F}" presName="hierChild5" presStyleCnt="0"/>
      <dgm:spPr/>
    </dgm:pt>
    <dgm:pt modelId="{5893170C-3FB0-4174-AD86-1BFA6898DF5D}" type="pres">
      <dgm:prSet presAssocID="{48D4D74C-E13C-4820-B75F-A18A54735DF2}" presName="Name37" presStyleLbl="parChTrans1D2" presStyleIdx="3" presStyleCnt="4"/>
      <dgm:spPr/>
    </dgm:pt>
    <dgm:pt modelId="{FFCBD669-6A19-46FA-9EEE-F2AF030B7A92}" type="pres">
      <dgm:prSet presAssocID="{8A515522-E422-4B8E-B504-906F001E46D1}" presName="hierRoot2" presStyleCnt="0">
        <dgm:presLayoutVars>
          <dgm:hierBranch val="init"/>
        </dgm:presLayoutVars>
      </dgm:prSet>
      <dgm:spPr/>
    </dgm:pt>
    <dgm:pt modelId="{9B1C01BD-89DC-4DD7-90BD-51A376A28873}" type="pres">
      <dgm:prSet presAssocID="{8A515522-E422-4B8E-B504-906F001E46D1}" presName="rootComposite" presStyleCnt="0"/>
      <dgm:spPr/>
    </dgm:pt>
    <dgm:pt modelId="{9B626518-4E3E-4D05-B7FC-FF388F41B540}" type="pres">
      <dgm:prSet presAssocID="{8A515522-E422-4B8E-B504-906F001E46D1}" presName="rootText" presStyleLbl="node2" presStyleIdx="3" presStyleCnt="4" custLinFactNeighborY="-1526">
        <dgm:presLayoutVars>
          <dgm:chPref val="3"/>
        </dgm:presLayoutVars>
      </dgm:prSet>
      <dgm:spPr/>
    </dgm:pt>
    <dgm:pt modelId="{5C7B4819-FB6D-4692-966A-F502A641C2D9}" type="pres">
      <dgm:prSet presAssocID="{8A515522-E422-4B8E-B504-906F001E46D1}" presName="rootConnector" presStyleLbl="node2" presStyleIdx="3" presStyleCnt="4"/>
      <dgm:spPr/>
    </dgm:pt>
    <dgm:pt modelId="{2763CB4C-2541-4642-BF2A-3DCCD745B2A8}" type="pres">
      <dgm:prSet presAssocID="{8A515522-E422-4B8E-B504-906F001E46D1}" presName="hierChild4" presStyleCnt="0"/>
      <dgm:spPr/>
    </dgm:pt>
    <dgm:pt modelId="{E20B0447-7E06-4A51-8676-1FFE9456ADF1}" type="pres">
      <dgm:prSet presAssocID="{8A515522-E422-4B8E-B504-906F001E46D1}" presName="hierChild5" presStyleCnt="0"/>
      <dgm:spPr/>
    </dgm:pt>
    <dgm:pt modelId="{AD1BF36B-EA16-4B01-BD99-9692809DB8C1}" type="pres">
      <dgm:prSet presAssocID="{5B950D75-59DB-4471-97F0-B4BB8CEBDC2F}" presName="hierChild3" presStyleCnt="0"/>
      <dgm:spPr/>
    </dgm:pt>
  </dgm:ptLst>
  <dgm:cxnLst>
    <dgm:cxn modelId="{118D06FB-72E3-4885-8134-789A6BA9CE89}" srcId="{5B950D75-59DB-4471-97F0-B4BB8CEBDC2F}" destId="{D5CD57B9-FA41-492E-8AAF-B8C18C60AE4B}" srcOrd="0" destOrd="0" parTransId="{B726847D-C6F9-4F0F-936C-82508A3D6CB5}" sibTransId="{3285D14C-2DEC-436E-A047-0EC789D4A205}"/>
    <dgm:cxn modelId="{9E43DA4F-5181-4D42-B5C6-457163389C35}" type="presOf" srcId="{8A515522-E422-4B8E-B504-906F001E46D1}" destId="{9B626518-4E3E-4D05-B7FC-FF388F41B540}" srcOrd="0" destOrd="0" presId="urn:microsoft.com/office/officeart/2005/8/layout/orgChart1"/>
    <dgm:cxn modelId="{6206A2BB-504C-4D6C-ADBC-4E3A3A86A33F}" type="presOf" srcId="{C85CB280-9650-453F-9EBE-15A5E4312E6E}" destId="{63F6C1FB-3E0A-4E57-9B5C-EDAA720BB139}" srcOrd="0" destOrd="0" presId="urn:microsoft.com/office/officeart/2005/8/layout/orgChart1"/>
    <dgm:cxn modelId="{1F6EA438-94C0-40DD-8C3B-6D48089E2FDC}" srcId="{5B950D75-59DB-4471-97F0-B4BB8CEBDC2F}" destId="{B89D653F-F42C-4D33-882D-E29F1696C95F}" srcOrd="2" destOrd="0" parTransId="{44ED3B69-A1B6-4D0F-8072-020BE9BA3859}" sibTransId="{7B3B9B60-4AC9-48EB-81BC-E80F5221B344}"/>
    <dgm:cxn modelId="{C3DADA6E-95E7-40C3-8B56-9B1E6065C59A}" type="presOf" srcId="{A6342D28-FFE5-4511-A029-8C798E2F1B6E}" destId="{A2F83BF9-1020-4F86-9CFA-16B71241F50A}" srcOrd="0" destOrd="0" presId="urn:microsoft.com/office/officeart/2005/8/layout/orgChart1"/>
    <dgm:cxn modelId="{58E1BA98-6E6B-412D-ABD5-75AC0BCFAEEA}" type="presOf" srcId="{B89D653F-F42C-4D33-882D-E29F1696C95F}" destId="{066C3BF5-4CA5-41EE-BAFF-2C6ECFD1EF99}" srcOrd="0" destOrd="0" presId="urn:microsoft.com/office/officeart/2005/8/layout/orgChart1"/>
    <dgm:cxn modelId="{23CC77CF-3516-4AA3-B2D9-605EF28A4462}" srcId="{5B950D75-59DB-4471-97F0-B4BB8CEBDC2F}" destId="{8A515522-E422-4B8E-B504-906F001E46D1}" srcOrd="3" destOrd="0" parTransId="{48D4D74C-E13C-4820-B75F-A18A54735DF2}" sibTransId="{30118DB6-4FB4-4220-A1B4-449198CF26F0}"/>
    <dgm:cxn modelId="{4562C185-C72B-4E87-925E-594E5209712A}" type="presOf" srcId="{3F806A74-5544-460D-B60C-4F64EEBDA046}" destId="{23D38E4B-C262-4278-B043-0A3922AEB21E}" srcOrd="0" destOrd="0" presId="urn:microsoft.com/office/officeart/2005/8/layout/orgChart1"/>
    <dgm:cxn modelId="{57A062DF-91E5-4A74-B6AB-CA3B8DC81C9C}" type="presOf" srcId="{A6342D28-FFE5-4511-A029-8C798E2F1B6E}" destId="{1019BF31-54F6-499B-B5D1-2DD3D36A6CAF}" srcOrd="1" destOrd="0" presId="urn:microsoft.com/office/officeart/2005/8/layout/orgChart1"/>
    <dgm:cxn modelId="{9774EB3A-3452-49A8-810E-1303CAD5E8B8}" type="presOf" srcId="{44ED3B69-A1B6-4D0F-8072-020BE9BA3859}" destId="{5FC195D8-C5EA-4F71-84C9-8DD4D3B285D5}" srcOrd="0" destOrd="0" presId="urn:microsoft.com/office/officeart/2005/8/layout/orgChart1"/>
    <dgm:cxn modelId="{DB786ECC-C4D6-446A-B57B-A0E5060150E1}" type="presOf" srcId="{D5CD57B9-FA41-492E-8AAF-B8C18C60AE4B}" destId="{477F846D-D7E2-4FD5-A4C6-DB7DAFA9845E}" srcOrd="1" destOrd="0" presId="urn:microsoft.com/office/officeart/2005/8/layout/orgChart1"/>
    <dgm:cxn modelId="{A5B5F768-208E-4AAD-ADC6-139EC721476C}" type="presOf" srcId="{9C515ED6-E2F2-44F8-9BEE-5AD545793170}" destId="{EC6C2127-5A7C-4E5A-B88E-409AB2CB01D6}" srcOrd="1" destOrd="0" presId="urn:microsoft.com/office/officeart/2005/8/layout/orgChart1"/>
    <dgm:cxn modelId="{5DF0BBE0-02E3-4671-BC71-4289EE14F95C}" type="presOf" srcId="{48D4D74C-E13C-4820-B75F-A18A54735DF2}" destId="{5893170C-3FB0-4174-AD86-1BFA6898DF5D}" srcOrd="0" destOrd="0" presId="urn:microsoft.com/office/officeart/2005/8/layout/orgChart1"/>
    <dgm:cxn modelId="{11F661B2-8A34-46E7-A82F-7BAD9BFF5AC0}" type="presOf" srcId="{5B950D75-59DB-4471-97F0-B4BB8CEBDC2F}" destId="{B5D5DEB2-833D-43AB-9259-8F9FE537DC95}" srcOrd="1" destOrd="0" presId="urn:microsoft.com/office/officeart/2005/8/layout/orgChart1"/>
    <dgm:cxn modelId="{F7DF10BD-4DBE-41D8-8453-B02F0E777E6E}" type="presOf" srcId="{B726847D-C6F9-4F0F-936C-82508A3D6CB5}" destId="{4C905BA9-5352-40AB-8DBB-03D0D7B07D2B}" srcOrd="0" destOrd="0" presId="urn:microsoft.com/office/officeart/2005/8/layout/orgChart1"/>
    <dgm:cxn modelId="{0FB64A3D-9051-4CD0-B81B-E264A936D37C}" srcId="{5CDE03BF-845B-4855-B7E3-42BF6DB0C224}" destId="{5B950D75-59DB-4471-97F0-B4BB8CEBDC2F}" srcOrd="0" destOrd="0" parTransId="{6911E6A1-115A-4E1B-B0F1-0681A39A5F9A}" sibTransId="{60E58FB1-BCA3-488E-A0EE-72A065570B2E}"/>
    <dgm:cxn modelId="{FAFFF9C9-A7CA-4047-A709-DDFEAAB49EAA}" type="presOf" srcId="{9C515ED6-E2F2-44F8-9BEE-5AD545793170}" destId="{3B53E4D4-22D2-41E9-ABAC-D372B99A509C}" srcOrd="0" destOrd="0" presId="urn:microsoft.com/office/officeart/2005/8/layout/orgChart1"/>
    <dgm:cxn modelId="{B3FE7ACB-570A-43D6-A836-937A52861F94}" type="presOf" srcId="{B89D653F-F42C-4D33-882D-E29F1696C95F}" destId="{E85D2E5D-153B-42D9-906E-BC70B489798D}" srcOrd="1" destOrd="0" presId="urn:microsoft.com/office/officeart/2005/8/layout/orgChart1"/>
    <dgm:cxn modelId="{5C049BFD-7F12-4871-9413-1BA04EEF97D5}" srcId="{5B950D75-59DB-4471-97F0-B4BB8CEBDC2F}" destId="{A6342D28-FFE5-4511-A029-8C798E2F1B6E}" srcOrd="1" destOrd="0" parTransId="{3F806A74-5544-460D-B60C-4F64EEBDA046}" sibTransId="{BA9E151A-0807-485B-B04C-A9768BE7D7A3}"/>
    <dgm:cxn modelId="{29F9326E-EA0F-4C46-89C2-2841A8629534}" type="presOf" srcId="{5B950D75-59DB-4471-97F0-B4BB8CEBDC2F}" destId="{46993DAF-7F19-4FFA-91D5-291E24449D6A}" srcOrd="0" destOrd="0" presId="urn:microsoft.com/office/officeart/2005/8/layout/orgChart1"/>
    <dgm:cxn modelId="{0EEF5775-8095-44CF-8179-B41799EBCD83}" type="presOf" srcId="{5CDE03BF-845B-4855-B7E3-42BF6DB0C224}" destId="{2235ED12-30EC-42DA-8E14-56548B8A211E}" srcOrd="0" destOrd="0" presId="urn:microsoft.com/office/officeart/2005/8/layout/orgChart1"/>
    <dgm:cxn modelId="{D8EA7886-22C4-4CB3-89CA-50F52F95B594}" type="presOf" srcId="{D5CD57B9-FA41-492E-8AAF-B8C18C60AE4B}" destId="{DF6D87BF-501E-4AE9-A336-2E745217B8C9}" srcOrd="0" destOrd="0" presId="urn:microsoft.com/office/officeart/2005/8/layout/orgChart1"/>
    <dgm:cxn modelId="{BBEBBB8F-B7BF-4F0A-B9A4-30E93A64A7A4}" srcId="{D5CD57B9-FA41-492E-8AAF-B8C18C60AE4B}" destId="{9C515ED6-E2F2-44F8-9BEE-5AD545793170}" srcOrd="0" destOrd="0" parTransId="{C85CB280-9650-453F-9EBE-15A5E4312E6E}" sibTransId="{F9347950-C62D-414D-BB5A-861A37AE8772}"/>
    <dgm:cxn modelId="{0C662F1D-4AFF-4F51-B67E-4DE89FBC2306}" type="presOf" srcId="{8A515522-E422-4B8E-B504-906F001E46D1}" destId="{5C7B4819-FB6D-4692-966A-F502A641C2D9}" srcOrd="1" destOrd="0" presId="urn:microsoft.com/office/officeart/2005/8/layout/orgChart1"/>
    <dgm:cxn modelId="{40F4D463-927F-4783-878C-649F167435DD}" type="presParOf" srcId="{2235ED12-30EC-42DA-8E14-56548B8A211E}" destId="{990D9C93-B27D-45DC-AF4C-88552A1FBC71}" srcOrd="0" destOrd="0" presId="urn:microsoft.com/office/officeart/2005/8/layout/orgChart1"/>
    <dgm:cxn modelId="{02FFBE94-84EF-4823-84E7-F40DDF6D73D4}" type="presParOf" srcId="{990D9C93-B27D-45DC-AF4C-88552A1FBC71}" destId="{6C6081E0-6E12-4C6A-AE0A-5CB92E1CB201}" srcOrd="0" destOrd="0" presId="urn:microsoft.com/office/officeart/2005/8/layout/orgChart1"/>
    <dgm:cxn modelId="{28DF5949-C91E-40E5-90A7-17A9A659700B}" type="presParOf" srcId="{6C6081E0-6E12-4C6A-AE0A-5CB92E1CB201}" destId="{46993DAF-7F19-4FFA-91D5-291E24449D6A}" srcOrd="0" destOrd="0" presId="urn:microsoft.com/office/officeart/2005/8/layout/orgChart1"/>
    <dgm:cxn modelId="{6A73DA34-88EC-4B7A-A33D-3834172BA4F5}" type="presParOf" srcId="{6C6081E0-6E12-4C6A-AE0A-5CB92E1CB201}" destId="{B5D5DEB2-833D-43AB-9259-8F9FE537DC95}" srcOrd="1" destOrd="0" presId="urn:microsoft.com/office/officeart/2005/8/layout/orgChart1"/>
    <dgm:cxn modelId="{BF84402A-064E-4B56-8376-7FF3FF3CF8F4}" type="presParOf" srcId="{990D9C93-B27D-45DC-AF4C-88552A1FBC71}" destId="{26B58ADA-D2B2-487E-8E89-CF62E27AE13A}" srcOrd="1" destOrd="0" presId="urn:microsoft.com/office/officeart/2005/8/layout/orgChart1"/>
    <dgm:cxn modelId="{A054DC18-4473-4C2B-B478-963A070FD63B}" type="presParOf" srcId="{26B58ADA-D2B2-487E-8E89-CF62E27AE13A}" destId="{4C905BA9-5352-40AB-8DBB-03D0D7B07D2B}" srcOrd="0" destOrd="0" presId="urn:microsoft.com/office/officeart/2005/8/layout/orgChart1"/>
    <dgm:cxn modelId="{05A8B667-18C4-4458-8EF8-C3D77D3F844A}" type="presParOf" srcId="{26B58ADA-D2B2-487E-8E89-CF62E27AE13A}" destId="{842C96C9-A3DD-4840-9E81-CDED4E385F78}" srcOrd="1" destOrd="0" presId="urn:microsoft.com/office/officeart/2005/8/layout/orgChart1"/>
    <dgm:cxn modelId="{912FDA96-F3D4-4D21-96F5-5E94F72CDA78}" type="presParOf" srcId="{842C96C9-A3DD-4840-9E81-CDED4E385F78}" destId="{4AA4F511-3D46-4B69-8F57-FE5F0FE0E3A4}" srcOrd="0" destOrd="0" presId="urn:microsoft.com/office/officeart/2005/8/layout/orgChart1"/>
    <dgm:cxn modelId="{E3E3D926-95F8-4F25-954E-672EF44727A0}" type="presParOf" srcId="{4AA4F511-3D46-4B69-8F57-FE5F0FE0E3A4}" destId="{DF6D87BF-501E-4AE9-A336-2E745217B8C9}" srcOrd="0" destOrd="0" presId="urn:microsoft.com/office/officeart/2005/8/layout/orgChart1"/>
    <dgm:cxn modelId="{BA96B8BC-2FE9-41DF-B4C5-142844B24FEE}" type="presParOf" srcId="{4AA4F511-3D46-4B69-8F57-FE5F0FE0E3A4}" destId="{477F846D-D7E2-4FD5-A4C6-DB7DAFA9845E}" srcOrd="1" destOrd="0" presId="urn:microsoft.com/office/officeart/2005/8/layout/orgChart1"/>
    <dgm:cxn modelId="{720E4BD0-2A4E-443A-89DA-1C717D5DD9FD}" type="presParOf" srcId="{842C96C9-A3DD-4840-9E81-CDED4E385F78}" destId="{5D9578F0-23D6-43BD-B9F1-B81A51774A87}" srcOrd="1" destOrd="0" presId="urn:microsoft.com/office/officeart/2005/8/layout/orgChart1"/>
    <dgm:cxn modelId="{79FBE65A-960C-4F0B-9842-A000F300C9A9}" type="presParOf" srcId="{5D9578F0-23D6-43BD-B9F1-B81A51774A87}" destId="{63F6C1FB-3E0A-4E57-9B5C-EDAA720BB139}" srcOrd="0" destOrd="0" presId="urn:microsoft.com/office/officeart/2005/8/layout/orgChart1"/>
    <dgm:cxn modelId="{10033F31-BA8F-415B-B503-3FAFAF946A16}" type="presParOf" srcId="{5D9578F0-23D6-43BD-B9F1-B81A51774A87}" destId="{99AD851C-9ABE-4100-B4BA-BE2383DE9CDC}" srcOrd="1" destOrd="0" presId="urn:microsoft.com/office/officeart/2005/8/layout/orgChart1"/>
    <dgm:cxn modelId="{7FAA06E5-2B0A-4F0A-BAF9-D35C256669D7}" type="presParOf" srcId="{99AD851C-9ABE-4100-B4BA-BE2383DE9CDC}" destId="{F162663A-079E-41AB-A84F-233DD97C3609}" srcOrd="0" destOrd="0" presId="urn:microsoft.com/office/officeart/2005/8/layout/orgChart1"/>
    <dgm:cxn modelId="{261CA06C-6101-4F5E-B165-5D3C9C82302D}" type="presParOf" srcId="{F162663A-079E-41AB-A84F-233DD97C3609}" destId="{3B53E4D4-22D2-41E9-ABAC-D372B99A509C}" srcOrd="0" destOrd="0" presId="urn:microsoft.com/office/officeart/2005/8/layout/orgChart1"/>
    <dgm:cxn modelId="{B11425A4-1143-4549-A407-507AD348CF31}" type="presParOf" srcId="{F162663A-079E-41AB-A84F-233DD97C3609}" destId="{EC6C2127-5A7C-4E5A-B88E-409AB2CB01D6}" srcOrd="1" destOrd="0" presId="urn:microsoft.com/office/officeart/2005/8/layout/orgChart1"/>
    <dgm:cxn modelId="{1C9FEE06-552C-4814-B524-9BF66A0E0E70}" type="presParOf" srcId="{99AD851C-9ABE-4100-B4BA-BE2383DE9CDC}" destId="{E6750131-2F3F-44CD-AC7A-965269927393}" srcOrd="1" destOrd="0" presId="urn:microsoft.com/office/officeart/2005/8/layout/orgChart1"/>
    <dgm:cxn modelId="{8311DF58-EEC5-4650-A1A0-11572B6C5B48}" type="presParOf" srcId="{99AD851C-9ABE-4100-B4BA-BE2383DE9CDC}" destId="{AF0BAFD1-175D-4DD6-A648-B8C92957F406}" srcOrd="2" destOrd="0" presId="urn:microsoft.com/office/officeart/2005/8/layout/orgChart1"/>
    <dgm:cxn modelId="{263264F9-B9C1-42EE-B15D-EF1BDA2D98B1}" type="presParOf" srcId="{842C96C9-A3DD-4840-9E81-CDED4E385F78}" destId="{4B35A37C-4A56-4A94-9225-704D150209CA}" srcOrd="2" destOrd="0" presId="urn:microsoft.com/office/officeart/2005/8/layout/orgChart1"/>
    <dgm:cxn modelId="{6CD56FD9-0DC6-460C-B0AC-EBF346DEFC1E}" type="presParOf" srcId="{26B58ADA-D2B2-487E-8E89-CF62E27AE13A}" destId="{23D38E4B-C262-4278-B043-0A3922AEB21E}" srcOrd="2" destOrd="0" presId="urn:microsoft.com/office/officeart/2005/8/layout/orgChart1"/>
    <dgm:cxn modelId="{3B98664C-2D63-46EE-BFFB-DB6B9F37672A}" type="presParOf" srcId="{26B58ADA-D2B2-487E-8E89-CF62E27AE13A}" destId="{B841C458-E00A-45A6-A087-3E5C6820217D}" srcOrd="3" destOrd="0" presId="urn:microsoft.com/office/officeart/2005/8/layout/orgChart1"/>
    <dgm:cxn modelId="{AC28453B-0F7A-42A7-8671-00984E729B59}" type="presParOf" srcId="{B841C458-E00A-45A6-A087-3E5C6820217D}" destId="{AFC99776-B7C2-4BF2-B42D-7D9AE9F1F5D6}" srcOrd="0" destOrd="0" presId="urn:microsoft.com/office/officeart/2005/8/layout/orgChart1"/>
    <dgm:cxn modelId="{23FB9A89-FEB7-4BD0-BED0-6DD47C8993FE}" type="presParOf" srcId="{AFC99776-B7C2-4BF2-B42D-7D9AE9F1F5D6}" destId="{A2F83BF9-1020-4F86-9CFA-16B71241F50A}" srcOrd="0" destOrd="0" presId="urn:microsoft.com/office/officeart/2005/8/layout/orgChart1"/>
    <dgm:cxn modelId="{976137AD-D89A-47E1-8784-3C137886FCD4}" type="presParOf" srcId="{AFC99776-B7C2-4BF2-B42D-7D9AE9F1F5D6}" destId="{1019BF31-54F6-499B-B5D1-2DD3D36A6CAF}" srcOrd="1" destOrd="0" presId="urn:microsoft.com/office/officeart/2005/8/layout/orgChart1"/>
    <dgm:cxn modelId="{A32EC42D-2FDB-413B-85AE-12CE6F6623F0}" type="presParOf" srcId="{B841C458-E00A-45A6-A087-3E5C6820217D}" destId="{643BC2A6-7629-4089-B684-FAE71F6AFBDA}" srcOrd="1" destOrd="0" presId="urn:microsoft.com/office/officeart/2005/8/layout/orgChart1"/>
    <dgm:cxn modelId="{3CA09FB2-7D00-4643-833E-5343059FDDED}" type="presParOf" srcId="{B841C458-E00A-45A6-A087-3E5C6820217D}" destId="{D7C29591-A6E3-4EE6-9667-1B4B879EEF8C}" srcOrd="2" destOrd="0" presId="urn:microsoft.com/office/officeart/2005/8/layout/orgChart1"/>
    <dgm:cxn modelId="{C873911D-51A2-4CC3-AF97-62C7FA66FD03}" type="presParOf" srcId="{26B58ADA-D2B2-487E-8E89-CF62E27AE13A}" destId="{5FC195D8-C5EA-4F71-84C9-8DD4D3B285D5}" srcOrd="4" destOrd="0" presId="urn:microsoft.com/office/officeart/2005/8/layout/orgChart1"/>
    <dgm:cxn modelId="{6E78111E-B8AC-4FA6-8596-A5D5BD8E11BC}" type="presParOf" srcId="{26B58ADA-D2B2-487E-8E89-CF62E27AE13A}" destId="{0DD2E8FA-1DFF-4A6C-A545-110B03F6D163}" srcOrd="5" destOrd="0" presId="urn:microsoft.com/office/officeart/2005/8/layout/orgChart1"/>
    <dgm:cxn modelId="{CAFF0507-4121-47C4-AF85-DF758B8D0677}" type="presParOf" srcId="{0DD2E8FA-1DFF-4A6C-A545-110B03F6D163}" destId="{54F274FE-1D69-4BDA-B33E-E1FAA7627DE5}" srcOrd="0" destOrd="0" presId="urn:microsoft.com/office/officeart/2005/8/layout/orgChart1"/>
    <dgm:cxn modelId="{F0C9612A-8CFD-40C3-A35B-224A4E651F5D}" type="presParOf" srcId="{54F274FE-1D69-4BDA-B33E-E1FAA7627DE5}" destId="{066C3BF5-4CA5-41EE-BAFF-2C6ECFD1EF99}" srcOrd="0" destOrd="0" presId="urn:microsoft.com/office/officeart/2005/8/layout/orgChart1"/>
    <dgm:cxn modelId="{4ED76406-EB13-45E8-95BF-BE55975D39F7}" type="presParOf" srcId="{54F274FE-1D69-4BDA-B33E-E1FAA7627DE5}" destId="{E85D2E5D-153B-42D9-906E-BC70B489798D}" srcOrd="1" destOrd="0" presId="urn:microsoft.com/office/officeart/2005/8/layout/orgChart1"/>
    <dgm:cxn modelId="{D0C05DFA-E23D-4DF2-8EC5-A00015C4923C}" type="presParOf" srcId="{0DD2E8FA-1DFF-4A6C-A545-110B03F6D163}" destId="{0789E393-2244-469F-B86B-A1B2EA190DDF}" srcOrd="1" destOrd="0" presId="urn:microsoft.com/office/officeart/2005/8/layout/orgChart1"/>
    <dgm:cxn modelId="{401FAC72-1D1A-480D-B969-719C0CE2CC7C}" type="presParOf" srcId="{0DD2E8FA-1DFF-4A6C-A545-110B03F6D163}" destId="{CA8C8E94-02AB-4A3F-9179-FEB5B6AC7CB8}" srcOrd="2" destOrd="0" presId="urn:microsoft.com/office/officeart/2005/8/layout/orgChart1"/>
    <dgm:cxn modelId="{7FFF260F-CEFC-4095-84E9-03D69552F838}" type="presParOf" srcId="{26B58ADA-D2B2-487E-8E89-CF62E27AE13A}" destId="{5893170C-3FB0-4174-AD86-1BFA6898DF5D}" srcOrd="6" destOrd="0" presId="urn:microsoft.com/office/officeart/2005/8/layout/orgChart1"/>
    <dgm:cxn modelId="{47A48A18-FFB6-4948-9553-87DCC5847894}" type="presParOf" srcId="{26B58ADA-D2B2-487E-8E89-CF62E27AE13A}" destId="{FFCBD669-6A19-46FA-9EEE-F2AF030B7A92}" srcOrd="7" destOrd="0" presId="urn:microsoft.com/office/officeart/2005/8/layout/orgChart1"/>
    <dgm:cxn modelId="{50A1523D-848D-4386-8FD3-8B87E2DA8E6D}" type="presParOf" srcId="{FFCBD669-6A19-46FA-9EEE-F2AF030B7A92}" destId="{9B1C01BD-89DC-4DD7-90BD-51A376A28873}" srcOrd="0" destOrd="0" presId="urn:microsoft.com/office/officeart/2005/8/layout/orgChart1"/>
    <dgm:cxn modelId="{8D53123D-29D0-4643-BFB5-53830C66A426}" type="presParOf" srcId="{9B1C01BD-89DC-4DD7-90BD-51A376A28873}" destId="{9B626518-4E3E-4D05-B7FC-FF388F41B540}" srcOrd="0" destOrd="0" presId="urn:microsoft.com/office/officeart/2005/8/layout/orgChart1"/>
    <dgm:cxn modelId="{CB05C752-AC77-4E11-8425-A1955F2C45F7}" type="presParOf" srcId="{9B1C01BD-89DC-4DD7-90BD-51A376A28873}" destId="{5C7B4819-FB6D-4692-966A-F502A641C2D9}" srcOrd="1" destOrd="0" presId="urn:microsoft.com/office/officeart/2005/8/layout/orgChart1"/>
    <dgm:cxn modelId="{068F5667-9C72-4FDB-B0AD-3873AC9C5250}" type="presParOf" srcId="{FFCBD669-6A19-46FA-9EEE-F2AF030B7A92}" destId="{2763CB4C-2541-4642-BF2A-3DCCD745B2A8}" srcOrd="1" destOrd="0" presId="urn:microsoft.com/office/officeart/2005/8/layout/orgChart1"/>
    <dgm:cxn modelId="{CE849D97-DD30-4F2B-8209-14B5BC9BCB69}" type="presParOf" srcId="{FFCBD669-6A19-46FA-9EEE-F2AF030B7A92}" destId="{E20B0447-7E06-4A51-8676-1FFE9456ADF1}" srcOrd="2" destOrd="0" presId="urn:microsoft.com/office/officeart/2005/8/layout/orgChart1"/>
    <dgm:cxn modelId="{A171EFF7-687E-488E-8DB1-B7EE404C6220}" type="presParOf" srcId="{990D9C93-B27D-45DC-AF4C-88552A1FBC71}" destId="{AD1BF36B-EA16-4B01-BD99-9692809DB8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A5038-F5E4-45A9-8FB0-C5A20B5654B8}">
      <dsp:nvSpPr>
        <dsp:cNvPr id="0" name=""/>
        <dsp:cNvSpPr/>
      </dsp:nvSpPr>
      <dsp:spPr>
        <a:xfrm>
          <a:off x="4488872" y="2060609"/>
          <a:ext cx="117899" cy="499710"/>
        </a:xfrm>
        <a:custGeom>
          <a:avLst/>
          <a:gdLst/>
          <a:ahLst/>
          <a:cxnLst/>
          <a:rect l="0" t="0" r="0" b="0"/>
          <a:pathLst>
            <a:path>
              <a:moveTo>
                <a:pt x="0" y="0"/>
              </a:moveTo>
              <a:lnTo>
                <a:pt x="0" y="499710"/>
              </a:lnTo>
              <a:lnTo>
                <a:pt x="117899" y="499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0CFA84-6D40-4FA6-877E-F5736EA312E6}">
      <dsp:nvSpPr>
        <dsp:cNvPr id="0" name=""/>
        <dsp:cNvSpPr/>
      </dsp:nvSpPr>
      <dsp:spPr>
        <a:xfrm>
          <a:off x="4374808" y="2060609"/>
          <a:ext cx="114064" cy="499710"/>
        </a:xfrm>
        <a:custGeom>
          <a:avLst/>
          <a:gdLst/>
          <a:ahLst/>
          <a:cxnLst/>
          <a:rect l="0" t="0" r="0" b="0"/>
          <a:pathLst>
            <a:path>
              <a:moveTo>
                <a:pt x="114064" y="0"/>
              </a:moveTo>
              <a:lnTo>
                <a:pt x="114064" y="499710"/>
              </a:lnTo>
              <a:lnTo>
                <a:pt x="0" y="499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B2E77-619F-4154-A3C5-17B03CDEB873}">
      <dsp:nvSpPr>
        <dsp:cNvPr id="0" name=""/>
        <dsp:cNvSpPr/>
      </dsp:nvSpPr>
      <dsp:spPr>
        <a:xfrm>
          <a:off x="4488872" y="2060609"/>
          <a:ext cx="3943366" cy="999420"/>
        </a:xfrm>
        <a:custGeom>
          <a:avLst/>
          <a:gdLst/>
          <a:ahLst/>
          <a:cxnLst/>
          <a:rect l="0" t="0" r="0" b="0"/>
          <a:pathLst>
            <a:path>
              <a:moveTo>
                <a:pt x="0" y="0"/>
              </a:moveTo>
              <a:lnTo>
                <a:pt x="0" y="885356"/>
              </a:lnTo>
              <a:lnTo>
                <a:pt x="3943366" y="885356"/>
              </a:lnTo>
              <a:lnTo>
                <a:pt x="3943366" y="999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4E091-0FEC-4310-8D2F-05471666B682}">
      <dsp:nvSpPr>
        <dsp:cNvPr id="0" name=""/>
        <dsp:cNvSpPr/>
      </dsp:nvSpPr>
      <dsp:spPr>
        <a:xfrm>
          <a:off x="4488872" y="2060609"/>
          <a:ext cx="2628911" cy="999420"/>
        </a:xfrm>
        <a:custGeom>
          <a:avLst/>
          <a:gdLst/>
          <a:ahLst/>
          <a:cxnLst/>
          <a:rect l="0" t="0" r="0" b="0"/>
          <a:pathLst>
            <a:path>
              <a:moveTo>
                <a:pt x="0" y="0"/>
              </a:moveTo>
              <a:lnTo>
                <a:pt x="0" y="885356"/>
              </a:lnTo>
              <a:lnTo>
                <a:pt x="2628911" y="885356"/>
              </a:lnTo>
              <a:lnTo>
                <a:pt x="2628911" y="999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44334-495C-49F3-8C44-6B20475ECB6F}">
      <dsp:nvSpPr>
        <dsp:cNvPr id="0" name=""/>
        <dsp:cNvSpPr/>
      </dsp:nvSpPr>
      <dsp:spPr>
        <a:xfrm>
          <a:off x="4488872" y="2060609"/>
          <a:ext cx="1314455" cy="999420"/>
        </a:xfrm>
        <a:custGeom>
          <a:avLst/>
          <a:gdLst/>
          <a:ahLst/>
          <a:cxnLst/>
          <a:rect l="0" t="0" r="0" b="0"/>
          <a:pathLst>
            <a:path>
              <a:moveTo>
                <a:pt x="0" y="0"/>
              </a:moveTo>
              <a:lnTo>
                <a:pt x="0" y="885356"/>
              </a:lnTo>
              <a:lnTo>
                <a:pt x="1314455" y="885356"/>
              </a:lnTo>
              <a:lnTo>
                <a:pt x="1314455" y="999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7D9AF-A276-4B74-9873-72ADFB70791D}">
      <dsp:nvSpPr>
        <dsp:cNvPr id="0" name=""/>
        <dsp:cNvSpPr/>
      </dsp:nvSpPr>
      <dsp:spPr>
        <a:xfrm>
          <a:off x="4443152" y="2060609"/>
          <a:ext cx="91440" cy="999420"/>
        </a:xfrm>
        <a:custGeom>
          <a:avLst/>
          <a:gdLst/>
          <a:ahLst/>
          <a:cxnLst/>
          <a:rect l="0" t="0" r="0" b="0"/>
          <a:pathLst>
            <a:path>
              <a:moveTo>
                <a:pt x="45720" y="0"/>
              </a:moveTo>
              <a:lnTo>
                <a:pt x="45720" y="999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3D3AC-E70D-49E4-AFDB-E0167D5C9ADC}">
      <dsp:nvSpPr>
        <dsp:cNvPr id="0" name=""/>
        <dsp:cNvSpPr/>
      </dsp:nvSpPr>
      <dsp:spPr>
        <a:xfrm>
          <a:off x="3174416" y="2060609"/>
          <a:ext cx="1314455" cy="999420"/>
        </a:xfrm>
        <a:custGeom>
          <a:avLst/>
          <a:gdLst/>
          <a:ahLst/>
          <a:cxnLst/>
          <a:rect l="0" t="0" r="0" b="0"/>
          <a:pathLst>
            <a:path>
              <a:moveTo>
                <a:pt x="1314455" y="0"/>
              </a:moveTo>
              <a:lnTo>
                <a:pt x="1314455" y="885356"/>
              </a:lnTo>
              <a:lnTo>
                <a:pt x="0" y="885356"/>
              </a:lnTo>
              <a:lnTo>
                <a:pt x="0" y="999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5E0E2-B783-4784-9847-B0F117CF1180}">
      <dsp:nvSpPr>
        <dsp:cNvPr id="0" name=""/>
        <dsp:cNvSpPr/>
      </dsp:nvSpPr>
      <dsp:spPr>
        <a:xfrm>
          <a:off x="1859961" y="2060609"/>
          <a:ext cx="2628911" cy="999420"/>
        </a:xfrm>
        <a:custGeom>
          <a:avLst/>
          <a:gdLst/>
          <a:ahLst/>
          <a:cxnLst/>
          <a:rect l="0" t="0" r="0" b="0"/>
          <a:pathLst>
            <a:path>
              <a:moveTo>
                <a:pt x="2628911" y="0"/>
              </a:moveTo>
              <a:lnTo>
                <a:pt x="2628911" y="885356"/>
              </a:lnTo>
              <a:lnTo>
                <a:pt x="0" y="885356"/>
              </a:lnTo>
              <a:lnTo>
                <a:pt x="0" y="999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423741-D847-4544-8B1D-7E06A975B81D}">
      <dsp:nvSpPr>
        <dsp:cNvPr id="0" name=""/>
        <dsp:cNvSpPr/>
      </dsp:nvSpPr>
      <dsp:spPr>
        <a:xfrm>
          <a:off x="545505" y="2060609"/>
          <a:ext cx="3943366" cy="999420"/>
        </a:xfrm>
        <a:custGeom>
          <a:avLst/>
          <a:gdLst/>
          <a:ahLst/>
          <a:cxnLst/>
          <a:rect l="0" t="0" r="0" b="0"/>
          <a:pathLst>
            <a:path>
              <a:moveTo>
                <a:pt x="3943366" y="0"/>
              </a:moveTo>
              <a:lnTo>
                <a:pt x="3943366" y="885356"/>
              </a:lnTo>
              <a:lnTo>
                <a:pt x="0" y="885356"/>
              </a:lnTo>
              <a:lnTo>
                <a:pt x="0" y="999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A0F95-24A1-43BC-AC51-EC4AE11F7A76}">
      <dsp:nvSpPr>
        <dsp:cNvPr id="0" name=""/>
        <dsp:cNvSpPr/>
      </dsp:nvSpPr>
      <dsp:spPr>
        <a:xfrm>
          <a:off x="3945709" y="1517446"/>
          <a:ext cx="1086326" cy="543163"/>
        </a:xfrm>
        <a:prstGeom prst="rect">
          <a:avLst/>
        </a:prstGeom>
        <a:solidFill>
          <a:schemeClr val="accent1">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Text" lastClr="000000"/>
              </a:solidFill>
            </a:rPr>
            <a:t>Plant Biotech Strategy Council</a:t>
          </a:r>
        </a:p>
      </dsp:txBody>
      <dsp:txXfrm>
        <a:off x="3945709" y="1517446"/>
        <a:ext cx="1086326" cy="543163"/>
      </dsp:txXfrm>
    </dsp:sp>
    <dsp:sp modelId="{7F1C0C7B-61A9-40DB-AE73-C5B911720A9C}">
      <dsp:nvSpPr>
        <dsp:cNvPr id="0" name=""/>
        <dsp:cNvSpPr/>
      </dsp:nvSpPr>
      <dsp:spPr>
        <a:xfrm>
          <a:off x="2342" y="3060030"/>
          <a:ext cx="1086326" cy="543163"/>
        </a:xfrm>
        <a:prstGeom prst="rect">
          <a:avLst/>
        </a:prstGeom>
        <a:solidFill>
          <a:srgbClr val="FFC0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Regulatory Steering Committee</a:t>
          </a:r>
        </a:p>
      </dsp:txBody>
      <dsp:txXfrm>
        <a:off x="2342" y="3060030"/>
        <a:ext cx="1086326" cy="543163"/>
      </dsp:txXfrm>
    </dsp:sp>
    <dsp:sp modelId="{83EB387F-9C9A-453B-9557-A1F24925EBE0}">
      <dsp:nvSpPr>
        <dsp:cNvPr id="0" name=""/>
        <dsp:cNvSpPr/>
      </dsp:nvSpPr>
      <dsp:spPr>
        <a:xfrm>
          <a:off x="1316798" y="3060030"/>
          <a:ext cx="1086326" cy="543163"/>
        </a:xfrm>
        <a:prstGeom prst="rect">
          <a:avLst/>
        </a:prstGeom>
        <a:solidFill>
          <a:srgbClr val="FFC0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Intellectual Property Steering Committee</a:t>
          </a:r>
        </a:p>
      </dsp:txBody>
      <dsp:txXfrm>
        <a:off x="1316798" y="3060030"/>
        <a:ext cx="1086326" cy="543163"/>
      </dsp:txXfrm>
    </dsp:sp>
    <dsp:sp modelId="{ADF359AA-93EB-4AFB-852C-3F717CE3E405}">
      <dsp:nvSpPr>
        <dsp:cNvPr id="0" name=""/>
        <dsp:cNvSpPr/>
      </dsp:nvSpPr>
      <dsp:spPr>
        <a:xfrm>
          <a:off x="2631253" y="3060030"/>
          <a:ext cx="1086326" cy="543163"/>
        </a:xfrm>
        <a:prstGeom prst="rect">
          <a:avLst/>
        </a:prstGeom>
        <a:solidFill>
          <a:srgbClr val="FFC0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Communications Steering Committee</a:t>
          </a:r>
        </a:p>
      </dsp:txBody>
      <dsp:txXfrm>
        <a:off x="2631253" y="3060030"/>
        <a:ext cx="1086326" cy="543163"/>
      </dsp:txXfrm>
    </dsp:sp>
    <dsp:sp modelId="{041E563D-4984-45A7-A179-999DB563CCD0}">
      <dsp:nvSpPr>
        <dsp:cNvPr id="0" name=""/>
        <dsp:cNvSpPr/>
      </dsp:nvSpPr>
      <dsp:spPr>
        <a:xfrm>
          <a:off x="3945709" y="3060030"/>
          <a:ext cx="1086326" cy="543163"/>
        </a:xfrm>
        <a:prstGeom prst="rect">
          <a:avLst/>
        </a:prstGeom>
        <a:solidFill>
          <a:schemeClr val="bg1">
            <a:lumMod val="8500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Global Industry Coalition Steering Committee</a:t>
          </a:r>
        </a:p>
      </dsp:txBody>
      <dsp:txXfrm>
        <a:off x="3945709" y="3060030"/>
        <a:ext cx="1086326" cy="543163"/>
      </dsp:txXfrm>
    </dsp:sp>
    <dsp:sp modelId="{BFD1CD12-7F9B-4738-B6AF-779BA2B66A0F}">
      <dsp:nvSpPr>
        <dsp:cNvPr id="0" name=""/>
        <dsp:cNvSpPr/>
      </dsp:nvSpPr>
      <dsp:spPr>
        <a:xfrm>
          <a:off x="5260164" y="3060030"/>
          <a:ext cx="1086326" cy="543163"/>
        </a:xfrm>
        <a:prstGeom prst="rect">
          <a:avLst/>
        </a:prstGeom>
        <a:solidFill>
          <a:schemeClr val="bg1">
            <a:lumMod val="8500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Global Alliance for AgBiotech Trade Steering Committee</a:t>
          </a:r>
        </a:p>
      </dsp:txBody>
      <dsp:txXfrm>
        <a:off x="5260164" y="3060030"/>
        <a:ext cx="1086326" cy="543163"/>
      </dsp:txXfrm>
    </dsp:sp>
    <dsp:sp modelId="{9E01C0A5-279B-4322-B6E2-7F596EFEAC95}">
      <dsp:nvSpPr>
        <dsp:cNvPr id="0" name=""/>
        <dsp:cNvSpPr/>
      </dsp:nvSpPr>
      <dsp:spPr>
        <a:xfrm>
          <a:off x="6574620" y="3060030"/>
          <a:ext cx="1086326" cy="543163"/>
        </a:xfrm>
        <a:prstGeom prst="rect">
          <a:avLst/>
        </a:prstGeom>
        <a:solidFill>
          <a:srgbClr val="FFFF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Stewardship Steering Committee</a:t>
          </a:r>
        </a:p>
      </dsp:txBody>
      <dsp:txXfrm>
        <a:off x="6574620" y="3060030"/>
        <a:ext cx="1086326" cy="543163"/>
      </dsp:txXfrm>
    </dsp:sp>
    <dsp:sp modelId="{24EAD24F-5A9C-4CE6-874D-A16C84D8912C}">
      <dsp:nvSpPr>
        <dsp:cNvPr id="0" name=""/>
        <dsp:cNvSpPr/>
      </dsp:nvSpPr>
      <dsp:spPr>
        <a:xfrm>
          <a:off x="7889075" y="3060030"/>
          <a:ext cx="1086326" cy="543163"/>
        </a:xfrm>
        <a:prstGeom prst="rect">
          <a:avLst/>
        </a:prstGeom>
        <a:solidFill>
          <a:srgbClr val="FFFF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Multilateral Affairs Steering Committee</a:t>
          </a:r>
        </a:p>
      </dsp:txBody>
      <dsp:txXfrm>
        <a:off x="7889075" y="3060030"/>
        <a:ext cx="1086326" cy="543163"/>
      </dsp:txXfrm>
    </dsp:sp>
    <dsp:sp modelId="{C1C72E6D-0167-4987-8A94-8C3520E3A77F}">
      <dsp:nvSpPr>
        <dsp:cNvPr id="0" name=""/>
        <dsp:cNvSpPr/>
      </dsp:nvSpPr>
      <dsp:spPr>
        <a:xfrm>
          <a:off x="3288481" y="2288738"/>
          <a:ext cx="1086326" cy="543163"/>
        </a:xfrm>
        <a:prstGeom prst="rect">
          <a:avLst/>
        </a:prstGeom>
        <a:solidFill>
          <a:schemeClr val="bg2">
            <a:lumMod val="20000"/>
            <a:lumOff val="8000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North Asia Task Force</a:t>
          </a:r>
        </a:p>
      </dsp:txBody>
      <dsp:txXfrm>
        <a:off x="3288481" y="2288738"/>
        <a:ext cx="1086326" cy="543163"/>
      </dsp:txXfrm>
    </dsp:sp>
    <dsp:sp modelId="{BB97D61C-F88B-4E29-A0DE-1121ED8EBDE4}">
      <dsp:nvSpPr>
        <dsp:cNvPr id="0" name=""/>
        <dsp:cNvSpPr/>
      </dsp:nvSpPr>
      <dsp:spPr>
        <a:xfrm>
          <a:off x="4606771" y="2288738"/>
          <a:ext cx="1086326" cy="543163"/>
        </a:xfrm>
        <a:prstGeom prst="rect">
          <a:avLst/>
        </a:prstGeom>
        <a:solidFill>
          <a:schemeClr val="bg2">
            <a:lumMod val="20000"/>
            <a:lumOff val="8000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Plant Breeding Innovation Task Force</a:t>
          </a:r>
        </a:p>
      </dsp:txBody>
      <dsp:txXfrm>
        <a:off x="4606771" y="2288738"/>
        <a:ext cx="1086326" cy="543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07C81-D752-4904-AF83-691F28F4FF51}">
      <dsp:nvSpPr>
        <dsp:cNvPr id="0" name=""/>
        <dsp:cNvSpPr/>
      </dsp:nvSpPr>
      <dsp:spPr>
        <a:xfrm>
          <a:off x="4158095" y="983888"/>
          <a:ext cx="127577" cy="1421577"/>
        </a:xfrm>
        <a:custGeom>
          <a:avLst/>
          <a:gdLst/>
          <a:ahLst/>
          <a:cxnLst/>
          <a:rect l="0" t="0" r="0" b="0"/>
          <a:pathLst>
            <a:path>
              <a:moveTo>
                <a:pt x="127577" y="0"/>
              </a:moveTo>
              <a:lnTo>
                <a:pt x="127577" y="1421577"/>
              </a:lnTo>
              <a:lnTo>
                <a:pt x="0" y="1421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406CD-025A-45B5-A297-EC27A689F764}">
      <dsp:nvSpPr>
        <dsp:cNvPr id="0" name=""/>
        <dsp:cNvSpPr/>
      </dsp:nvSpPr>
      <dsp:spPr>
        <a:xfrm>
          <a:off x="4285672" y="983888"/>
          <a:ext cx="127577" cy="558910"/>
        </a:xfrm>
        <a:custGeom>
          <a:avLst/>
          <a:gdLst/>
          <a:ahLst/>
          <a:cxnLst/>
          <a:rect l="0" t="0" r="0" b="0"/>
          <a:pathLst>
            <a:path>
              <a:moveTo>
                <a:pt x="0" y="0"/>
              </a:moveTo>
              <a:lnTo>
                <a:pt x="0" y="558910"/>
              </a:lnTo>
              <a:lnTo>
                <a:pt x="127577" y="5589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DDEB5A-FC65-4838-AB72-AEBA305BEA7E}">
      <dsp:nvSpPr>
        <dsp:cNvPr id="0" name=""/>
        <dsp:cNvSpPr/>
      </dsp:nvSpPr>
      <dsp:spPr>
        <a:xfrm>
          <a:off x="4158095" y="983888"/>
          <a:ext cx="127577" cy="558910"/>
        </a:xfrm>
        <a:custGeom>
          <a:avLst/>
          <a:gdLst/>
          <a:ahLst/>
          <a:cxnLst/>
          <a:rect l="0" t="0" r="0" b="0"/>
          <a:pathLst>
            <a:path>
              <a:moveTo>
                <a:pt x="127577" y="0"/>
              </a:moveTo>
              <a:lnTo>
                <a:pt x="127577" y="558910"/>
              </a:lnTo>
              <a:lnTo>
                <a:pt x="0" y="5589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0F178-CF4C-429F-A3BF-5E014CF1C179}">
      <dsp:nvSpPr>
        <dsp:cNvPr id="0" name=""/>
        <dsp:cNvSpPr/>
      </dsp:nvSpPr>
      <dsp:spPr>
        <a:xfrm>
          <a:off x="4285672" y="983888"/>
          <a:ext cx="3675446" cy="1980488"/>
        </a:xfrm>
        <a:custGeom>
          <a:avLst/>
          <a:gdLst/>
          <a:ahLst/>
          <a:cxnLst/>
          <a:rect l="0" t="0" r="0" b="0"/>
          <a:pathLst>
            <a:path>
              <a:moveTo>
                <a:pt x="0" y="0"/>
              </a:moveTo>
              <a:lnTo>
                <a:pt x="0" y="1852911"/>
              </a:lnTo>
              <a:lnTo>
                <a:pt x="3675446" y="1852911"/>
              </a:lnTo>
              <a:lnTo>
                <a:pt x="3675446" y="1980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E0BDB-6C99-4C9C-9171-78C4A004ED09}">
      <dsp:nvSpPr>
        <dsp:cNvPr id="0" name=""/>
        <dsp:cNvSpPr/>
      </dsp:nvSpPr>
      <dsp:spPr>
        <a:xfrm>
          <a:off x="4285672" y="983888"/>
          <a:ext cx="2205268" cy="1980488"/>
        </a:xfrm>
        <a:custGeom>
          <a:avLst/>
          <a:gdLst/>
          <a:ahLst/>
          <a:cxnLst/>
          <a:rect l="0" t="0" r="0" b="0"/>
          <a:pathLst>
            <a:path>
              <a:moveTo>
                <a:pt x="0" y="0"/>
              </a:moveTo>
              <a:lnTo>
                <a:pt x="0" y="1852911"/>
              </a:lnTo>
              <a:lnTo>
                <a:pt x="2205268" y="1852911"/>
              </a:lnTo>
              <a:lnTo>
                <a:pt x="2205268" y="1980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12263E-C3A0-4FF6-8131-460F7E288FFB}">
      <dsp:nvSpPr>
        <dsp:cNvPr id="0" name=""/>
        <dsp:cNvSpPr/>
      </dsp:nvSpPr>
      <dsp:spPr>
        <a:xfrm>
          <a:off x="4285672" y="983888"/>
          <a:ext cx="735089" cy="1980488"/>
        </a:xfrm>
        <a:custGeom>
          <a:avLst/>
          <a:gdLst/>
          <a:ahLst/>
          <a:cxnLst/>
          <a:rect l="0" t="0" r="0" b="0"/>
          <a:pathLst>
            <a:path>
              <a:moveTo>
                <a:pt x="0" y="0"/>
              </a:moveTo>
              <a:lnTo>
                <a:pt x="0" y="1852911"/>
              </a:lnTo>
              <a:lnTo>
                <a:pt x="735089" y="1852911"/>
              </a:lnTo>
              <a:lnTo>
                <a:pt x="735089" y="1980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5B7C0-6A0A-4D33-A1A8-2BE52B8D9615}">
      <dsp:nvSpPr>
        <dsp:cNvPr id="0" name=""/>
        <dsp:cNvSpPr/>
      </dsp:nvSpPr>
      <dsp:spPr>
        <a:xfrm>
          <a:off x="3550583" y="983888"/>
          <a:ext cx="735089" cy="1980488"/>
        </a:xfrm>
        <a:custGeom>
          <a:avLst/>
          <a:gdLst/>
          <a:ahLst/>
          <a:cxnLst/>
          <a:rect l="0" t="0" r="0" b="0"/>
          <a:pathLst>
            <a:path>
              <a:moveTo>
                <a:pt x="735089" y="0"/>
              </a:moveTo>
              <a:lnTo>
                <a:pt x="735089" y="1852911"/>
              </a:lnTo>
              <a:lnTo>
                <a:pt x="0" y="1852911"/>
              </a:lnTo>
              <a:lnTo>
                <a:pt x="0" y="1980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58C055-66CF-4C36-9672-A2F0BE80AEBD}">
      <dsp:nvSpPr>
        <dsp:cNvPr id="0" name=""/>
        <dsp:cNvSpPr/>
      </dsp:nvSpPr>
      <dsp:spPr>
        <a:xfrm>
          <a:off x="2080404" y="983888"/>
          <a:ext cx="2205268" cy="1980488"/>
        </a:xfrm>
        <a:custGeom>
          <a:avLst/>
          <a:gdLst/>
          <a:ahLst/>
          <a:cxnLst/>
          <a:rect l="0" t="0" r="0" b="0"/>
          <a:pathLst>
            <a:path>
              <a:moveTo>
                <a:pt x="2205268" y="0"/>
              </a:moveTo>
              <a:lnTo>
                <a:pt x="2205268" y="1852911"/>
              </a:lnTo>
              <a:lnTo>
                <a:pt x="0" y="1852911"/>
              </a:lnTo>
              <a:lnTo>
                <a:pt x="0" y="1980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5BA092-5781-451A-8BBC-5204D9FE6BCF}">
      <dsp:nvSpPr>
        <dsp:cNvPr id="0" name=""/>
        <dsp:cNvSpPr/>
      </dsp:nvSpPr>
      <dsp:spPr>
        <a:xfrm>
          <a:off x="124216" y="3571889"/>
          <a:ext cx="182253" cy="1759986"/>
        </a:xfrm>
        <a:custGeom>
          <a:avLst/>
          <a:gdLst/>
          <a:ahLst/>
          <a:cxnLst/>
          <a:rect l="0" t="0" r="0" b="0"/>
          <a:pathLst>
            <a:path>
              <a:moveTo>
                <a:pt x="0" y="0"/>
              </a:moveTo>
              <a:lnTo>
                <a:pt x="0" y="1759986"/>
              </a:lnTo>
              <a:lnTo>
                <a:pt x="182253" y="17599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C8CE9-D002-4E9E-819A-961CF3E87871}">
      <dsp:nvSpPr>
        <dsp:cNvPr id="0" name=""/>
        <dsp:cNvSpPr/>
      </dsp:nvSpPr>
      <dsp:spPr>
        <a:xfrm>
          <a:off x="124216" y="3571889"/>
          <a:ext cx="182253" cy="728115"/>
        </a:xfrm>
        <a:custGeom>
          <a:avLst/>
          <a:gdLst/>
          <a:ahLst/>
          <a:cxnLst/>
          <a:rect l="0" t="0" r="0" b="0"/>
          <a:pathLst>
            <a:path>
              <a:moveTo>
                <a:pt x="0" y="0"/>
              </a:moveTo>
              <a:lnTo>
                <a:pt x="0" y="728115"/>
              </a:lnTo>
              <a:lnTo>
                <a:pt x="182253" y="7281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B67D61-0006-43EC-AD4A-2AA489AE4AB8}">
      <dsp:nvSpPr>
        <dsp:cNvPr id="0" name=""/>
        <dsp:cNvSpPr/>
      </dsp:nvSpPr>
      <dsp:spPr>
        <a:xfrm>
          <a:off x="610225" y="983888"/>
          <a:ext cx="3675446" cy="1980488"/>
        </a:xfrm>
        <a:custGeom>
          <a:avLst/>
          <a:gdLst/>
          <a:ahLst/>
          <a:cxnLst/>
          <a:rect l="0" t="0" r="0" b="0"/>
          <a:pathLst>
            <a:path>
              <a:moveTo>
                <a:pt x="3675446" y="0"/>
              </a:moveTo>
              <a:lnTo>
                <a:pt x="3675446" y="1852911"/>
              </a:lnTo>
              <a:lnTo>
                <a:pt x="0" y="1852911"/>
              </a:lnTo>
              <a:lnTo>
                <a:pt x="0" y="19804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58545-6BBD-477A-AAF3-9CD925023698}">
      <dsp:nvSpPr>
        <dsp:cNvPr id="0" name=""/>
        <dsp:cNvSpPr/>
      </dsp:nvSpPr>
      <dsp:spPr>
        <a:xfrm>
          <a:off x="3678160" y="376376"/>
          <a:ext cx="1215023" cy="607511"/>
        </a:xfrm>
        <a:prstGeom prst="rect">
          <a:avLst/>
        </a:prstGeom>
        <a:solidFill>
          <a:schemeClr val="accent1">
            <a:hueOff val="0"/>
            <a:satOff val="0"/>
            <a:lumOff val="0"/>
            <a:alphaOff val="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Text" lastClr="000000"/>
              </a:solidFill>
            </a:rPr>
            <a:t>Crop Protection Strategy Council</a:t>
          </a:r>
        </a:p>
      </dsp:txBody>
      <dsp:txXfrm>
        <a:off x="3678160" y="376376"/>
        <a:ext cx="1215023" cy="607511"/>
      </dsp:txXfrm>
    </dsp:sp>
    <dsp:sp modelId="{F63CE68E-B19E-4BF5-8670-2027DF00703B}">
      <dsp:nvSpPr>
        <dsp:cNvPr id="0" name=""/>
        <dsp:cNvSpPr/>
      </dsp:nvSpPr>
      <dsp:spPr>
        <a:xfrm>
          <a:off x="2713" y="2964377"/>
          <a:ext cx="1215023" cy="607511"/>
        </a:xfrm>
        <a:prstGeom prst="rect">
          <a:avLst/>
        </a:prstGeom>
        <a:solidFill>
          <a:srgbClr val="FFFF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Stewardship Steering Committee</a:t>
          </a:r>
        </a:p>
      </dsp:txBody>
      <dsp:txXfrm>
        <a:off x="2713" y="2964377"/>
        <a:ext cx="1215023" cy="607511"/>
      </dsp:txXfrm>
    </dsp:sp>
    <dsp:sp modelId="{36BFBC12-C892-49FE-A238-9789C87114F2}">
      <dsp:nvSpPr>
        <dsp:cNvPr id="0" name=""/>
        <dsp:cNvSpPr/>
      </dsp:nvSpPr>
      <dsp:spPr>
        <a:xfrm>
          <a:off x="306469" y="3827044"/>
          <a:ext cx="1215023" cy="945920"/>
        </a:xfrm>
        <a:prstGeom prst="rect">
          <a:avLst/>
        </a:prstGeom>
        <a:solidFill>
          <a:srgbClr val="00B0F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Project Teams:</a:t>
          </a:r>
        </a:p>
        <a:p>
          <a:pPr marL="0" lvl="0" indent="0" algn="ctr" defTabSz="488950">
            <a:lnSpc>
              <a:spcPct val="90000"/>
            </a:lnSpc>
            <a:spcBef>
              <a:spcPct val="0"/>
            </a:spcBef>
            <a:spcAft>
              <a:spcPct val="35000"/>
            </a:spcAft>
            <a:buNone/>
          </a:pPr>
          <a:r>
            <a:rPr lang="en-US" sz="1100" kern="1200" dirty="0">
              <a:solidFill>
                <a:sysClr val="windowText" lastClr="000000"/>
              </a:solidFill>
            </a:rPr>
            <a:t>IPM/RU,</a:t>
          </a:r>
        </a:p>
        <a:p>
          <a:pPr marL="0" lvl="0" indent="0" algn="ctr" defTabSz="488950">
            <a:lnSpc>
              <a:spcPct val="90000"/>
            </a:lnSpc>
            <a:spcBef>
              <a:spcPct val="0"/>
            </a:spcBef>
            <a:spcAft>
              <a:spcPct val="35000"/>
            </a:spcAft>
            <a:buNone/>
          </a:pPr>
          <a:r>
            <a:rPr lang="en-US" sz="1100" kern="1200" dirty="0">
              <a:solidFill>
                <a:sysClr val="windowText" lastClr="000000"/>
              </a:solidFill>
            </a:rPr>
            <a:t>Container </a:t>
          </a:r>
          <a:r>
            <a:rPr lang="en-US" sz="1100" kern="1200" dirty="0" err="1">
              <a:solidFill>
                <a:sysClr val="windowText" lastClr="000000"/>
              </a:solidFill>
            </a:rPr>
            <a:t>Manangement</a:t>
          </a:r>
          <a:r>
            <a:rPr lang="en-US" sz="1100" kern="1200" dirty="0">
              <a:solidFill>
                <a:sysClr val="windowText" lastClr="000000"/>
              </a:solidFill>
            </a:rPr>
            <a:t>,</a:t>
          </a:r>
        </a:p>
        <a:p>
          <a:pPr marL="0" lvl="0" indent="0" algn="ctr" defTabSz="488950">
            <a:lnSpc>
              <a:spcPct val="90000"/>
            </a:lnSpc>
            <a:spcBef>
              <a:spcPct val="0"/>
            </a:spcBef>
            <a:spcAft>
              <a:spcPct val="35000"/>
            </a:spcAft>
            <a:buNone/>
          </a:pPr>
          <a:r>
            <a:rPr lang="en-US" sz="1100" kern="1200" dirty="0">
              <a:solidFill>
                <a:sysClr val="windowText" lastClr="000000"/>
              </a:solidFill>
            </a:rPr>
            <a:t>Obsolete Stocks</a:t>
          </a:r>
        </a:p>
      </dsp:txBody>
      <dsp:txXfrm>
        <a:off x="306469" y="3827044"/>
        <a:ext cx="1215023" cy="945920"/>
      </dsp:txXfrm>
    </dsp:sp>
    <dsp:sp modelId="{3DBFF75E-6C3B-4939-9F44-942801916FDD}">
      <dsp:nvSpPr>
        <dsp:cNvPr id="0" name=""/>
        <dsp:cNvSpPr/>
      </dsp:nvSpPr>
      <dsp:spPr>
        <a:xfrm>
          <a:off x="306469" y="5028119"/>
          <a:ext cx="1215023" cy="607511"/>
        </a:xfrm>
        <a:prstGeom prst="rect">
          <a:avLst/>
        </a:prstGeom>
        <a:solidFill>
          <a:srgbClr val="00B0F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4 Resistance Action Committees</a:t>
          </a:r>
        </a:p>
      </dsp:txBody>
      <dsp:txXfrm>
        <a:off x="306469" y="5028119"/>
        <a:ext cx="1215023" cy="607511"/>
      </dsp:txXfrm>
    </dsp:sp>
    <dsp:sp modelId="{F2429825-C87D-48BD-B895-4C3761A7D1E5}">
      <dsp:nvSpPr>
        <dsp:cNvPr id="0" name=""/>
        <dsp:cNvSpPr/>
      </dsp:nvSpPr>
      <dsp:spPr>
        <a:xfrm>
          <a:off x="1472892" y="2964377"/>
          <a:ext cx="1215023" cy="607511"/>
        </a:xfrm>
        <a:prstGeom prst="rect">
          <a:avLst/>
        </a:prstGeom>
        <a:solidFill>
          <a:srgbClr val="FFFF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Multilateral Affairs Steering Committee</a:t>
          </a:r>
        </a:p>
      </dsp:txBody>
      <dsp:txXfrm>
        <a:off x="1472892" y="2964377"/>
        <a:ext cx="1215023" cy="607511"/>
      </dsp:txXfrm>
    </dsp:sp>
    <dsp:sp modelId="{AABF0E2B-F4DD-44C0-9CCA-F2C3BFBE900D}">
      <dsp:nvSpPr>
        <dsp:cNvPr id="0" name=""/>
        <dsp:cNvSpPr/>
      </dsp:nvSpPr>
      <dsp:spPr>
        <a:xfrm>
          <a:off x="2943071" y="2964377"/>
          <a:ext cx="1215023" cy="607511"/>
        </a:xfrm>
        <a:prstGeom prst="rect">
          <a:avLst/>
        </a:prstGeom>
        <a:solidFill>
          <a:srgbClr val="FFC0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Communications Steering Committee</a:t>
          </a:r>
        </a:p>
      </dsp:txBody>
      <dsp:txXfrm>
        <a:off x="2943071" y="2964377"/>
        <a:ext cx="1215023" cy="607511"/>
      </dsp:txXfrm>
    </dsp:sp>
    <dsp:sp modelId="{F6BBC08B-6336-4EB8-8F1A-611F5104F49B}">
      <dsp:nvSpPr>
        <dsp:cNvPr id="0" name=""/>
        <dsp:cNvSpPr/>
      </dsp:nvSpPr>
      <dsp:spPr>
        <a:xfrm>
          <a:off x="4413249" y="2964377"/>
          <a:ext cx="1215023" cy="607511"/>
        </a:xfrm>
        <a:prstGeom prst="rect">
          <a:avLst/>
        </a:prstGeom>
        <a:solidFill>
          <a:srgbClr val="FFC0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Anti-Counterfeiting Steering Committee</a:t>
          </a:r>
        </a:p>
      </dsp:txBody>
      <dsp:txXfrm>
        <a:off x="4413249" y="2964377"/>
        <a:ext cx="1215023" cy="607511"/>
      </dsp:txXfrm>
    </dsp:sp>
    <dsp:sp modelId="{4FDA9219-BC73-48C4-BF1F-D88B969F193F}">
      <dsp:nvSpPr>
        <dsp:cNvPr id="0" name=""/>
        <dsp:cNvSpPr/>
      </dsp:nvSpPr>
      <dsp:spPr>
        <a:xfrm>
          <a:off x="5883428" y="2964377"/>
          <a:ext cx="1215023" cy="607511"/>
        </a:xfrm>
        <a:prstGeom prst="rect">
          <a:avLst/>
        </a:prstGeom>
        <a:solidFill>
          <a:srgbClr val="FFC0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Operations Steering Committee</a:t>
          </a:r>
        </a:p>
      </dsp:txBody>
      <dsp:txXfrm>
        <a:off x="5883428" y="2964377"/>
        <a:ext cx="1215023" cy="607511"/>
      </dsp:txXfrm>
    </dsp:sp>
    <dsp:sp modelId="{86304B27-6624-4C9D-8210-85976F26D93B}">
      <dsp:nvSpPr>
        <dsp:cNvPr id="0" name=""/>
        <dsp:cNvSpPr/>
      </dsp:nvSpPr>
      <dsp:spPr>
        <a:xfrm>
          <a:off x="7353607" y="2964377"/>
          <a:ext cx="1215023" cy="607511"/>
        </a:xfrm>
        <a:prstGeom prst="rect">
          <a:avLst/>
        </a:prstGeom>
        <a:solidFill>
          <a:srgbClr val="FFC00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Regulatory Steering Committee</a:t>
          </a:r>
        </a:p>
      </dsp:txBody>
      <dsp:txXfrm>
        <a:off x="7353607" y="2964377"/>
        <a:ext cx="1215023" cy="607511"/>
      </dsp:txXfrm>
    </dsp:sp>
    <dsp:sp modelId="{E53D5196-D3B8-4058-88BF-1BA19D6C86A4}">
      <dsp:nvSpPr>
        <dsp:cNvPr id="0" name=""/>
        <dsp:cNvSpPr/>
      </dsp:nvSpPr>
      <dsp:spPr>
        <a:xfrm>
          <a:off x="2943071" y="1239043"/>
          <a:ext cx="1215023" cy="607511"/>
        </a:xfrm>
        <a:prstGeom prst="rect">
          <a:avLst/>
        </a:prstGeom>
        <a:solidFill>
          <a:schemeClr val="bg2">
            <a:lumMod val="20000"/>
            <a:lumOff val="8000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Highly Hazardous Pesticides Task Force</a:t>
          </a:r>
        </a:p>
      </dsp:txBody>
      <dsp:txXfrm>
        <a:off x="2943071" y="1239043"/>
        <a:ext cx="1215023" cy="607511"/>
      </dsp:txXfrm>
    </dsp:sp>
    <dsp:sp modelId="{F68B075F-9E61-408E-A92F-ACAB0D52008E}">
      <dsp:nvSpPr>
        <dsp:cNvPr id="0" name=""/>
        <dsp:cNvSpPr/>
      </dsp:nvSpPr>
      <dsp:spPr>
        <a:xfrm>
          <a:off x="4413249" y="1239043"/>
          <a:ext cx="1215023" cy="607511"/>
        </a:xfrm>
        <a:prstGeom prst="rect">
          <a:avLst/>
        </a:prstGeom>
        <a:solidFill>
          <a:schemeClr val="bg2">
            <a:lumMod val="20000"/>
            <a:lumOff val="8000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Endocrine Disrupter Task Force</a:t>
          </a:r>
        </a:p>
      </dsp:txBody>
      <dsp:txXfrm>
        <a:off x="4413249" y="1239043"/>
        <a:ext cx="1215023" cy="607511"/>
      </dsp:txXfrm>
    </dsp:sp>
    <dsp:sp modelId="{DF0251B2-F48D-4A07-8E8A-4C4D5DE1F21A}">
      <dsp:nvSpPr>
        <dsp:cNvPr id="0" name=""/>
        <dsp:cNvSpPr/>
      </dsp:nvSpPr>
      <dsp:spPr>
        <a:xfrm>
          <a:off x="2943071" y="2101710"/>
          <a:ext cx="1215023" cy="607511"/>
        </a:xfrm>
        <a:prstGeom prst="rect">
          <a:avLst/>
        </a:prstGeom>
        <a:solidFill>
          <a:schemeClr val="bg2">
            <a:lumMod val="20000"/>
            <a:lumOff val="8000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rPr>
            <a:t>Pollinator Task Force</a:t>
          </a:r>
        </a:p>
      </dsp:txBody>
      <dsp:txXfrm>
        <a:off x="2943071" y="2101710"/>
        <a:ext cx="1215023" cy="607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3170C-3FB0-4174-AD86-1BFA6898DF5D}">
      <dsp:nvSpPr>
        <dsp:cNvPr id="0" name=""/>
        <dsp:cNvSpPr/>
      </dsp:nvSpPr>
      <dsp:spPr>
        <a:xfrm>
          <a:off x="3899913" y="1396187"/>
          <a:ext cx="2757729" cy="307483"/>
        </a:xfrm>
        <a:custGeom>
          <a:avLst/>
          <a:gdLst/>
          <a:ahLst/>
          <a:cxnLst/>
          <a:rect l="0" t="0" r="0" b="0"/>
          <a:pathLst>
            <a:path>
              <a:moveTo>
                <a:pt x="0" y="0"/>
              </a:moveTo>
              <a:lnTo>
                <a:pt x="0" y="147944"/>
              </a:lnTo>
              <a:lnTo>
                <a:pt x="2757729" y="147944"/>
              </a:lnTo>
              <a:lnTo>
                <a:pt x="2757729" y="3074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C195D8-C5EA-4F71-84C9-8DD4D3B285D5}">
      <dsp:nvSpPr>
        <dsp:cNvPr id="0" name=""/>
        <dsp:cNvSpPr/>
      </dsp:nvSpPr>
      <dsp:spPr>
        <a:xfrm>
          <a:off x="3899913" y="1396187"/>
          <a:ext cx="919243" cy="307483"/>
        </a:xfrm>
        <a:custGeom>
          <a:avLst/>
          <a:gdLst/>
          <a:ahLst/>
          <a:cxnLst/>
          <a:rect l="0" t="0" r="0" b="0"/>
          <a:pathLst>
            <a:path>
              <a:moveTo>
                <a:pt x="0" y="0"/>
              </a:moveTo>
              <a:lnTo>
                <a:pt x="0" y="147944"/>
              </a:lnTo>
              <a:lnTo>
                <a:pt x="919243" y="147944"/>
              </a:lnTo>
              <a:lnTo>
                <a:pt x="919243" y="3074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38E4B-C262-4278-B043-0A3922AEB21E}">
      <dsp:nvSpPr>
        <dsp:cNvPr id="0" name=""/>
        <dsp:cNvSpPr/>
      </dsp:nvSpPr>
      <dsp:spPr>
        <a:xfrm>
          <a:off x="2980670" y="1396187"/>
          <a:ext cx="919243" cy="307483"/>
        </a:xfrm>
        <a:custGeom>
          <a:avLst/>
          <a:gdLst/>
          <a:ahLst/>
          <a:cxnLst/>
          <a:rect l="0" t="0" r="0" b="0"/>
          <a:pathLst>
            <a:path>
              <a:moveTo>
                <a:pt x="919243" y="0"/>
              </a:moveTo>
              <a:lnTo>
                <a:pt x="919243" y="147944"/>
              </a:lnTo>
              <a:lnTo>
                <a:pt x="0" y="147944"/>
              </a:lnTo>
              <a:lnTo>
                <a:pt x="0" y="3074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6C1FB-3E0A-4E57-9B5C-EDAA720BB139}">
      <dsp:nvSpPr>
        <dsp:cNvPr id="0" name=""/>
        <dsp:cNvSpPr/>
      </dsp:nvSpPr>
      <dsp:spPr>
        <a:xfrm>
          <a:off x="1519410" y="2461013"/>
          <a:ext cx="230538" cy="819467"/>
        </a:xfrm>
        <a:custGeom>
          <a:avLst/>
          <a:gdLst/>
          <a:ahLst/>
          <a:cxnLst/>
          <a:rect l="0" t="0" r="0" b="0"/>
          <a:pathLst>
            <a:path>
              <a:moveTo>
                <a:pt x="230538" y="0"/>
              </a:moveTo>
              <a:lnTo>
                <a:pt x="230538" y="819467"/>
              </a:lnTo>
              <a:lnTo>
                <a:pt x="0" y="8194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905BA9-5352-40AB-8DBB-03D0D7B07D2B}">
      <dsp:nvSpPr>
        <dsp:cNvPr id="0" name=""/>
        <dsp:cNvSpPr/>
      </dsp:nvSpPr>
      <dsp:spPr>
        <a:xfrm>
          <a:off x="1142184" y="1396187"/>
          <a:ext cx="2757729" cy="305120"/>
        </a:xfrm>
        <a:custGeom>
          <a:avLst/>
          <a:gdLst/>
          <a:ahLst/>
          <a:cxnLst/>
          <a:rect l="0" t="0" r="0" b="0"/>
          <a:pathLst>
            <a:path>
              <a:moveTo>
                <a:pt x="2757729" y="0"/>
              </a:moveTo>
              <a:lnTo>
                <a:pt x="2757729" y="145582"/>
              </a:lnTo>
              <a:lnTo>
                <a:pt x="0" y="145582"/>
              </a:lnTo>
              <a:lnTo>
                <a:pt x="0" y="3051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93DAF-7F19-4FFA-91D5-291E24449D6A}">
      <dsp:nvSpPr>
        <dsp:cNvPr id="0" name=""/>
        <dsp:cNvSpPr/>
      </dsp:nvSpPr>
      <dsp:spPr>
        <a:xfrm>
          <a:off x="3140208" y="636482"/>
          <a:ext cx="1519410" cy="75970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Stewardship Steering Committee</a:t>
          </a:r>
        </a:p>
      </dsp:txBody>
      <dsp:txXfrm>
        <a:off x="3140208" y="636482"/>
        <a:ext cx="1519410" cy="759705"/>
      </dsp:txXfrm>
    </dsp:sp>
    <dsp:sp modelId="{DF6D87BF-501E-4AE9-A336-2E745217B8C9}">
      <dsp:nvSpPr>
        <dsp:cNvPr id="0" name=""/>
        <dsp:cNvSpPr/>
      </dsp:nvSpPr>
      <dsp:spPr>
        <a:xfrm>
          <a:off x="382479" y="1701308"/>
          <a:ext cx="1519410" cy="75970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Resistance Management PT</a:t>
          </a:r>
        </a:p>
      </dsp:txBody>
      <dsp:txXfrm>
        <a:off x="382479" y="1701308"/>
        <a:ext cx="1519410" cy="759705"/>
      </dsp:txXfrm>
    </dsp:sp>
    <dsp:sp modelId="{3B53E4D4-22D2-41E9-ABAC-D372B99A509C}">
      <dsp:nvSpPr>
        <dsp:cNvPr id="0" name=""/>
        <dsp:cNvSpPr/>
      </dsp:nvSpPr>
      <dsp:spPr>
        <a:xfrm>
          <a:off x="0" y="2782452"/>
          <a:ext cx="1519410" cy="99605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HRAC</a:t>
          </a:r>
        </a:p>
        <a:p>
          <a:pPr marL="0" lvl="0" indent="0" algn="ctr" defTabSz="622300">
            <a:lnSpc>
              <a:spcPct val="90000"/>
            </a:lnSpc>
            <a:spcBef>
              <a:spcPct val="0"/>
            </a:spcBef>
            <a:spcAft>
              <a:spcPct val="35000"/>
            </a:spcAft>
            <a:buNone/>
          </a:pPr>
          <a:r>
            <a:rPr lang="en-US" sz="1400" kern="1200" dirty="0">
              <a:solidFill>
                <a:schemeClr val="tx1"/>
              </a:solidFill>
            </a:rPr>
            <a:t>IRAC</a:t>
          </a:r>
        </a:p>
        <a:p>
          <a:pPr marL="0" lvl="0" indent="0" algn="ctr" defTabSz="622300">
            <a:lnSpc>
              <a:spcPct val="90000"/>
            </a:lnSpc>
            <a:spcBef>
              <a:spcPct val="0"/>
            </a:spcBef>
            <a:spcAft>
              <a:spcPct val="35000"/>
            </a:spcAft>
            <a:buNone/>
          </a:pPr>
          <a:r>
            <a:rPr lang="en-US" sz="1400" kern="1200" dirty="0">
              <a:solidFill>
                <a:schemeClr val="tx1"/>
              </a:solidFill>
            </a:rPr>
            <a:t>FRAC</a:t>
          </a:r>
        </a:p>
        <a:p>
          <a:pPr marL="0" lvl="0" indent="0" algn="ctr" defTabSz="622300">
            <a:lnSpc>
              <a:spcPct val="90000"/>
            </a:lnSpc>
            <a:spcBef>
              <a:spcPct val="0"/>
            </a:spcBef>
            <a:spcAft>
              <a:spcPct val="35000"/>
            </a:spcAft>
            <a:buNone/>
          </a:pPr>
          <a:r>
            <a:rPr lang="en-US" sz="1400" kern="1200" dirty="0">
              <a:solidFill>
                <a:schemeClr val="tx1"/>
              </a:solidFill>
            </a:rPr>
            <a:t>RRAC</a:t>
          </a:r>
        </a:p>
      </dsp:txBody>
      <dsp:txXfrm>
        <a:off x="0" y="2782452"/>
        <a:ext cx="1519410" cy="996056"/>
      </dsp:txXfrm>
    </dsp:sp>
    <dsp:sp modelId="{A2F83BF9-1020-4F86-9CFA-16B71241F50A}">
      <dsp:nvSpPr>
        <dsp:cNvPr id="0" name=""/>
        <dsp:cNvSpPr/>
      </dsp:nvSpPr>
      <dsp:spPr>
        <a:xfrm>
          <a:off x="2220965" y="1703670"/>
          <a:ext cx="1519410" cy="759705"/>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Integrated Pest Management PT</a:t>
          </a:r>
        </a:p>
      </dsp:txBody>
      <dsp:txXfrm>
        <a:off x="2220965" y="1703670"/>
        <a:ext cx="1519410" cy="759705"/>
      </dsp:txXfrm>
    </dsp:sp>
    <dsp:sp modelId="{066C3BF5-4CA5-41EE-BAFF-2C6ECFD1EF99}">
      <dsp:nvSpPr>
        <dsp:cNvPr id="0" name=""/>
        <dsp:cNvSpPr/>
      </dsp:nvSpPr>
      <dsp:spPr>
        <a:xfrm>
          <a:off x="4059451" y="1703670"/>
          <a:ext cx="1519410" cy="759705"/>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Container Management PT</a:t>
          </a:r>
        </a:p>
      </dsp:txBody>
      <dsp:txXfrm>
        <a:off x="4059451" y="1703670"/>
        <a:ext cx="1519410" cy="759705"/>
      </dsp:txXfrm>
    </dsp:sp>
    <dsp:sp modelId="{9B626518-4E3E-4D05-B7FC-FF388F41B540}">
      <dsp:nvSpPr>
        <dsp:cNvPr id="0" name=""/>
        <dsp:cNvSpPr/>
      </dsp:nvSpPr>
      <dsp:spPr>
        <a:xfrm>
          <a:off x="5897938" y="1703670"/>
          <a:ext cx="1519410" cy="759705"/>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Obsolete Stocks PT</a:t>
          </a:r>
        </a:p>
      </dsp:txBody>
      <dsp:txXfrm>
        <a:off x="5897938" y="1703670"/>
        <a:ext cx="1519410" cy="7597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970940" y="0"/>
            <a:ext cx="3037840" cy="461804"/>
          </a:xfrm>
          <a:prstGeom prst="rect">
            <a:avLst/>
          </a:prstGeom>
        </p:spPr>
        <p:txBody>
          <a:bodyPr vert="horz" wrap="square" lIns="92830" tIns="46415" rIns="92830" bIns="46415" numCol="1" anchor="t" anchorCtr="0" compatLnSpc="1">
            <a:prstTxWarp prst="textNoShape">
              <a:avLst/>
            </a:prstTxWarp>
          </a:bodyPr>
          <a:lstStyle>
            <a:lvl1pPr algn="r">
              <a:defRPr sz="1200">
                <a:latin typeface="Arial" pitchFamily="34" charset="0"/>
              </a:defRPr>
            </a:lvl1pPr>
          </a:lstStyle>
          <a:p>
            <a:pPr>
              <a:defRPr/>
            </a:pPr>
            <a:fld id="{4F04BEB9-0B25-4B77-A93A-6F081D209DE2}" type="datetimeFigureOut">
              <a:rPr lang="en-US" altLang="en-US"/>
              <a:pPr>
                <a:defRPr/>
              </a:pPr>
              <a:t>9/22/2016</a:t>
            </a:fld>
            <a:endParaRPr lang="en-US" alt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2830" tIns="46415" rIns="92830" bIns="46415" rtlCol="0" anchor="b"/>
          <a:lstStyle>
            <a:lvl1pPr algn="l">
              <a:defRPr sz="1200">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970940" y="8772669"/>
            <a:ext cx="3037840" cy="461804"/>
          </a:xfrm>
          <a:prstGeom prst="rect">
            <a:avLst/>
          </a:prstGeom>
        </p:spPr>
        <p:txBody>
          <a:bodyPr vert="horz" wrap="square" lIns="92830" tIns="46415" rIns="92830" bIns="46415" numCol="1" anchor="b" anchorCtr="0" compatLnSpc="1">
            <a:prstTxWarp prst="textNoShape">
              <a:avLst/>
            </a:prstTxWarp>
          </a:bodyPr>
          <a:lstStyle>
            <a:lvl1pPr algn="r">
              <a:defRPr sz="1200">
                <a:latin typeface="Arial" pitchFamily="34" charset="0"/>
              </a:defRPr>
            </a:lvl1pPr>
          </a:lstStyle>
          <a:p>
            <a:pPr>
              <a:defRPr/>
            </a:pPr>
            <a:fld id="{530E653B-0B83-441B-8A23-EC196BEE0BC1}" type="slidenum">
              <a:rPr lang="en-US" altLang="en-US"/>
              <a:pPr>
                <a:defRPr/>
              </a:pPr>
              <a:t>‹#›</a:t>
            </a:fld>
            <a:endParaRPr lang="en-US" altLang="en-US" dirty="0"/>
          </a:p>
        </p:txBody>
      </p:sp>
    </p:spTree>
    <p:extLst>
      <p:ext uri="{BB962C8B-B14F-4D97-AF65-F5344CB8AC3E}">
        <p14:creationId xmlns:p14="http://schemas.microsoft.com/office/powerpoint/2010/main" val="2561151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970940" y="0"/>
            <a:ext cx="3037840" cy="461804"/>
          </a:xfrm>
          <a:prstGeom prst="rect">
            <a:avLst/>
          </a:prstGeom>
        </p:spPr>
        <p:txBody>
          <a:bodyPr vert="horz" wrap="square" lIns="92830" tIns="46415" rIns="92830" bIns="46415" numCol="1" anchor="t" anchorCtr="0" compatLnSpc="1">
            <a:prstTxWarp prst="textNoShape">
              <a:avLst/>
            </a:prstTxWarp>
          </a:bodyPr>
          <a:lstStyle>
            <a:lvl1pPr algn="r">
              <a:defRPr sz="1200">
                <a:latin typeface="Arial" pitchFamily="34" charset="0"/>
              </a:defRPr>
            </a:lvl1pPr>
          </a:lstStyle>
          <a:p>
            <a:pPr>
              <a:defRPr/>
            </a:pPr>
            <a:fld id="{6EB6BF6B-C8E6-47E9-A37D-9675D8233095}" type="datetimeFigureOut">
              <a:rPr lang="en-US" altLang="en-US"/>
              <a:pPr>
                <a:defRPr/>
              </a:pPr>
              <a:t>9/22/2016</a:t>
            </a:fld>
            <a:endParaRPr lang="en-US" alt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1" y="4387137"/>
            <a:ext cx="5608320" cy="4156235"/>
          </a:xfrm>
          <a:prstGeom prst="rect">
            <a:avLst/>
          </a:prstGeom>
        </p:spPr>
        <p:txBody>
          <a:bodyPr vert="horz" lIns="92830" tIns="46415" rIns="92830" bIns="46415"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772669"/>
            <a:ext cx="3037840" cy="461804"/>
          </a:xfrm>
          <a:prstGeom prst="rect">
            <a:avLst/>
          </a:prstGeom>
        </p:spPr>
        <p:txBody>
          <a:bodyPr vert="horz" lIns="92830" tIns="46415" rIns="92830" bIns="46415" rtlCol="0" anchor="b"/>
          <a:lstStyle>
            <a:lvl1pPr algn="l">
              <a:defRPr sz="1200">
                <a:latin typeface="Arial"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970940" y="8772669"/>
            <a:ext cx="3037840" cy="461804"/>
          </a:xfrm>
          <a:prstGeom prst="rect">
            <a:avLst/>
          </a:prstGeom>
        </p:spPr>
        <p:txBody>
          <a:bodyPr vert="horz" wrap="square" lIns="92830" tIns="46415" rIns="92830" bIns="46415" numCol="1" anchor="b" anchorCtr="0" compatLnSpc="1">
            <a:prstTxWarp prst="textNoShape">
              <a:avLst/>
            </a:prstTxWarp>
          </a:bodyPr>
          <a:lstStyle>
            <a:lvl1pPr algn="r">
              <a:defRPr sz="1200">
                <a:latin typeface="Arial" pitchFamily="34" charset="0"/>
              </a:defRPr>
            </a:lvl1pPr>
          </a:lstStyle>
          <a:p>
            <a:pPr>
              <a:defRPr/>
            </a:pPr>
            <a:fld id="{E3367AAA-ADC9-4E46-AB63-F833F2BB555C}" type="slidenum">
              <a:rPr lang="en-US" altLang="en-US"/>
              <a:pPr>
                <a:defRPr/>
              </a:pPr>
              <a:t>‹#›</a:t>
            </a:fld>
            <a:endParaRPr lang="en-US" altLang="en-US" dirty="0"/>
          </a:p>
        </p:txBody>
      </p:sp>
    </p:spTree>
    <p:extLst>
      <p:ext uri="{BB962C8B-B14F-4D97-AF65-F5344CB8AC3E}">
        <p14:creationId xmlns:p14="http://schemas.microsoft.com/office/powerpoint/2010/main" val="261007266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following teams will serve on an ad hoc nature, as needed to serve the strategy of the Regulatory Steering Committee and the global CLI strategy. </a:t>
            </a:r>
          </a:p>
          <a:p>
            <a:r>
              <a:rPr lang="en-US" sz="1200" kern="1200" dirty="0">
                <a:solidFill>
                  <a:schemeClr val="tx1"/>
                </a:solidFill>
                <a:effectLst/>
                <a:latin typeface="+mn-lt"/>
                <a:ea typeface="ＭＳ Ｐゴシック" charset="0"/>
                <a:cs typeface="ＭＳ Ｐゴシック" charset="0"/>
              </a:rPr>
              <a:t>So they won’t do anything unless activated by the Regulatory Steering </a:t>
            </a:r>
            <a:r>
              <a:rPr lang="en-US" sz="1200" kern="1200" dirty="0" err="1">
                <a:solidFill>
                  <a:schemeClr val="tx1"/>
                </a:solidFill>
                <a:effectLst/>
                <a:latin typeface="+mn-lt"/>
                <a:ea typeface="ＭＳ Ｐゴシック" charset="0"/>
                <a:cs typeface="ＭＳ Ｐゴシック" charset="0"/>
              </a:rPr>
              <a:t>Ctte</a:t>
            </a:r>
            <a:r>
              <a:rPr lang="en-US" sz="1200" kern="1200" dirty="0">
                <a:solidFill>
                  <a:schemeClr val="tx1"/>
                </a:solidFill>
                <a:effectLst/>
                <a:latin typeface="+mn-lt"/>
                <a:ea typeface="ＭＳ Ｐゴシック" charset="0"/>
                <a:cs typeface="ＭＳ Ｐゴシック" charset="0"/>
              </a:rPr>
              <a:t> to put another way. They are still free to make proposals to the RC however this must be in line with their strategy for them to pursue the task. </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Groups include:</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Non-Commercial Reference Variety – (Task Force, was likely to end after its task)</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Statistical Analysis </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OECD</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Detection Methods</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Toxicology</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Molecular Characterization</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Allergy </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Dietary Exposure</a:t>
            </a:r>
            <a:endParaRPr lang="fr-BE" sz="1200" kern="1200" dirty="0">
              <a:solidFill>
                <a:schemeClr val="tx1"/>
              </a:solidFill>
              <a:effectLst/>
              <a:latin typeface="+mn-lt"/>
              <a:ea typeface="ＭＳ Ｐゴシック" charset="0"/>
              <a:cs typeface="ＭＳ Ｐゴシック" charset="0"/>
            </a:endParaRPr>
          </a:p>
          <a:p>
            <a:endParaRPr lang="en-US" altLang="fr-FR" sz="1200" dirty="0"/>
          </a:p>
          <a:p>
            <a:endParaRPr lang="en-US" altLang="fr-FR" sz="1200" dirty="0"/>
          </a:p>
          <a:p>
            <a:r>
              <a:rPr lang="en-US" altLang="fr-FR" sz="1200" dirty="0"/>
              <a:t> Acceptance teams have been removed for simplicity of the chart. Stewardship is under review and likely will be a cross platform spot in future. To be determined. </a:t>
            </a:r>
            <a:endParaRPr lang="fr-BE" dirty="0"/>
          </a:p>
        </p:txBody>
      </p:sp>
      <p:sp>
        <p:nvSpPr>
          <p:cNvPr id="4" name="Slide Number Placeholder 3"/>
          <p:cNvSpPr>
            <a:spLocks noGrp="1"/>
          </p:cNvSpPr>
          <p:nvPr>
            <p:ph type="sldNum" sz="quarter" idx="10"/>
          </p:nvPr>
        </p:nvSpPr>
        <p:spPr/>
        <p:txBody>
          <a:bodyPr/>
          <a:lstStyle/>
          <a:p>
            <a:pPr>
              <a:defRPr/>
            </a:pPr>
            <a:fld id="{7D4D131C-57C0-402A-B9D7-D3F39F4C7330}"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p14="http://schemas.microsoft.com/office/powerpoint/2010/main" val="374325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following teams will serve on an ad hoc nature, as needed to serve the strategy of the Regulatory Steering Committee and the global CLI strategy. </a:t>
            </a:r>
          </a:p>
          <a:p>
            <a:r>
              <a:rPr lang="en-US" sz="1200" kern="1200" dirty="0">
                <a:solidFill>
                  <a:schemeClr val="tx1"/>
                </a:solidFill>
                <a:effectLst/>
                <a:latin typeface="+mn-lt"/>
                <a:ea typeface="ＭＳ Ｐゴシック" charset="0"/>
                <a:cs typeface="ＭＳ Ｐゴシック" charset="0"/>
              </a:rPr>
              <a:t>So they won’t do anything unless activated by the Regulatory Steering </a:t>
            </a:r>
            <a:r>
              <a:rPr lang="en-US" sz="1200" kern="1200" dirty="0" err="1">
                <a:solidFill>
                  <a:schemeClr val="tx1"/>
                </a:solidFill>
                <a:effectLst/>
                <a:latin typeface="+mn-lt"/>
                <a:ea typeface="ＭＳ Ｐゴシック" charset="0"/>
                <a:cs typeface="ＭＳ Ｐゴシック" charset="0"/>
              </a:rPr>
              <a:t>Ctte</a:t>
            </a:r>
            <a:r>
              <a:rPr lang="en-US" sz="1200" kern="1200" dirty="0">
                <a:solidFill>
                  <a:schemeClr val="tx1"/>
                </a:solidFill>
                <a:effectLst/>
                <a:latin typeface="+mn-lt"/>
                <a:ea typeface="ＭＳ Ｐゴシック" charset="0"/>
                <a:cs typeface="ＭＳ Ｐゴシック" charset="0"/>
              </a:rPr>
              <a:t> to put another way. They are still free to make proposals to the RC however this must be in line with their strategy for them to pursue the task. </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Groups include:</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Non-Commercial Reference Variety – (Task Force, was likely to end after its task)</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Statistical Analysis </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OECD</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Detection Methods</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Toxicology</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Molecular Characterization</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Allergy </a:t>
            </a:r>
            <a:endParaRPr lang="fr-BE"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Dietary Exposure</a:t>
            </a:r>
            <a:endParaRPr lang="fr-BE" sz="1200" kern="1200" dirty="0">
              <a:solidFill>
                <a:schemeClr val="tx1"/>
              </a:solidFill>
              <a:effectLst/>
              <a:latin typeface="+mn-lt"/>
              <a:ea typeface="ＭＳ Ｐゴシック" charset="0"/>
              <a:cs typeface="ＭＳ Ｐゴシック" charset="0"/>
            </a:endParaRPr>
          </a:p>
          <a:p>
            <a:endParaRPr lang="en-US" altLang="fr-FR" sz="1200" dirty="0"/>
          </a:p>
          <a:p>
            <a:endParaRPr lang="en-US" altLang="fr-FR" sz="1200" dirty="0"/>
          </a:p>
          <a:p>
            <a:r>
              <a:rPr lang="en-US" altLang="fr-FR" sz="1200" dirty="0"/>
              <a:t> Acceptance teams have been removed for simplicity of the chart. Stewardship is under review and likely will be a cross platform spot in future. To be determined. </a:t>
            </a:r>
            <a:endParaRPr lang="fr-BE" dirty="0"/>
          </a:p>
        </p:txBody>
      </p:sp>
      <p:sp>
        <p:nvSpPr>
          <p:cNvPr id="4" name="Slide Number Placeholder 3"/>
          <p:cNvSpPr>
            <a:spLocks noGrp="1"/>
          </p:cNvSpPr>
          <p:nvPr>
            <p:ph type="sldNum" sz="quarter" idx="10"/>
          </p:nvPr>
        </p:nvSpPr>
        <p:spPr/>
        <p:txBody>
          <a:bodyPr/>
          <a:lstStyle/>
          <a:p>
            <a:pPr>
              <a:defRPr/>
            </a:pPr>
            <a:fld id="{7D4D131C-57C0-402A-B9D7-D3F39F4C7330}"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300754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99C6ACED-CF6E-4A60-8AAF-D4A3762B9597}" type="slidenum">
              <a:rPr lang="en-US" altLang="fr-FR" smtClean="0"/>
              <a:pPr>
                <a:defRPr/>
              </a:pPr>
              <a:t>6</a:t>
            </a:fld>
            <a:endParaRPr lang="en-US" altLang="fr-FR"/>
          </a:p>
        </p:txBody>
      </p:sp>
    </p:spTree>
    <p:extLst>
      <p:ext uri="{BB962C8B-B14F-4D97-AF65-F5344CB8AC3E}">
        <p14:creationId xmlns:p14="http://schemas.microsoft.com/office/powerpoint/2010/main" val="392137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2221586-0083-46F0-9D19-7612BD7D2802}" type="slidenum">
              <a:rPr lang="en-US" altLang="en-US" smtClean="0">
                <a:latin typeface="Arial" charset="0"/>
              </a:rPr>
              <a:pPr eaLnBrk="1" hangingPunct="1">
                <a:spcBef>
                  <a:spcPct val="0"/>
                </a:spcBef>
              </a:pPr>
              <a:t>26</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CL_PPT_HD_GRAD_RGB_H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p:nvSpPr>
        <p:spPr>
          <a:xfrm>
            <a:off x="7104063" y="6532563"/>
            <a:ext cx="1582737" cy="188912"/>
          </a:xfrm>
          <a:prstGeom prst="rect">
            <a:avLst/>
          </a:prstGeom>
        </p:spPr>
        <p:txBody>
          <a:bodyPr lIns="0" tIns="0" rIns="0" bIns="0" anchor="b"/>
          <a:lstStyle>
            <a:defPPr>
              <a:defRPr lang="en-US"/>
            </a:defPPr>
            <a:lvl1pPr marL="0" algn="r" defTabSz="457200" rtl="0" eaLnBrk="1" latinLnBrk="0" hangingPunct="1">
              <a:defRPr sz="1200" kern="1200">
                <a:solidFill>
                  <a:srgbClr val="64A70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Helping Farmers Grow</a:t>
            </a:r>
          </a:p>
        </p:txBody>
      </p:sp>
      <p:pic>
        <p:nvPicPr>
          <p:cNvPr id="6" name="Picture 6" descr="CL_PPT_HD_GRAD_RGB_H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7104063" y="6532563"/>
            <a:ext cx="1582737" cy="188912"/>
          </a:xfrm>
          <a:prstGeom prst="rect">
            <a:avLst/>
          </a:prstGeom>
        </p:spPr>
        <p:txBody>
          <a:bodyPr lIns="0" tIns="0" rIns="0" bIns="0" anchor="b"/>
          <a:lstStyle>
            <a:defPPr>
              <a:defRPr lang="en-US"/>
            </a:defPPr>
            <a:lvl1pPr marL="0" algn="r" defTabSz="457200" rtl="0" eaLnBrk="1" latinLnBrk="0" hangingPunct="1">
              <a:defRPr sz="1200" kern="1200">
                <a:solidFill>
                  <a:srgbClr val="64A70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Helping Farmers Grow</a:t>
            </a:r>
          </a:p>
        </p:txBody>
      </p:sp>
      <p:sp>
        <p:nvSpPr>
          <p:cNvPr id="2" name="Title 1"/>
          <p:cNvSpPr>
            <a:spLocks noGrp="1"/>
          </p:cNvSpPr>
          <p:nvPr>
            <p:ph type="ctrTitle"/>
          </p:nvPr>
        </p:nvSpPr>
        <p:spPr>
          <a:xfrm>
            <a:off x="454024" y="3024189"/>
            <a:ext cx="8232775" cy="544512"/>
          </a:xfrm>
        </p:spPr>
        <p:txBody>
          <a:bodyPr/>
          <a:lstStyle>
            <a:lvl1pPr>
              <a:defRPr sz="3600" b="1">
                <a:solidFill>
                  <a:srgbClr val="64A70B"/>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54025" y="3648934"/>
            <a:ext cx="8232775" cy="2230045"/>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29463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3" name="Picture 6" descr="CL_PPT_HD_GRAD_RGB_H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4"/>
          <p:cNvSpPr txBox="1">
            <a:spLocks/>
          </p:cNvSpPr>
          <p:nvPr/>
        </p:nvSpPr>
        <p:spPr>
          <a:xfrm>
            <a:off x="7104063" y="6532563"/>
            <a:ext cx="1582737" cy="188912"/>
          </a:xfrm>
          <a:prstGeom prst="rect">
            <a:avLst/>
          </a:prstGeom>
        </p:spPr>
        <p:txBody>
          <a:bodyPr lIns="0" tIns="0" rIns="0" bIns="0" anchor="b"/>
          <a:lstStyle>
            <a:defPPr>
              <a:defRPr lang="en-US"/>
            </a:defPPr>
            <a:lvl1pPr marL="0" algn="r" defTabSz="457200" rtl="0" eaLnBrk="1" latinLnBrk="0" hangingPunct="1">
              <a:defRPr sz="1200" kern="1200">
                <a:solidFill>
                  <a:srgbClr val="64A70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Helping Farmers Grow</a:t>
            </a:r>
          </a:p>
        </p:txBody>
      </p:sp>
      <p:pic>
        <p:nvPicPr>
          <p:cNvPr id="5" name="Picture 6" descr="CL_PPT_HD_GRAD_RGB_H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7104063" y="6532563"/>
            <a:ext cx="1582737" cy="188912"/>
          </a:xfrm>
          <a:prstGeom prst="rect">
            <a:avLst/>
          </a:prstGeom>
        </p:spPr>
        <p:txBody>
          <a:bodyPr lIns="0" tIns="0" rIns="0" bIns="0" anchor="b"/>
          <a:lstStyle>
            <a:defPPr>
              <a:defRPr lang="en-US"/>
            </a:defPPr>
            <a:lvl1pPr marL="0" algn="r" defTabSz="457200" rtl="0" eaLnBrk="1" latinLnBrk="0" hangingPunct="1">
              <a:defRPr sz="1200" kern="1200">
                <a:solidFill>
                  <a:srgbClr val="64A70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Helping Farmers Grow</a:t>
            </a:r>
          </a:p>
        </p:txBody>
      </p:sp>
      <p:sp>
        <p:nvSpPr>
          <p:cNvPr id="9" name="Title 1"/>
          <p:cNvSpPr>
            <a:spLocks noGrp="1"/>
          </p:cNvSpPr>
          <p:nvPr>
            <p:ph type="ctrTitle"/>
          </p:nvPr>
        </p:nvSpPr>
        <p:spPr>
          <a:xfrm>
            <a:off x="454024" y="3024189"/>
            <a:ext cx="8232775" cy="544512"/>
          </a:xfrm>
        </p:spPr>
        <p:txBody>
          <a:bodyPr/>
          <a:lstStyle>
            <a:lvl1pPr>
              <a:defRPr sz="3600" b="1">
                <a:solidFill>
                  <a:srgbClr val="64A70B"/>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14377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txBox="1">
            <a:spLocks/>
          </p:cNvSpPr>
          <p:nvPr/>
        </p:nvSpPr>
        <p:spPr>
          <a:xfrm>
            <a:off x="7104063" y="6532563"/>
            <a:ext cx="1582737" cy="188912"/>
          </a:xfrm>
          <a:prstGeom prst="rect">
            <a:avLst/>
          </a:prstGeom>
        </p:spPr>
        <p:txBody>
          <a:bodyPr lIns="0" tIns="0" rIns="0" bIns="0" anchor="b"/>
          <a:lstStyle>
            <a:defPPr>
              <a:defRPr lang="en-US"/>
            </a:defPPr>
            <a:lvl1pPr marL="0" algn="r" defTabSz="457200" rtl="0" eaLnBrk="1" latinLnBrk="0" hangingPunct="1">
              <a:defRPr sz="1200" kern="1200">
                <a:solidFill>
                  <a:srgbClr val="64A70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rgbClr val="999999"/>
                </a:solidFill>
              </a:rPr>
              <a:t>Helping Farmers Grow</a:t>
            </a:r>
          </a:p>
        </p:txBody>
      </p:sp>
      <p:pic>
        <p:nvPicPr>
          <p:cNvPr id="6" name="Picture 7" descr="CL_PPT_HD_GRAD_RGB_HI.jpg"/>
          <p:cNvPicPr>
            <a:picLocks noChangeAspect="1"/>
          </p:cNvPicPr>
          <p:nvPr/>
        </p:nvPicPr>
        <p:blipFill>
          <a:blip r:embed="rId2">
            <a:extLst>
              <a:ext uri="{28A0092B-C50C-407E-A947-70E740481C1C}">
                <a14:useLocalDpi xmlns:a14="http://schemas.microsoft.com/office/drawing/2010/main" val="0"/>
              </a:ext>
            </a:extLst>
          </a:blip>
          <a:srcRect l="76" t="95335" r="-5550"/>
          <a:stretch>
            <a:fillRect/>
          </a:stretch>
        </p:blipFill>
        <p:spPr bwMode="auto">
          <a:xfrm>
            <a:off x="454025" y="6489700"/>
            <a:ext cx="868997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7104063" y="6532563"/>
            <a:ext cx="1582737" cy="188912"/>
          </a:xfrm>
          <a:prstGeom prst="rect">
            <a:avLst/>
          </a:prstGeom>
        </p:spPr>
        <p:txBody>
          <a:bodyPr lIns="0" tIns="0" rIns="0" bIns="0" anchor="b"/>
          <a:lstStyle>
            <a:defPPr>
              <a:defRPr lang="en-US"/>
            </a:defPPr>
            <a:lvl1pPr marL="0" algn="r" defTabSz="457200" rtl="0" eaLnBrk="1" latinLnBrk="0" hangingPunct="1">
              <a:defRPr sz="1200" kern="1200">
                <a:solidFill>
                  <a:srgbClr val="64A70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rgbClr val="808080"/>
                </a:solidFill>
              </a:rPr>
              <a:t>Helping Farmers Grow</a:t>
            </a:r>
          </a:p>
        </p:txBody>
      </p:sp>
      <p:pic>
        <p:nvPicPr>
          <p:cNvPr id="8" name="Picture 6" descr="CL_PPT_HD_GRAD_RGB_HI.jpg"/>
          <p:cNvPicPr>
            <a:picLocks noChangeAspect="1"/>
          </p:cNvPicPr>
          <p:nvPr userDrawn="1"/>
        </p:nvPicPr>
        <p:blipFill>
          <a:blip r:embed="rId2">
            <a:extLst>
              <a:ext uri="{28A0092B-C50C-407E-A947-70E740481C1C}">
                <a14:useLocalDpi xmlns:a14="http://schemas.microsoft.com/office/drawing/2010/main" val="0"/>
              </a:ext>
            </a:extLst>
          </a:blip>
          <a:srcRect l="76" t="95335" r="-5550"/>
          <a:stretch>
            <a:fillRect/>
          </a:stretch>
        </p:blipFill>
        <p:spPr bwMode="auto">
          <a:xfrm>
            <a:off x="454025" y="6489700"/>
            <a:ext cx="868997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3">
            <a:extLst>
              <a:ext uri="{28A0092B-C50C-407E-A947-70E740481C1C}">
                <a14:useLocalDpi xmlns:a14="http://schemas.microsoft.com/office/drawing/2010/main" val="0"/>
              </a:ext>
            </a:extLst>
          </a:blip>
          <a:srcRect l="67520"/>
          <a:stretch>
            <a:fillRect/>
          </a:stretch>
        </p:blipFill>
        <p:spPr bwMode="auto">
          <a:xfrm>
            <a:off x="6173788" y="-3175"/>
            <a:ext cx="29702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976438"/>
            <a:ext cx="7945120" cy="4414202"/>
          </a:xfrm>
        </p:spPr>
        <p:txBody>
          <a:bodyPr/>
          <a:lstStyle>
            <a:lvl1pPr>
              <a:defRPr sz="2800"/>
            </a:lvl1pPr>
            <a:lvl2pPr>
              <a:defRPr sz="2400"/>
            </a:lvl2pPr>
            <a:lvl3pPr>
              <a:defRPr sz="2400"/>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p:cNvSpPr>
            <a:spLocks noGrp="1"/>
          </p:cNvSpPr>
          <p:nvPr>
            <p:ph type="title"/>
          </p:nvPr>
        </p:nvSpPr>
        <p:spPr>
          <a:xfrm>
            <a:off x="457200" y="333783"/>
            <a:ext cx="5716784" cy="560169"/>
          </a:xfrm>
        </p:spPr>
        <p:txBody>
          <a:bodyPr/>
          <a:lstStyle>
            <a:lvl1pPr>
              <a:defRPr sz="3600" b="1">
                <a:solidFill>
                  <a:srgbClr val="64A70B"/>
                </a:solidFill>
              </a:defRPr>
            </a:lvl1pPr>
          </a:lstStyle>
          <a:p>
            <a:r>
              <a:rPr lang="en-GB" dirty="0"/>
              <a:t>Click to edit Master title style</a:t>
            </a:r>
            <a:endParaRPr lang="en-US" dirty="0"/>
          </a:p>
        </p:txBody>
      </p:sp>
      <p:sp>
        <p:nvSpPr>
          <p:cNvPr id="18" name="Subtitle 2"/>
          <p:cNvSpPr>
            <a:spLocks noGrp="1"/>
          </p:cNvSpPr>
          <p:nvPr>
            <p:ph type="subTitle" idx="13"/>
          </p:nvPr>
        </p:nvSpPr>
        <p:spPr>
          <a:xfrm>
            <a:off x="454025" y="1122363"/>
            <a:ext cx="8229599" cy="363931"/>
          </a:xfrm>
        </p:spPr>
        <p:txBody>
          <a:bodyPr anchor="b"/>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0" name="Slide Number Placeholder 5"/>
          <p:cNvSpPr>
            <a:spLocks noGrp="1"/>
          </p:cNvSpPr>
          <p:nvPr>
            <p:ph type="sldNum" sz="quarter" idx="14"/>
          </p:nvPr>
        </p:nvSpPr>
        <p:spPr>
          <a:xfrm>
            <a:off x="457200" y="6532563"/>
            <a:ext cx="1066800" cy="188912"/>
          </a:xfrm>
          <a:prstGeom prst="rect">
            <a:avLst/>
          </a:prstGeom>
        </p:spPr>
        <p:txBody>
          <a:bodyPr vert="horz" wrap="square" lIns="0" tIns="0" rIns="0" bIns="0" numCol="1" anchor="b" anchorCtr="0" compatLnSpc="1">
            <a:prstTxWarp prst="textNoShape">
              <a:avLst/>
            </a:prstTxWarp>
          </a:bodyPr>
          <a:lstStyle>
            <a:lvl1pPr>
              <a:defRPr sz="1200">
                <a:solidFill>
                  <a:srgbClr val="808080"/>
                </a:solidFill>
                <a:latin typeface="Arial" pitchFamily="34" charset="0"/>
              </a:defRPr>
            </a:lvl1pPr>
          </a:lstStyle>
          <a:p>
            <a:pPr>
              <a:defRPr/>
            </a:pPr>
            <a:fld id="{606CA433-D11E-42D3-936A-10AEE9293DA2}" type="slidenum">
              <a:rPr lang="en-US" altLang="en-US"/>
              <a:pPr>
                <a:defRPr/>
              </a:pPr>
              <a:t>‹#›</a:t>
            </a:fld>
            <a:endParaRPr lang="en-US" altLang="en-US" dirty="0"/>
          </a:p>
        </p:txBody>
      </p:sp>
    </p:spTree>
    <p:extLst>
      <p:ext uri="{BB962C8B-B14F-4D97-AF65-F5344CB8AC3E}">
        <p14:creationId xmlns:p14="http://schemas.microsoft.com/office/powerpoint/2010/main" val="410884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3" descr="CL_PPT_HD_GRAD_RGB_HI.jpg"/>
          <p:cNvPicPr>
            <a:picLocks noChangeAspect="1"/>
          </p:cNvPicPr>
          <p:nvPr/>
        </p:nvPicPr>
        <p:blipFill>
          <a:blip r:embed="rId2">
            <a:extLst>
              <a:ext uri="{28A0092B-C50C-407E-A947-70E740481C1C}">
                <a14:useLocalDpi xmlns:a14="http://schemas.microsoft.com/office/drawing/2010/main" val="0"/>
              </a:ext>
            </a:extLst>
          </a:blip>
          <a:srcRect l="-5434" t="95302" r="-5550"/>
          <a:stretch>
            <a:fillRect/>
          </a:stretch>
        </p:blipFill>
        <p:spPr bwMode="auto">
          <a:xfrm>
            <a:off x="0" y="648970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L_PPT_HD_GRAD_RGB_HI.jpg"/>
          <p:cNvPicPr>
            <a:picLocks noChangeAspect="1"/>
          </p:cNvPicPr>
          <p:nvPr userDrawn="1"/>
        </p:nvPicPr>
        <p:blipFill>
          <a:blip r:embed="rId2">
            <a:extLst>
              <a:ext uri="{28A0092B-C50C-407E-A947-70E740481C1C}">
                <a14:useLocalDpi xmlns:a14="http://schemas.microsoft.com/office/drawing/2010/main" val="0"/>
              </a:ext>
            </a:extLst>
          </a:blip>
          <a:srcRect l="-5434" t="95302" r="-5550"/>
          <a:stretch>
            <a:fillRect/>
          </a:stretch>
        </p:blipFill>
        <p:spPr bwMode="auto">
          <a:xfrm>
            <a:off x="0" y="648970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txBox="1">
            <a:spLocks/>
          </p:cNvSpPr>
          <p:nvPr userDrawn="1"/>
        </p:nvSpPr>
        <p:spPr>
          <a:xfrm>
            <a:off x="7104063" y="6532563"/>
            <a:ext cx="1582737" cy="188912"/>
          </a:xfrm>
          <a:prstGeom prst="rect">
            <a:avLst/>
          </a:prstGeom>
        </p:spPr>
        <p:txBody>
          <a:bodyPr lIns="0" tIns="0" rIns="0" bIns="0" anchor="b"/>
          <a:lstStyle>
            <a:defPPr>
              <a:defRPr lang="en-US"/>
            </a:defPPr>
            <a:lvl1pPr marL="0" algn="r" defTabSz="457200" rtl="0" eaLnBrk="1" latinLnBrk="0" hangingPunct="1">
              <a:defRPr sz="1200" kern="1200">
                <a:solidFill>
                  <a:srgbClr val="64A70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rgbClr val="808080"/>
                </a:solidFill>
              </a:rPr>
              <a:t>Helping Farmers Grow</a:t>
            </a:r>
          </a:p>
        </p:txBody>
      </p:sp>
      <p:pic>
        <p:nvPicPr>
          <p:cNvPr id="9" name="Picture 6"/>
          <p:cNvPicPr>
            <a:picLocks noChangeAspect="1"/>
          </p:cNvPicPr>
          <p:nvPr userDrawn="1"/>
        </p:nvPicPr>
        <p:blipFill>
          <a:blip r:embed="rId3">
            <a:extLst>
              <a:ext uri="{28A0092B-C50C-407E-A947-70E740481C1C}">
                <a14:useLocalDpi xmlns:a14="http://schemas.microsoft.com/office/drawing/2010/main" val="0"/>
              </a:ext>
            </a:extLst>
          </a:blip>
          <a:srcRect l="67520"/>
          <a:stretch>
            <a:fillRect/>
          </a:stretch>
        </p:blipFill>
        <p:spPr bwMode="auto">
          <a:xfrm>
            <a:off x="6173788" y="-3175"/>
            <a:ext cx="29702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976437"/>
            <a:ext cx="4038600" cy="4555713"/>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976437"/>
            <a:ext cx="4038600" cy="455571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itle 1"/>
          <p:cNvSpPr>
            <a:spLocks noGrp="1"/>
          </p:cNvSpPr>
          <p:nvPr>
            <p:ph type="title"/>
          </p:nvPr>
        </p:nvSpPr>
        <p:spPr>
          <a:xfrm>
            <a:off x="457200" y="333783"/>
            <a:ext cx="5716784" cy="560169"/>
          </a:xfrm>
        </p:spPr>
        <p:txBody>
          <a:bodyPr/>
          <a:lstStyle>
            <a:lvl1pPr>
              <a:defRPr sz="3600" b="1">
                <a:solidFill>
                  <a:srgbClr val="64A70B"/>
                </a:solidFill>
              </a:defRPr>
            </a:lvl1pPr>
          </a:lstStyle>
          <a:p>
            <a:r>
              <a:rPr lang="en-GB" dirty="0"/>
              <a:t>Click to edit Master title style</a:t>
            </a:r>
            <a:endParaRPr lang="en-US" dirty="0"/>
          </a:p>
        </p:txBody>
      </p:sp>
      <p:sp>
        <p:nvSpPr>
          <p:cNvPr id="18" name="Subtitle 2"/>
          <p:cNvSpPr>
            <a:spLocks noGrp="1"/>
          </p:cNvSpPr>
          <p:nvPr>
            <p:ph type="subTitle" idx="13"/>
          </p:nvPr>
        </p:nvSpPr>
        <p:spPr>
          <a:xfrm>
            <a:off x="454026" y="1045386"/>
            <a:ext cx="8229599" cy="363931"/>
          </a:xfrm>
        </p:spPr>
        <p:txBody>
          <a:bodyPr anchor="b"/>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0" name="Slide Number Placeholder 5"/>
          <p:cNvSpPr>
            <a:spLocks noGrp="1"/>
          </p:cNvSpPr>
          <p:nvPr>
            <p:ph type="sldNum" sz="quarter" idx="14"/>
          </p:nvPr>
        </p:nvSpPr>
        <p:spPr>
          <a:xfrm>
            <a:off x="457200" y="6532563"/>
            <a:ext cx="1066800" cy="188912"/>
          </a:xfrm>
          <a:prstGeom prst="rect">
            <a:avLst/>
          </a:prstGeom>
        </p:spPr>
        <p:txBody>
          <a:bodyPr vert="horz" wrap="square" lIns="0" tIns="0" rIns="0" bIns="0" numCol="1" anchor="b" anchorCtr="0" compatLnSpc="1">
            <a:prstTxWarp prst="textNoShape">
              <a:avLst/>
            </a:prstTxWarp>
          </a:bodyPr>
          <a:lstStyle>
            <a:lvl1pPr>
              <a:defRPr sz="1200">
                <a:solidFill>
                  <a:srgbClr val="808080"/>
                </a:solidFill>
                <a:latin typeface="Arial" pitchFamily="34" charset="0"/>
              </a:defRPr>
            </a:lvl1pPr>
          </a:lstStyle>
          <a:p>
            <a:pPr>
              <a:defRPr/>
            </a:pPr>
            <a:fld id="{57822F4E-7D99-4F12-BFB6-7765D8BDC615}" type="slidenum">
              <a:rPr lang="en-US" altLang="en-US"/>
              <a:pPr>
                <a:defRPr/>
              </a:pPr>
              <a:t>‹#›</a:t>
            </a:fld>
            <a:endParaRPr lang="en-US" altLang="en-US" dirty="0"/>
          </a:p>
        </p:txBody>
      </p:sp>
    </p:spTree>
    <p:extLst>
      <p:ext uri="{BB962C8B-B14F-4D97-AF65-F5344CB8AC3E}">
        <p14:creationId xmlns:p14="http://schemas.microsoft.com/office/powerpoint/2010/main" val="301855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7" descr="CL_PPT_HD_GRAD_RGB_HI.jpg"/>
          <p:cNvPicPr>
            <a:picLocks noChangeAspect="1"/>
          </p:cNvPicPr>
          <p:nvPr/>
        </p:nvPicPr>
        <p:blipFill>
          <a:blip r:embed="rId2">
            <a:extLst>
              <a:ext uri="{28A0092B-C50C-407E-A947-70E740481C1C}">
                <a14:useLocalDpi xmlns:a14="http://schemas.microsoft.com/office/drawing/2010/main" val="0"/>
              </a:ext>
            </a:extLst>
          </a:blip>
          <a:srcRect l="-5434" t="95302" r="-5550"/>
          <a:stretch>
            <a:fillRect/>
          </a:stretch>
        </p:blipFill>
        <p:spPr bwMode="auto">
          <a:xfrm>
            <a:off x="0" y="648970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L_PPT_HD_GRAD_RGB_HI.jpg"/>
          <p:cNvPicPr>
            <a:picLocks noChangeAspect="1"/>
          </p:cNvPicPr>
          <p:nvPr userDrawn="1"/>
        </p:nvPicPr>
        <p:blipFill>
          <a:blip r:embed="rId2">
            <a:extLst>
              <a:ext uri="{28A0092B-C50C-407E-A947-70E740481C1C}">
                <a14:useLocalDpi xmlns:a14="http://schemas.microsoft.com/office/drawing/2010/main" val="0"/>
              </a:ext>
            </a:extLst>
          </a:blip>
          <a:srcRect l="-5434" t="95302" r="-5550"/>
          <a:stretch>
            <a:fillRect/>
          </a:stretch>
        </p:blipFill>
        <p:spPr bwMode="auto">
          <a:xfrm>
            <a:off x="0" y="648970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7104063" y="6532563"/>
            <a:ext cx="1582737" cy="188912"/>
          </a:xfrm>
          <a:prstGeom prst="rect">
            <a:avLst/>
          </a:prstGeom>
        </p:spPr>
        <p:txBody>
          <a:bodyPr lIns="0" tIns="0" rIns="0" bIns="0" anchor="b"/>
          <a:lstStyle>
            <a:defPPr>
              <a:defRPr lang="en-US"/>
            </a:defPPr>
            <a:lvl1pPr marL="0" algn="r" defTabSz="457200" rtl="0" eaLnBrk="1" latinLnBrk="0" hangingPunct="1">
              <a:defRPr sz="1200" kern="1200">
                <a:solidFill>
                  <a:srgbClr val="64A70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rgbClr val="808080"/>
                </a:solidFill>
              </a:rPr>
              <a:t>Helping Farmers Grow</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l="67520"/>
          <a:stretch>
            <a:fillRect/>
          </a:stretch>
        </p:blipFill>
        <p:spPr bwMode="auto">
          <a:xfrm>
            <a:off x="6173788" y="-3175"/>
            <a:ext cx="29702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333783"/>
            <a:ext cx="5716784" cy="560169"/>
          </a:xfrm>
        </p:spPr>
        <p:txBody>
          <a:bodyPr/>
          <a:lstStyle>
            <a:lvl1pPr>
              <a:defRPr sz="3600" b="1">
                <a:solidFill>
                  <a:srgbClr val="64A70B"/>
                </a:solidFill>
              </a:defRPr>
            </a:lvl1pPr>
          </a:lstStyle>
          <a:p>
            <a:r>
              <a:rPr lang="en-GB" dirty="0"/>
              <a:t>Click to edit Master title style</a:t>
            </a:r>
            <a:endParaRPr lang="en-US" dirty="0"/>
          </a:p>
        </p:txBody>
      </p:sp>
      <p:sp>
        <p:nvSpPr>
          <p:cNvPr id="15" name="Subtitle 2"/>
          <p:cNvSpPr>
            <a:spLocks noGrp="1"/>
          </p:cNvSpPr>
          <p:nvPr>
            <p:ph type="subTitle" idx="13"/>
          </p:nvPr>
        </p:nvSpPr>
        <p:spPr>
          <a:xfrm>
            <a:off x="454026" y="1045386"/>
            <a:ext cx="8229599" cy="363931"/>
          </a:xfrm>
        </p:spPr>
        <p:txBody>
          <a:bodyPr anchor="b"/>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8" name="Slide Number Placeholder 5"/>
          <p:cNvSpPr>
            <a:spLocks noGrp="1"/>
          </p:cNvSpPr>
          <p:nvPr>
            <p:ph type="sldNum" sz="quarter" idx="14"/>
          </p:nvPr>
        </p:nvSpPr>
        <p:spPr>
          <a:xfrm>
            <a:off x="457200" y="6532563"/>
            <a:ext cx="1066800" cy="188912"/>
          </a:xfrm>
          <a:prstGeom prst="rect">
            <a:avLst/>
          </a:prstGeom>
        </p:spPr>
        <p:txBody>
          <a:bodyPr vert="horz" wrap="square" lIns="0" tIns="0" rIns="0" bIns="0" numCol="1" anchor="b" anchorCtr="0" compatLnSpc="1">
            <a:prstTxWarp prst="textNoShape">
              <a:avLst/>
            </a:prstTxWarp>
          </a:bodyPr>
          <a:lstStyle>
            <a:lvl1pPr>
              <a:defRPr sz="1200">
                <a:solidFill>
                  <a:srgbClr val="808080"/>
                </a:solidFill>
                <a:latin typeface="Arial" pitchFamily="34" charset="0"/>
              </a:defRPr>
            </a:lvl1pPr>
          </a:lstStyle>
          <a:p>
            <a:pPr>
              <a:defRPr/>
            </a:pPr>
            <a:fld id="{7E7BE01F-48B0-486C-9EEC-FADDF058B741}" type="slidenum">
              <a:rPr lang="en-US" altLang="en-US"/>
              <a:pPr>
                <a:defRPr/>
              </a:pPr>
              <a:t>‹#›</a:t>
            </a:fld>
            <a:endParaRPr lang="en-US" altLang="en-US" dirty="0"/>
          </a:p>
        </p:txBody>
      </p:sp>
    </p:spTree>
    <p:extLst>
      <p:ext uri="{BB962C8B-B14F-4D97-AF65-F5344CB8AC3E}">
        <p14:creationId xmlns:p14="http://schemas.microsoft.com/office/powerpoint/2010/main" val="245650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Footer">
    <p:spTree>
      <p:nvGrpSpPr>
        <p:cNvPr id="1" name=""/>
        <p:cNvGrpSpPr/>
        <p:nvPr/>
      </p:nvGrpSpPr>
      <p:grpSpPr>
        <a:xfrm>
          <a:off x="0" y="0"/>
          <a:ext cx="0" cy="0"/>
          <a:chOff x="0" y="0"/>
          <a:chExt cx="0" cy="0"/>
        </a:xfrm>
      </p:grpSpPr>
      <p:pic>
        <p:nvPicPr>
          <p:cNvPr id="2" name="Picture 6" descr="CL_PPT_HD_GRAD_RGB_HI.jpg"/>
          <p:cNvPicPr>
            <a:picLocks noChangeAspect="1"/>
          </p:cNvPicPr>
          <p:nvPr/>
        </p:nvPicPr>
        <p:blipFill>
          <a:blip r:embed="rId2">
            <a:extLst>
              <a:ext uri="{28A0092B-C50C-407E-A947-70E740481C1C}">
                <a14:useLocalDpi xmlns:a14="http://schemas.microsoft.com/office/drawing/2010/main" val="0"/>
              </a:ext>
            </a:extLst>
          </a:blip>
          <a:srcRect l="-5434" t="95302" r="-5550"/>
          <a:stretch>
            <a:fillRect/>
          </a:stretch>
        </p:blipFill>
        <p:spPr bwMode="auto">
          <a:xfrm>
            <a:off x="0" y="648970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CL_PPT_HD_GRAD_RGB_HI.jpg"/>
          <p:cNvPicPr>
            <a:picLocks noChangeAspect="1"/>
          </p:cNvPicPr>
          <p:nvPr userDrawn="1"/>
        </p:nvPicPr>
        <p:blipFill>
          <a:blip r:embed="rId2">
            <a:extLst>
              <a:ext uri="{28A0092B-C50C-407E-A947-70E740481C1C}">
                <a14:useLocalDpi xmlns:a14="http://schemas.microsoft.com/office/drawing/2010/main" val="0"/>
              </a:ext>
            </a:extLst>
          </a:blip>
          <a:srcRect l="-5434" t="95302" r="-5550"/>
          <a:stretch>
            <a:fillRect/>
          </a:stretch>
        </p:blipFill>
        <p:spPr bwMode="auto">
          <a:xfrm>
            <a:off x="0" y="648970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4"/>
          <p:cNvSpPr txBox="1">
            <a:spLocks/>
          </p:cNvSpPr>
          <p:nvPr userDrawn="1"/>
        </p:nvSpPr>
        <p:spPr>
          <a:xfrm>
            <a:off x="7104063" y="6532563"/>
            <a:ext cx="1582737" cy="188912"/>
          </a:xfrm>
          <a:prstGeom prst="rect">
            <a:avLst/>
          </a:prstGeom>
        </p:spPr>
        <p:txBody>
          <a:bodyPr lIns="0" tIns="0" rIns="0" bIns="0" anchor="b"/>
          <a:lstStyle>
            <a:defPPr>
              <a:defRPr lang="en-US"/>
            </a:defPPr>
            <a:lvl1pPr marL="0" algn="r" defTabSz="457200" rtl="0" eaLnBrk="1" latinLnBrk="0" hangingPunct="1">
              <a:defRPr sz="1200" kern="1200">
                <a:solidFill>
                  <a:srgbClr val="64A70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rgbClr val="808080"/>
                </a:solidFill>
              </a:rPr>
              <a:t>Helping Farmers Grow</a:t>
            </a:r>
          </a:p>
        </p:txBody>
      </p:sp>
      <p:sp>
        <p:nvSpPr>
          <p:cNvPr id="5" name="Slide Number Placeholder 5"/>
          <p:cNvSpPr>
            <a:spLocks noGrp="1"/>
          </p:cNvSpPr>
          <p:nvPr>
            <p:ph type="sldNum" sz="quarter" idx="10"/>
          </p:nvPr>
        </p:nvSpPr>
        <p:spPr>
          <a:xfrm>
            <a:off x="457200" y="6532563"/>
            <a:ext cx="1066800" cy="188912"/>
          </a:xfrm>
          <a:prstGeom prst="rect">
            <a:avLst/>
          </a:prstGeom>
        </p:spPr>
        <p:txBody>
          <a:bodyPr vert="horz" wrap="square" lIns="0" tIns="0" rIns="0" bIns="0" numCol="1" anchor="b" anchorCtr="0" compatLnSpc="1">
            <a:prstTxWarp prst="textNoShape">
              <a:avLst/>
            </a:prstTxWarp>
          </a:bodyPr>
          <a:lstStyle>
            <a:lvl1pPr>
              <a:defRPr sz="1200">
                <a:solidFill>
                  <a:srgbClr val="808080"/>
                </a:solidFill>
                <a:latin typeface="Arial" pitchFamily="34" charset="0"/>
              </a:defRPr>
            </a:lvl1pPr>
          </a:lstStyle>
          <a:p>
            <a:pPr>
              <a:defRPr/>
            </a:pPr>
            <a:fld id="{A7135F45-3FD8-4D90-81AF-67B89CF692A3}" type="slidenum">
              <a:rPr lang="en-US" altLang="en-US"/>
              <a:pPr>
                <a:defRPr/>
              </a:pPr>
              <a:t>‹#›</a:t>
            </a:fld>
            <a:endParaRPr lang="en-US" altLang="en-US" dirty="0"/>
          </a:p>
        </p:txBody>
      </p:sp>
    </p:spTree>
    <p:extLst>
      <p:ext uri="{BB962C8B-B14F-4D97-AF65-F5344CB8AC3E}">
        <p14:creationId xmlns:p14="http://schemas.microsoft.com/office/powerpoint/2010/main" val="392952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47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1"/>
          </p:nvPr>
        </p:nvSpPr>
        <p:spPr>
          <a:xfrm>
            <a:off x="476250" y="1463675"/>
            <a:ext cx="8220075"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8"/>
          <p:cNvSpPr>
            <a:spLocks noGrp="1"/>
          </p:cNvSpPr>
          <p:nvPr>
            <p:ph type="sldNum" sz="quarter" idx="12"/>
          </p:nvPr>
        </p:nvSpPr>
        <p:spPr>
          <a:xfrm>
            <a:off x="7194550" y="6219825"/>
            <a:ext cx="306388" cy="466725"/>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a:defRPr/>
            </a:pPr>
            <a:fld id="{19425120-39A6-4401-BE34-262C96B99BCC}" type="slidenum">
              <a:rPr lang="en-US"/>
              <a:pPr>
                <a:defRPr/>
              </a:pPr>
              <a:t>‹#›</a:t>
            </a:fld>
            <a:endParaRPr lang="en-US" dirty="0"/>
          </a:p>
        </p:txBody>
      </p:sp>
    </p:spTree>
    <p:extLst>
      <p:ext uri="{BB962C8B-B14F-4D97-AF65-F5344CB8AC3E}">
        <p14:creationId xmlns:p14="http://schemas.microsoft.com/office/powerpoint/2010/main" val="213696554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5625" y="738188"/>
            <a:ext cx="80327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555625" y="1976438"/>
            <a:ext cx="803275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77" r:id="rId7"/>
    <p:sldLayoutId id="2147483884" r:id="rId8"/>
  </p:sldLayoutIdLst>
  <p:hf hdr="0" ftr="0" dt="0"/>
  <p:txStyles>
    <p:titleStyle>
      <a:lvl1pPr algn="l" defTabSz="457200" rtl="0" eaLnBrk="0" fontAlgn="base" hangingPunct="0">
        <a:spcBef>
          <a:spcPct val="0"/>
        </a:spcBef>
        <a:spcAft>
          <a:spcPct val="0"/>
        </a:spcAft>
        <a:defRPr sz="3600" kern="1200">
          <a:solidFill>
            <a:schemeClr val="tx1"/>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3600">
          <a:solidFill>
            <a:schemeClr val="tx1"/>
          </a:solidFill>
          <a:latin typeface="Arial" pitchFamily="34" charset="0"/>
          <a:ea typeface="ＭＳ Ｐゴシック" pitchFamily="34" charset="-128"/>
          <a:cs typeface="ＭＳ Ｐゴシック" charset="0"/>
        </a:defRPr>
      </a:lvl2pPr>
      <a:lvl3pPr algn="l" defTabSz="457200" rtl="0" eaLnBrk="0" fontAlgn="base" hangingPunct="0">
        <a:spcBef>
          <a:spcPct val="0"/>
        </a:spcBef>
        <a:spcAft>
          <a:spcPct val="0"/>
        </a:spcAft>
        <a:defRPr sz="3600">
          <a:solidFill>
            <a:schemeClr val="tx1"/>
          </a:solidFill>
          <a:latin typeface="Arial" pitchFamily="34" charset="0"/>
          <a:ea typeface="ＭＳ Ｐゴシック" pitchFamily="34" charset="-128"/>
          <a:cs typeface="ＭＳ Ｐゴシック" charset="0"/>
        </a:defRPr>
      </a:lvl3pPr>
      <a:lvl4pPr algn="l" defTabSz="457200" rtl="0" eaLnBrk="0" fontAlgn="base" hangingPunct="0">
        <a:spcBef>
          <a:spcPct val="0"/>
        </a:spcBef>
        <a:spcAft>
          <a:spcPct val="0"/>
        </a:spcAft>
        <a:defRPr sz="3600">
          <a:solidFill>
            <a:schemeClr val="tx1"/>
          </a:solidFill>
          <a:latin typeface="Arial" pitchFamily="34" charset="0"/>
          <a:ea typeface="ＭＳ Ｐゴシック" pitchFamily="34" charset="-128"/>
          <a:cs typeface="ＭＳ Ｐゴシック" charset="0"/>
        </a:defRPr>
      </a:lvl4pPr>
      <a:lvl5pPr algn="l" defTabSz="457200" rtl="0" eaLnBrk="0" fontAlgn="base" hangingPunct="0">
        <a:spcBef>
          <a:spcPct val="0"/>
        </a:spcBef>
        <a:spcAft>
          <a:spcPct val="0"/>
        </a:spcAft>
        <a:defRPr sz="3600">
          <a:solidFill>
            <a:schemeClr val="tx1"/>
          </a:solidFill>
          <a:latin typeface="Arial" pitchFamily="34"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400">
          <a:solidFill>
            <a:schemeClr val="tx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400">
          <a:solidFill>
            <a:schemeClr val="tx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400">
          <a:solidFill>
            <a:schemeClr val="tx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400">
          <a:solidFill>
            <a:schemeClr val="tx1"/>
          </a:solidFill>
          <a:latin typeface="Arial" pitchFamily="34" charset="0"/>
          <a:ea typeface="ＭＳ Ｐゴシック" pitchFamily="34" charset="-128"/>
        </a:defRPr>
      </a:lvl9pPr>
    </p:titleStyle>
    <p:bodyStyle>
      <a:lvl1pPr marL="182563" indent="-182563" algn="l" defTabSz="457200" rtl="0" eaLnBrk="0" fontAlgn="base" hangingPunct="0">
        <a:spcBef>
          <a:spcPct val="20000"/>
        </a:spcBef>
        <a:spcAft>
          <a:spcPct val="0"/>
        </a:spcAft>
        <a:buClr>
          <a:srgbClr val="64A70B"/>
        </a:buClr>
        <a:buFont typeface="Arial" charset="0"/>
        <a:buChar char="•"/>
        <a:defRPr sz="2800" kern="1200">
          <a:solidFill>
            <a:schemeClr val="tx1"/>
          </a:solidFill>
          <a:latin typeface="+mn-lt"/>
          <a:ea typeface="ＭＳ Ｐゴシック" pitchFamily="34" charset="-128"/>
          <a:cs typeface="ＭＳ Ｐゴシック" charset="0"/>
        </a:defRPr>
      </a:lvl1pPr>
      <a:lvl2pPr marL="358775" indent="-176213" algn="l" defTabSz="457200" rtl="0" eaLnBrk="0" fontAlgn="base" hangingPunct="0">
        <a:spcBef>
          <a:spcPct val="20000"/>
        </a:spcBef>
        <a:spcAft>
          <a:spcPct val="0"/>
        </a:spcAft>
        <a:buClr>
          <a:srgbClr val="64A70B"/>
        </a:buClr>
        <a:buFont typeface="Arial" charset="0"/>
        <a:buChar char="•"/>
        <a:defRPr sz="2400" kern="1200">
          <a:solidFill>
            <a:schemeClr val="tx1"/>
          </a:solidFill>
          <a:latin typeface="+mn-lt"/>
          <a:ea typeface="ＭＳ Ｐゴシック" pitchFamily="34" charset="-128"/>
          <a:cs typeface="+mn-cs"/>
        </a:defRPr>
      </a:lvl2pPr>
      <a:lvl3pPr marL="541338" indent="-182563" algn="l" defTabSz="457200" rtl="0" eaLnBrk="0" fontAlgn="base" hangingPunct="0">
        <a:spcBef>
          <a:spcPct val="20000"/>
        </a:spcBef>
        <a:spcAft>
          <a:spcPct val="0"/>
        </a:spcAft>
        <a:buClr>
          <a:srgbClr val="64A70B"/>
        </a:buClr>
        <a:buFont typeface="Arial" charset="0"/>
        <a:buChar char="•"/>
        <a:defRPr sz="2400" kern="1200">
          <a:solidFill>
            <a:schemeClr val="tx1"/>
          </a:solidFill>
          <a:latin typeface="+mn-lt"/>
          <a:ea typeface="ＭＳ Ｐゴシック" pitchFamily="34" charset="-128"/>
          <a:cs typeface="+mn-cs"/>
        </a:defRPr>
      </a:lvl3pPr>
      <a:lvl4pPr marL="717550" indent="-176213" algn="l" defTabSz="457200" rtl="0" eaLnBrk="0" fontAlgn="base" hangingPunct="0">
        <a:spcBef>
          <a:spcPct val="20000"/>
        </a:spcBef>
        <a:spcAft>
          <a:spcPct val="0"/>
        </a:spcAft>
        <a:buClr>
          <a:srgbClr val="64A70B"/>
        </a:buClr>
        <a:buFont typeface="Arial" charset="0"/>
        <a:buChar char="•"/>
        <a:defRPr sz="2400" kern="1200">
          <a:solidFill>
            <a:schemeClr val="tx1"/>
          </a:solidFill>
          <a:latin typeface="+mn-lt"/>
          <a:ea typeface="ＭＳ Ｐゴシック" pitchFamily="34" charset="-128"/>
          <a:cs typeface="+mn-cs"/>
        </a:defRPr>
      </a:lvl4pPr>
      <a:lvl5pPr marL="900113" indent="-182563" algn="l" defTabSz="457200" rtl="0" eaLnBrk="0" fontAlgn="base" hangingPunct="0">
        <a:spcBef>
          <a:spcPct val="20000"/>
        </a:spcBef>
        <a:spcAft>
          <a:spcPct val="0"/>
        </a:spcAft>
        <a:buClr>
          <a:srgbClr val="64A70B"/>
        </a:buClr>
        <a:buFont typeface="Arial" charset="0"/>
        <a:buChar char="•"/>
        <a:defRPr sz="24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Crop Protection &amp; Plant Biotech</a:t>
            </a:r>
            <a:br>
              <a:rPr lang="en-US" dirty="0"/>
            </a:br>
            <a:r>
              <a:rPr lang="en-US" dirty="0"/>
              <a:t>Stewardship Review</a:t>
            </a:r>
          </a:p>
        </p:txBody>
      </p:sp>
    </p:spTree>
    <p:extLst>
      <p:ext uri="{BB962C8B-B14F-4D97-AF65-F5344CB8AC3E}">
        <p14:creationId xmlns:p14="http://schemas.microsoft.com/office/powerpoint/2010/main" val="369184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Situational analysis – the next 3-5 years</a:t>
            </a:r>
          </a:p>
          <a:p>
            <a:r>
              <a:rPr lang="en-US" dirty="0"/>
              <a:t>Priorities for activity/areas of focus</a:t>
            </a:r>
          </a:p>
          <a:p>
            <a:pPr lvl="1"/>
            <a:r>
              <a:rPr lang="en-US" dirty="0"/>
              <a:t>Strategic goal and objectives</a:t>
            </a:r>
          </a:p>
          <a:p>
            <a:r>
              <a:rPr lang="en-US" dirty="0"/>
              <a:t>Geographical locations for priority</a:t>
            </a:r>
          </a:p>
          <a:p>
            <a:r>
              <a:rPr lang="en-US" dirty="0"/>
              <a:t>Committee and project team structure</a:t>
            </a:r>
          </a:p>
        </p:txBody>
      </p:sp>
      <p:sp>
        <p:nvSpPr>
          <p:cNvPr id="3" name="Title 2"/>
          <p:cNvSpPr>
            <a:spLocks noGrp="1"/>
          </p:cNvSpPr>
          <p:nvPr>
            <p:ph type="title"/>
          </p:nvPr>
        </p:nvSpPr>
        <p:spPr/>
        <p:txBody>
          <a:bodyPr/>
          <a:lstStyle/>
          <a:p>
            <a:r>
              <a:rPr lang="en-US" dirty="0"/>
              <a:t>Stewardship Review</a:t>
            </a:r>
          </a:p>
        </p:txBody>
      </p:sp>
      <p:sp>
        <p:nvSpPr>
          <p:cNvPr id="4" name="Subtitle 3"/>
          <p:cNvSpPr>
            <a:spLocks noGrp="1"/>
          </p:cNvSpPr>
          <p:nvPr>
            <p:ph type="subTitle" idx="13"/>
          </p:nvPr>
        </p:nvSpPr>
        <p:spPr/>
        <p:txBody>
          <a:bodyPr/>
          <a:lstStyle/>
          <a:p>
            <a:r>
              <a:rPr lang="en-US" dirty="0"/>
              <a:t>Over next 2 months with each member company</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10</a:t>
            </a:fld>
            <a:endParaRPr lang="en-US" altLang="en-US" dirty="0"/>
          </a:p>
        </p:txBody>
      </p:sp>
    </p:spTree>
    <p:extLst>
      <p:ext uri="{BB962C8B-B14F-4D97-AF65-F5344CB8AC3E}">
        <p14:creationId xmlns:p14="http://schemas.microsoft.com/office/powerpoint/2010/main" val="354172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CropLife International Stewardship Activities</a:t>
            </a:r>
          </a:p>
        </p:txBody>
      </p:sp>
    </p:spTree>
    <p:extLst>
      <p:ext uri="{BB962C8B-B14F-4D97-AF65-F5344CB8AC3E}">
        <p14:creationId xmlns:p14="http://schemas.microsoft.com/office/powerpoint/2010/main" val="158927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12750" y="333375"/>
            <a:ext cx="5776913" cy="560388"/>
          </a:xfrm>
        </p:spPr>
        <p:txBody>
          <a:bodyPr/>
          <a:lstStyle/>
          <a:p>
            <a:r>
              <a:rPr lang="en-US" altLang="en-US" dirty="0"/>
              <a:t>Stewardship Arch:</a:t>
            </a:r>
            <a:br>
              <a:rPr lang="en-US" altLang="en-US" dirty="0"/>
            </a:br>
            <a:r>
              <a:rPr lang="en-US" altLang="en-US" dirty="0"/>
              <a:t>Crop Protection</a:t>
            </a:r>
          </a:p>
        </p:txBody>
      </p:sp>
      <p:sp>
        <p:nvSpPr>
          <p:cNvPr id="12291"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fld id="{7A2327B5-4BE3-4B90-B6EF-AFB838CB5C90}" type="slidenum">
              <a:rPr lang="en-US" altLang="en-US" sz="1200" smtClean="0">
                <a:solidFill>
                  <a:srgbClr val="808080"/>
                </a:solidFill>
              </a:rPr>
              <a:pPr eaLnBrk="1" hangingPunct="1">
                <a:spcBef>
                  <a:spcPct val="0"/>
                </a:spcBef>
                <a:buClrTx/>
                <a:buFontTx/>
                <a:buNone/>
              </a:pPr>
              <a:t>12</a:t>
            </a:fld>
            <a:endParaRPr lang="en-US" altLang="en-US" sz="1200" dirty="0">
              <a:solidFill>
                <a:srgbClr val="808080"/>
              </a:solidFill>
            </a:endParaRPr>
          </a:p>
        </p:txBody>
      </p:sp>
      <p:sp>
        <p:nvSpPr>
          <p:cNvPr id="12292" name="Text Box 13"/>
          <p:cNvSpPr txBox="1">
            <a:spLocks noChangeArrowheads="1"/>
          </p:cNvSpPr>
          <p:nvPr/>
        </p:nvSpPr>
        <p:spPr bwMode="auto">
          <a:xfrm>
            <a:off x="858838" y="4705350"/>
            <a:ext cx="1012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algn="ctr" eaLnBrk="1" hangingPunct="1">
              <a:spcBef>
                <a:spcPct val="50000"/>
              </a:spcBef>
              <a:buClrTx/>
              <a:buFontTx/>
              <a:buNone/>
            </a:pPr>
            <a:r>
              <a:rPr lang="en-US" altLang="en-US" sz="1200" dirty="0">
                <a:solidFill>
                  <a:srgbClr val="236F3C"/>
                </a:solidFill>
                <a:latin typeface="Verdana" pitchFamily="34" charset="0"/>
                <a:cs typeface="Times New Roman" pitchFamily="18" charset="0"/>
              </a:rPr>
              <a:t>Research &amp;</a:t>
            </a:r>
            <a:br>
              <a:rPr lang="en-US" altLang="en-US" sz="1200" dirty="0">
                <a:solidFill>
                  <a:srgbClr val="236F3C"/>
                </a:solidFill>
                <a:latin typeface="Verdana" pitchFamily="34" charset="0"/>
                <a:cs typeface="Times New Roman" pitchFamily="18" charset="0"/>
              </a:rPr>
            </a:br>
            <a:r>
              <a:rPr lang="en-US" altLang="en-US" sz="1200" dirty="0">
                <a:solidFill>
                  <a:srgbClr val="236F3C"/>
                </a:solidFill>
                <a:latin typeface="Verdana" pitchFamily="34" charset="0"/>
                <a:cs typeface="Times New Roman" pitchFamily="18" charset="0"/>
              </a:rPr>
              <a:t>Development</a:t>
            </a:r>
          </a:p>
        </p:txBody>
      </p:sp>
      <p:sp>
        <p:nvSpPr>
          <p:cNvPr id="12293" name="Text Box 14"/>
          <p:cNvSpPr txBox="1">
            <a:spLocks noChangeArrowheads="1"/>
          </p:cNvSpPr>
          <p:nvPr/>
        </p:nvSpPr>
        <p:spPr bwMode="auto">
          <a:xfrm>
            <a:off x="2058988" y="4237038"/>
            <a:ext cx="687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algn="ctr" eaLnBrk="1" hangingPunct="1">
              <a:spcBef>
                <a:spcPct val="50000"/>
              </a:spcBef>
              <a:buClrTx/>
              <a:buFontTx/>
              <a:buNone/>
            </a:pPr>
            <a:r>
              <a:rPr lang="en-US" altLang="en-US" sz="1200" dirty="0">
                <a:solidFill>
                  <a:srgbClr val="236F3C"/>
                </a:solidFill>
                <a:latin typeface="Verdana" pitchFamily="34" charset="0"/>
                <a:cs typeface="Times New Roman" pitchFamily="18" charset="0"/>
              </a:rPr>
              <a:t>Manu-</a:t>
            </a:r>
            <a:br>
              <a:rPr lang="en-US" altLang="en-US" sz="1200" dirty="0">
                <a:solidFill>
                  <a:srgbClr val="236F3C"/>
                </a:solidFill>
                <a:latin typeface="Verdana" pitchFamily="34" charset="0"/>
                <a:cs typeface="Times New Roman" pitchFamily="18" charset="0"/>
              </a:rPr>
            </a:br>
            <a:r>
              <a:rPr lang="en-US" altLang="en-US" sz="1200" dirty="0">
                <a:solidFill>
                  <a:srgbClr val="236F3C"/>
                </a:solidFill>
                <a:latin typeface="Verdana" pitchFamily="34" charset="0"/>
                <a:cs typeface="Times New Roman" pitchFamily="18" charset="0"/>
              </a:rPr>
              <a:t>facturing</a:t>
            </a:r>
          </a:p>
        </p:txBody>
      </p:sp>
      <p:sp>
        <p:nvSpPr>
          <p:cNvPr id="12294" name="Text Box 15"/>
          <p:cNvSpPr txBox="1">
            <a:spLocks noChangeArrowheads="1"/>
          </p:cNvSpPr>
          <p:nvPr/>
        </p:nvSpPr>
        <p:spPr bwMode="auto">
          <a:xfrm>
            <a:off x="2955925" y="4008438"/>
            <a:ext cx="11223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algn="ctr" eaLnBrk="1" hangingPunct="1">
              <a:spcBef>
                <a:spcPct val="50000"/>
              </a:spcBef>
              <a:buClrTx/>
              <a:buFontTx/>
              <a:buNone/>
            </a:pPr>
            <a:r>
              <a:rPr lang="en-US" altLang="en-US" sz="1200" dirty="0">
                <a:solidFill>
                  <a:srgbClr val="236F3C"/>
                </a:solidFill>
                <a:latin typeface="Verdana" pitchFamily="34" charset="0"/>
                <a:cs typeface="Times New Roman" pitchFamily="18" charset="0"/>
              </a:rPr>
              <a:t>Storage, </a:t>
            </a:r>
            <a:br>
              <a:rPr lang="en-US" altLang="en-US" sz="1200" dirty="0">
                <a:solidFill>
                  <a:srgbClr val="236F3C"/>
                </a:solidFill>
                <a:latin typeface="Verdana" pitchFamily="34" charset="0"/>
                <a:cs typeface="Times New Roman" pitchFamily="18" charset="0"/>
              </a:rPr>
            </a:br>
            <a:r>
              <a:rPr lang="en-US" altLang="en-US" sz="1200" dirty="0">
                <a:solidFill>
                  <a:srgbClr val="236F3C"/>
                </a:solidFill>
                <a:latin typeface="Verdana" pitchFamily="34" charset="0"/>
                <a:cs typeface="Times New Roman" pitchFamily="18" charset="0"/>
              </a:rPr>
              <a:t>Transportation</a:t>
            </a:r>
            <a:br>
              <a:rPr lang="en-US" altLang="en-US" sz="1200" dirty="0">
                <a:solidFill>
                  <a:srgbClr val="236F3C"/>
                </a:solidFill>
                <a:latin typeface="Verdana" pitchFamily="34" charset="0"/>
                <a:cs typeface="Times New Roman" pitchFamily="18" charset="0"/>
              </a:rPr>
            </a:br>
            <a:r>
              <a:rPr lang="en-US" altLang="en-US" sz="1200" dirty="0">
                <a:solidFill>
                  <a:srgbClr val="236F3C"/>
                </a:solidFill>
                <a:latin typeface="Verdana" pitchFamily="34" charset="0"/>
                <a:cs typeface="Times New Roman" pitchFamily="18" charset="0"/>
              </a:rPr>
              <a:t>&amp; Distribution</a:t>
            </a:r>
          </a:p>
        </p:txBody>
      </p:sp>
      <p:sp>
        <p:nvSpPr>
          <p:cNvPr id="12295" name="Text Box 16"/>
          <p:cNvSpPr txBox="1">
            <a:spLocks noChangeArrowheads="1"/>
          </p:cNvSpPr>
          <p:nvPr/>
        </p:nvSpPr>
        <p:spPr bwMode="auto">
          <a:xfrm>
            <a:off x="4219575" y="3938588"/>
            <a:ext cx="9906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algn="ctr" eaLnBrk="1" hangingPunct="1">
              <a:spcBef>
                <a:spcPct val="50000"/>
              </a:spcBef>
              <a:buClrTx/>
              <a:buFontTx/>
              <a:buNone/>
            </a:pPr>
            <a:r>
              <a:rPr lang="en-US" altLang="en-US" sz="1200" dirty="0">
                <a:solidFill>
                  <a:srgbClr val="236F3C"/>
                </a:solidFill>
                <a:latin typeface="Verdana" pitchFamily="34" charset="0"/>
                <a:cs typeface="Times New Roman" pitchFamily="18" charset="0"/>
              </a:rPr>
              <a:t>Integrated </a:t>
            </a:r>
            <a:br>
              <a:rPr lang="en-US" altLang="en-US" sz="1200" dirty="0">
                <a:solidFill>
                  <a:srgbClr val="236F3C"/>
                </a:solidFill>
                <a:latin typeface="Verdana" pitchFamily="34" charset="0"/>
                <a:cs typeface="Times New Roman" pitchFamily="18" charset="0"/>
              </a:rPr>
            </a:br>
            <a:r>
              <a:rPr lang="en-US" altLang="en-US" sz="1200" dirty="0">
                <a:solidFill>
                  <a:srgbClr val="236F3C"/>
                </a:solidFill>
                <a:latin typeface="Verdana" pitchFamily="34" charset="0"/>
                <a:cs typeface="Times New Roman" pitchFamily="18" charset="0"/>
              </a:rPr>
              <a:t>Pest </a:t>
            </a:r>
            <a:br>
              <a:rPr lang="en-US" altLang="en-US" sz="1200" dirty="0">
                <a:solidFill>
                  <a:srgbClr val="236F3C"/>
                </a:solidFill>
                <a:latin typeface="Verdana" pitchFamily="34" charset="0"/>
                <a:cs typeface="Times New Roman" pitchFamily="18" charset="0"/>
              </a:rPr>
            </a:br>
            <a:r>
              <a:rPr lang="en-US" altLang="en-US" sz="1200" dirty="0">
                <a:solidFill>
                  <a:srgbClr val="236F3C"/>
                </a:solidFill>
                <a:latin typeface="Verdana" pitchFamily="34" charset="0"/>
                <a:cs typeface="Times New Roman" pitchFamily="18" charset="0"/>
              </a:rPr>
              <a:t>Management</a:t>
            </a:r>
          </a:p>
        </p:txBody>
      </p:sp>
      <p:sp>
        <p:nvSpPr>
          <p:cNvPr id="12296" name="Text Box 17"/>
          <p:cNvSpPr txBox="1">
            <a:spLocks noChangeArrowheads="1"/>
          </p:cNvSpPr>
          <p:nvPr/>
        </p:nvSpPr>
        <p:spPr bwMode="auto">
          <a:xfrm>
            <a:off x="5380038" y="4008438"/>
            <a:ext cx="962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algn="ctr" eaLnBrk="1" hangingPunct="1">
              <a:spcBef>
                <a:spcPct val="50000"/>
              </a:spcBef>
              <a:buClrTx/>
              <a:buFontTx/>
              <a:buNone/>
            </a:pPr>
            <a:r>
              <a:rPr lang="en-US" altLang="en-US" sz="1200" dirty="0">
                <a:solidFill>
                  <a:srgbClr val="236F3C"/>
                </a:solidFill>
                <a:latin typeface="Verdana" pitchFamily="34" charset="0"/>
                <a:cs typeface="Times New Roman" pitchFamily="18" charset="0"/>
              </a:rPr>
              <a:t>Responsible </a:t>
            </a:r>
            <a:br>
              <a:rPr lang="en-US" altLang="en-US" sz="1200" dirty="0">
                <a:solidFill>
                  <a:srgbClr val="236F3C"/>
                </a:solidFill>
                <a:latin typeface="Verdana" pitchFamily="34" charset="0"/>
                <a:cs typeface="Times New Roman" pitchFamily="18" charset="0"/>
              </a:rPr>
            </a:br>
            <a:r>
              <a:rPr lang="en-US" altLang="en-US" sz="1200" dirty="0">
                <a:solidFill>
                  <a:srgbClr val="236F3C"/>
                </a:solidFill>
                <a:latin typeface="Verdana" pitchFamily="34" charset="0"/>
                <a:cs typeface="Times New Roman" pitchFamily="18" charset="0"/>
              </a:rPr>
              <a:t>Use</a:t>
            </a:r>
          </a:p>
        </p:txBody>
      </p:sp>
      <p:sp>
        <p:nvSpPr>
          <p:cNvPr id="12297" name="Text Box 18"/>
          <p:cNvSpPr txBox="1">
            <a:spLocks noChangeArrowheads="1"/>
          </p:cNvSpPr>
          <p:nvPr/>
        </p:nvSpPr>
        <p:spPr bwMode="auto">
          <a:xfrm>
            <a:off x="6494463" y="4237038"/>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algn="ctr" eaLnBrk="1" hangingPunct="1">
              <a:spcBef>
                <a:spcPct val="50000"/>
              </a:spcBef>
              <a:buClrTx/>
              <a:buFontTx/>
              <a:buNone/>
            </a:pPr>
            <a:r>
              <a:rPr lang="en-US" altLang="en-US" sz="1200" dirty="0">
                <a:solidFill>
                  <a:srgbClr val="236F3C"/>
                </a:solidFill>
                <a:latin typeface="Verdana" pitchFamily="34" charset="0"/>
                <a:cs typeface="Times New Roman" pitchFamily="18" charset="0"/>
              </a:rPr>
              <a:t>Container </a:t>
            </a:r>
            <a:br>
              <a:rPr lang="en-US" altLang="en-US" sz="1200" dirty="0">
                <a:solidFill>
                  <a:srgbClr val="236F3C"/>
                </a:solidFill>
                <a:latin typeface="Verdana" pitchFamily="34" charset="0"/>
                <a:cs typeface="Times New Roman" pitchFamily="18" charset="0"/>
              </a:rPr>
            </a:br>
            <a:r>
              <a:rPr lang="en-US" altLang="en-US" sz="1200" dirty="0">
                <a:solidFill>
                  <a:srgbClr val="236F3C"/>
                </a:solidFill>
                <a:latin typeface="Verdana" pitchFamily="34" charset="0"/>
                <a:cs typeface="Times New Roman" pitchFamily="18" charset="0"/>
              </a:rPr>
              <a:t>Management</a:t>
            </a:r>
          </a:p>
        </p:txBody>
      </p:sp>
      <p:sp>
        <p:nvSpPr>
          <p:cNvPr id="12298" name="Text Box 19"/>
          <p:cNvSpPr txBox="1">
            <a:spLocks noChangeArrowheads="1"/>
          </p:cNvSpPr>
          <p:nvPr/>
        </p:nvSpPr>
        <p:spPr bwMode="auto">
          <a:xfrm>
            <a:off x="6915150" y="4705350"/>
            <a:ext cx="212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algn="ctr" eaLnBrk="1" hangingPunct="1">
              <a:spcBef>
                <a:spcPct val="50000"/>
              </a:spcBef>
              <a:buClrTx/>
              <a:buFontTx/>
              <a:buNone/>
            </a:pPr>
            <a:r>
              <a:rPr lang="en-US" altLang="en-US" sz="1200" dirty="0">
                <a:solidFill>
                  <a:srgbClr val="236F3C"/>
                </a:solidFill>
                <a:latin typeface="Verdana" pitchFamily="34" charset="0"/>
                <a:cs typeface="Times New Roman" pitchFamily="18" charset="0"/>
              </a:rPr>
              <a:t>Management &amp; Disposal of </a:t>
            </a:r>
            <a:br>
              <a:rPr lang="en-US" altLang="en-US" sz="1200" dirty="0">
                <a:solidFill>
                  <a:srgbClr val="236F3C"/>
                </a:solidFill>
                <a:latin typeface="Verdana" pitchFamily="34" charset="0"/>
                <a:cs typeface="Times New Roman" pitchFamily="18" charset="0"/>
              </a:rPr>
            </a:br>
            <a:r>
              <a:rPr lang="en-US" altLang="en-US" sz="1200" dirty="0">
                <a:solidFill>
                  <a:srgbClr val="236F3C"/>
                </a:solidFill>
                <a:latin typeface="Verdana" pitchFamily="34" charset="0"/>
                <a:cs typeface="Times New Roman" pitchFamily="18" charset="0"/>
              </a:rPr>
              <a:t>Obsolete Stocks</a:t>
            </a:r>
          </a:p>
        </p:txBody>
      </p:sp>
      <p:grpSp>
        <p:nvGrpSpPr>
          <p:cNvPr id="12299" name="Group 20"/>
          <p:cNvGrpSpPr>
            <a:grpSpLocks/>
          </p:cNvGrpSpPr>
          <p:nvPr/>
        </p:nvGrpSpPr>
        <p:grpSpPr bwMode="auto">
          <a:xfrm>
            <a:off x="889000" y="2871788"/>
            <a:ext cx="7612063" cy="1716087"/>
            <a:chOff x="837" y="2064"/>
            <a:chExt cx="4240" cy="956"/>
          </a:xfrm>
        </p:grpSpPr>
        <p:grpSp>
          <p:nvGrpSpPr>
            <p:cNvPr id="12306" name="Group 21"/>
            <p:cNvGrpSpPr>
              <a:grpSpLocks/>
            </p:cNvGrpSpPr>
            <p:nvPr/>
          </p:nvGrpSpPr>
          <p:grpSpPr bwMode="auto">
            <a:xfrm>
              <a:off x="837" y="2064"/>
              <a:ext cx="4240" cy="956"/>
              <a:chOff x="1098" y="2265"/>
              <a:chExt cx="4350" cy="980"/>
            </a:xfrm>
          </p:grpSpPr>
          <p:sp>
            <p:nvSpPr>
              <p:cNvPr id="12314" name="Freeform 22"/>
              <p:cNvSpPr>
                <a:spLocks/>
              </p:cNvSpPr>
              <p:nvPr/>
            </p:nvSpPr>
            <p:spPr bwMode="auto">
              <a:xfrm>
                <a:off x="1361" y="2524"/>
                <a:ext cx="3823" cy="440"/>
              </a:xfrm>
              <a:custGeom>
                <a:avLst/>
                <a:gdLst>
                  <a:gd name="T0" fmla="*/ 0 w 16884"/>
                  <a:gd name="T1" fmla="*/ 0 h 1945"/>
                  <a:gd name="T2" fmla="*/ 0 w 16884"/>
                  <a:gd name="T3" fmla="*/ 0 h 1945"/>
                  <a:gd name="T4" fmla="*/ 0 w 16884"/>
                  <a:gd name="T5" fmla="*/ 0 h 1945"/>
                  <a:gd name="T6" fmla="*/ 0 60000 65536"/>
                  <a:gd name="T7" fmla="*/ 0 60000 65536"/>
                  <a:gd name="T8" fmla="*/ 0 60000 65536"/>
                </a:gdLst>
                <a:ahLst/>
                <a:cxnLst>
                  <a:cxn ang="T6">
                    <a:pos x="T0" y="T1"/>
                  </a:cxn>
                  <a:cxn ang="T7">
                    <a:pos x="T2" y="T3"/>
                  </a:cxn>
                  <a:cxn ang="T8">
                    <a:pos x="T4" y="T5"/>
                  </a:cxn>
                </a:cxnLst>
                <a:rect l="0" t="0" r="r" b="b"/>
                <a:pathLst>
                  <a:path w="16884" h="1945">
                    <a:moveTo>
                      <a:pt x="0" y="1944"/>
                    </a:moveTo>
                    <a:cubicBezTo>
                      <a:pt x="1260" y="1008"/>
                      <a:pt x="4842" y="0"/>
                      <a:pt x="8460" y="18"/>
                    </a:cubicBezTo>
                    <a:cubicBezTo>
                      <a:pt x="12078" y="36"/>
                      <a:pt x="15246" y="864"/>
                      <a:pt x="16884" y="1945"/>
                    </a:cubicBezTo>
                  </a:path>
                </a:pathLst>
              </a:custGeom>
              <a:noFill/>
              <a:ln w="76200" cmpd="sng">
                <a:solidFill>
                  <a:srgbClr val="65AC1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2315" name="Oval 23"/>
              <p:cNvSpPr>
                <a:spLocks noChangeArrowheads="1"/>
              </p:cNvSpPr>
              <p:nvPr/>
            </p:nvSpPr>
            <p:spPr bwMode="auto">
              <a:xfrm>
                <a:off x="1098" y="2714"/>
                <a:ext cx="531" cy="531"/>
              </a:xfrm>
              <a:prstGeom prst="ellipse">
                <a:avLst/>
              </a:prstGeom>
              <a:solidFill>
                <a:srgbClr val="65AC1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16" name="Oval 24"/>
              <p:cNvSpPr>
                <a:spLocks noChangeArrowheads="1"/>
              </p:cNvSpPr>
              <p:nvPr/>
            </p:nvSpPr>
            <p:spPr bwMode="auto">
              <a:xfrm>
                <a:off x="1140" y="2756"/>
                <a:ext cx="448" cy="447"/>
              </a:xfrm>
              <a:prstGeom prst="ellipse">
                <a:avLst/>
              </a:prstGeom>
              <a:solidFill>
                <a:srgbClr val="2E6B2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17" name="Oval 25"/>
              <p:cNvSpPr>
                <a:spLocks noChangeArrowheads="1"/>
              </p:cNvSpPr>
              <p:nvPr/>
            </p:nvSpPr>
            <p:spPr bwMode="auto">
              <a:xfrm>
                <a:off x="1689" y="2454"/>
                <a:ext cx="531" cy="531"/>
              </a:xfrm>
              <a:prstGeom prst="ellipse">
                <a:avLst/>
              </a:prstGeom>
              <a:solidFill>
                <a:srgbClr val="65AC1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18" name="Oval 26"/>
              <p:cNvSpPr>
                <a:spLocks noChangeArrowheads="1"/>
              </p:cNvSpPr>
              <p:nvPr/>
            </p:nvSpPr>
            <p:spPr bwMode="auto">
              <a:xfrm>
                <a:off x="1731" y="2496"/>
                <a:ext cx="447" cy="447"/>
              </a:xfrm>
              <a:prstGeom prst="ellipse">
                <a:avLst/>
              </a:prstGeom>
              <a:solidFill>
                <a:srgbClr val="2E6B2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19" name="Oval 27"/>
              <p:cNvSpPr>
                <a:spLocks noChangeArrowheads="1"/>
              </p:cNvSpPr>
              <p:nvPr/>
            </p:nvSpPr>
            <p:spPr bwMode="auto">
              <a:xfrm>
                <a:off x="2335" y="2315"/>
                <a:ext cx="531" cy="531"/>
              </a:xfrm>
              <a:prstGeom prst="ellipse">
                <a:avLst/>
              </a:prstGeom>
              <a:solidFill>
                <a:srgbClr val="65AC1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20" name="Oval 28"/>
              <p:cNvSpPr>
                <a:spLocks noChangeArrowheads="1"/>
              </p:cNvSpPr>
              <p:nvPr/>
            </p:nvSpPr>
            <p:spPr bwMode="auto">
              <a:xfrm>
                <a:off x="2377" y="2356"/>
                <a:ext cx="447" cy="448"/>
              </a:xfrm>
              <a:prstGeom prst="ellipse">
                <a:avLst/>
              </a:prstGeom>
              <a:solidFill>
                <a:srgbClr val="2E6B2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21" name="Oval 29"/>
              <p:cNvSpPr>
                <a:spLocks noChangeArrowheads="1"/>
              </p:cNvSpPr>
              <p:nvPr/>
            </p:nvSpPr>
            <p:spPr bwMode="auto">
              <a:xfrm>
                <a:off x="3005" y="2265"/>
                <a:ext cx="531" cy="531"/>
              </a:xfrm>
              <a:prstGeom prst="ellipse">
                <a:avLst/>
              </a:prstGeom>
              <a:solidFill>
                <a:srgbClr val="65AC1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22" name="Oval 30"/>
              <p:cNvSpPr>
                <a:spLocks noChangeArrowheads="1"/>
              </p:cNvSpPr>
              <p:nvPr/>
            </p:nvSpPr>
            <p:spPr bwMode="auto">
              <a:xfrm>
                <a:off x="3047" y="2307"/>
                <a:ext cx="447" cy="447"/>
              </a:xfrm>
              <a:prstGeom prst="ellipse">
                <a:avLst/>
              </a:prstGeom>
              <a:solidFill>
                <a:srgbClr val="2E6B2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23" name="Oval 31"/>
              <p:cNvSpPr>
                <a:spLocks noChangeArrowheads="1"/>
              </p:cNvSpPr>
              <p:nvPr/>
            </p:nvSpPr>
            <p:spPr bwMode="auto">
              <a:xfrm>
                <a:off x="3672" y="2315"/>
                <a:ext cx="532" cy="531"/>
              </a:xfrm>
              <a:prstGeom prst="ellipse">
                <a:avLst/>
              </a:prstGeom>
              <a:solidFill>
                <a:srgbClr val="65AC1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24" name="Oval 32"/>
              <p:cNvSpPr>
                <a:spLocks noChangeArrowheads="1"/>
              </p:cNvSpPr>
              <p:nvPr/>
            </p:nvSpPr>
            <p:spPr bwMode="auto">
              <a:xfrm>
                <a:off x="3714" y="2356"/>
                <a:ext cx="448" cy="448"/>
              </a:xfrm>
              <a:prstGeom prst="ellipse">
                <a:avLst/>
              </a:prstGeom>
              <a:solidFill>
                <a:srgbClr val="2E6B2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25" name="Oval 33"/>
              <p:cNvSpPr>
                <a:spLocks noChangeArrowheads="1"/>
              </p:cNvSpPr>
              <p:nvPr/>
            </p:nvSpPr>
            <p:spPr bwMode="auto">
              <a:xfrm>
                <a:off x="4917" y="2714"/>
                <a:ext cx="531" cy="531"/>
              </a:xfrm>
              <a:prstGeom prst="ellipse">
                <a:avLst/>
              </a:prstGeom>
              <a:solidFill>
                <a:srgbClr val="65AC1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26" name="Oval 34"/>
              <p:cNvSpPr>
                <a:spLocks noChangeArrowheads="1"/>
              </p:cNvSpPr>
              <p:nvPr/>
            </p:nvSpPr>
            <p:spPr bwMode="auto">
              <a:xfrm>
                <a:off x="4959" y="2756"/>
                <a:ext cx="447" cy="447"/>
              </a:xfrm>
              <a:prstGeom prst="ellipse">
                <a:avLst/>
              </a:prstGeom>
              <a:solidFill>
                <a:srgbClr val="2E6B2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27" name="Oval 35"/>
              <p:cNvSpPr>
                <a:spLocks noChangeArrowheads="1"/>
              </p:cNvSpPr>
              <p:nvPr/>
            </p:nvSpPr>
            <p:spPr bwMode="auto">
              <a:xfrm>
                <a:off x="4324" y="2454"/>
                <a:ext cx="531" cy="531"/>
              </a:xfrm>
              <a:prstGeom prst="ellipse">
                <a:avLst/>
              </a:prstGeom>
              <a:solidFill>
                <a:srgbClr val="65AC1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sp>
            <p:nvSpPr>
              <p:cNvPr id="12328" name="Oval 36"/>
              <p:cNvSpPr>
                <a:spLocks noChangeArrowheads="1"/>
              </p:cNvSpPr>
              <p:nvPr/>
            </p:nvSpPr>
            <p:spPr bwMode="auto">
              <a:xfrm>
                <a:off x="4366" y="2496"/>
                <a:ext cx="447" cy="447"/>
              </a:xfrm>
              <a:prstGeom prst="ellipse">
                <a:avLst/>
              </a:prstGeom>
              <a:solidFill>
                <a:srgbClr val="2E6B2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fr-BE" altLang="en-US" sz="1800" dirty="0">
                  <a:latin typeface="Verdana" pitchFamily="34" charset="0"/>
                </a:endParaRPr>
              </a:p>
            </p:txBody>
          </p:sp>
        </p:grpSp>
        <p:pic>
          <p:nvPicPr>
            <p:cNvPr id="12307" name="Picture 37" descr="Mikrosk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 y="2600"/>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38" descr="Fabr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 y="2341"/>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9" descr="L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 y="2192"/>
              <a:ext cx="34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40" descr="Käf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 y="2162"/>
              <a:ext cx="30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41" descr="Mens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8" y="2206"/>
              <a:ext cx="32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42" descr="Kanis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7" y="2349"/>
              <a:ext cx="301"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43" descr="Faess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 y="2598"/>
              <a:ext cx="31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a:grpSpLocks/>
          </p:cNvGrpSpPr>
          <p:nvPr/>
        </p:nvGrpSpPr>
        <p:grpSpPr bwMode="auto">
          <a:xfrm>
            <a:off x="1727200" y="1871663"/>
            <a:ext cx="2633663" cy="3513137"/>
            <a:chOff x="1726588" y="1872345"/>
            <a:chExt cx="2633599" cy="3512455"/>
          </a:xfrm>
        </p:grpSpPr>
        <p:sp>
          <p:nvSpPr>
            <p:cNvPr id="3" name="Rectangle 2"/>
            <p:cNvSpPr/>
            <p:nvPr/>
          </p:nvSpPr>
          <p:spPr>
            <a:xfrm>
              <a:off x="1923433" y="2408816"/>
              <a:ext cx="2184347" cy="297598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2305" name="TextBox 3"/>
            <p:cNvSpPr txBox="1">
              <a:spLocks noChangeArrowheads="1"/>
            </p:cNvSpPr>
            <p:nvPr/>
          </p:nvSpPr>
          <p:spPr bwMode="auto">
            <a:xfrm>
              <a:off x="1726588" y="1872345"/>
              <a:ext cx="2633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GB" altLang="en-US" sz="1800" dirty="0"/>
                <a:t>Operations Committee</a:t>
              </a:r>
            </a:p>
          </p:txBody>
        </p:sp>
      </p:grpSp>
      <p:grpSp>
        <p:nvGrpSpPr>
          <p:cNvPr id="6" name="Group 5"/>
          <p:cNvGrpSpPr>
            <a:grpSpLocks/>
          </p:cNvGrpSpPr>
          <p:nvPr/>
        </p:nvGrpSpPr>
        <p:grpSpPr bwMode="auto">
          <a:xfrm>
            <a:off x="3983038" y="1871663"/>
            <a:ext cx="5054600" cy="3513137"/>
            <a:chOff x="4165373" y="1872345"/>
            <a:chExt cx="4872266" cy="3512455"/>
          </a:xfrm>
        </p:grpSpPr>
        <p:sp>
          <p:nvSpPr>
            <p:cNvPr id="2" name="Rectangle 1"/>
            <p:cNvSpPr/>
            <p:nvPr/>
          </p:nvSpPr>
          <p:spPr>
            <a:xfrm>
              <a:off x="4165373" y="2408816"/>
              <a:ext cx="4872266" cy="297598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2303" name="TextBox 4"/>
            <p:cNvSpPr txBox="1">
              <a:spLocks noChangeArrowheads="1"/>
            </p:cNvSpPr>
            <p:nvPr/>
          </p:nvSpPr>
          <p:spPr bwMode="auto">
            <a:xfrm>
              <a:off x="5086035" y="1872345"/>
              <a:ext cx="3334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GB" altLang="en-US" sz="1800" dirty="0"/>
                <a:t>Stewardship Committee</a:t>
              </a:r>
            </a:p>
          </p:txBody>
        </p:sp>
      </p:grpSp>
    </p:spTree>
    <p:extLst>
      <p:ext uri="{BB962C8B-B14F-4D97-AF65-F5344CB8AC3E}">
        <p14:creationId xmlns:p14="http://schemas.microsoft.com/office/powerpoint/2010/main" val="361648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fld id="{DC1339E3-E74F-4E39-A7C7-3C17F933E246}" type="slidenum">
              <a:rPr lang="en-US" altLang="en-US" sz="1200" smtClean="0">
                <a:solidFill>
                  <a:srgbClr val="808080"/>
                </a:solidFill>
              </a:rPr>
              <a:pPr eaLnBrk="1" hangingPunct="1">
                <a:spcBef>
                  <a:spcPct val="0"/>
                </a:spcBef>
                <a:buClrTx/>
                <a:buFontTx/>
                <a:buNone/>
              </a:pPr>
              <a:t>13</a:t>
            </a:fld>
            <a:endParaRPr lang="en-US" altLang="en-US" sz="1200">
              <a:solidFill>
                <a:srgbClr val="808080"/>
              </a:solidFill>
            </a:endParaRPr>
          </a:p>
        </p:txBody>
      </p:sp>
      <p:sp>
        <p:nvSpPr>
          <p:cNvPr id="16387" name="Title 2"/>
          <p:cNvSpPr>
            <a:spLocks noGrp="1"/>
          </p:cNvSpPr>
          <p:nvPr>
            <p:ph type="title"/>
          </p:nvPr>
        </p:nvSpPr>
        <p:spPr>
          <a:xfrm>
            <a:off x="499552" y="490538"/>
            <a:ext cx="7200900" cy="1181100"/>
          </a:xfrm>
        </p:spPr>
        <p:txBody>
          <a:bodyPr/>
          <a:lstStyle/>
          <a:p>
            <a:r>
              <a:rPr lang="en-GB" altLang="en-US" dirty="0"/>
              <a:t>Location of association supported IPM/RU programs</a:t>
            </a:r>
          </a:p>
        </p:txBody>
      </p:sp>
      <p:grpSp>
        <p:nvGrpSpPr>
          <p:cNvPr id="16388" name="Group 314"/>
          <p:cNvGrpSpPr>
            <a:grpSpLocks/>
          </p:cNvGrpSpPr>
          <p:nvPr/>
        </p:nvGrpSpPr>
        <p:grpSpPr bwMode="auto">
          <a:xfrm>
            <a:off x="0" y="0"/>
            <a:ext cx="9144000" cy="5949950"/>
            <a:chOff x="0" y="0"/>
            <a:chExt cx="9144000" cy="5949950"/>
          </a:xfrm>
        </p:grpSpPr>
        <p:sp>
          <p:nvSpPr>
            <p:cNvPr id="1639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sz="1800">
                <a:latin typeface="Arial Unicode MS" pitchFamily="34" charset="-128"/>
              </a:endParaRPr>
            </a:p>
          </p:txBody>
        </p:sp>
        <p:sp>
          <p:nvSpPr>
            <p:cNvPr id="16391" name="Rectangle 3"/>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sz="1800">
                <a:latin typeface="Arial Unicode MS" pitchFamily="34" charset="-128"/>
              </a:endParaRPr>
            </a:p>
          </p:txBody>
        </p:sp>
        <p:grpSp>
          <p:nvGrpSpPr>
            <p:cNvPr id="16392" name="Group 7"/>
            <p:cNvGrpSpPr>
              <a:grpSpLocks/>
            </p:cNvGrpSpPr>
            <p:nvPr/>
          </p:nvGrpSpPr>
          <p:grpSpPr bwMode="auto">
            <a:xfrm>
              <a:off x="695325" y="1898650"/>
              <a:ext cx="7726363" cy="4051300"/>
              <a:chOff x="695325" y="1897980"/>
              <a:chExt cx="7726363" cy="4051300"/>
            </a:xfrm>
          </p:grpSpPr>
          <p:grpSp>
            <p:nvGrpSpPr>
              <p:cNvPr id="400" name="Group 4"/>
              <p:cNvGrpSpPr>
                <a:grpSpLocks noChangeAspect="1"/>
              </p:cNvGrpSpPr>
              <p:nvPr/>
            </p:nvGrpSpPr>
            <p:grpSpPr bwMode="auto">
              <a:xfrm>
                <a:off x="2957513" y="1897980"/>
                <a:ext cx="1509712" cy="566737"/>
                <a:chOff x="1693" y="920"/>
                <a:chExt cx="1133" cy="426"/>
              </a:xfrm>
              <a:solidFill>
                <a:srgbClr val="009900"/>
              </a:solidFill>
            </p:grpSpPr>
            <p:sp>
              <p:nvSpPr>
                <p:cNvPr id="653" name="Freeform 5"/>
                <p:cNvSpPr>
                  <a:spLocks noChangeAspect="1"/>
                </p:cNvSpPr>
                <p:nvPr/>
              </p:nvSpPr>
              <p:spPr bwMode="auto">
                <a:xfrm>
                  <a:off x="2690" y="966"/>
                  <a:ext cx="136" cy="60"/>
                </a:xfrm>
                <a:custGeom>
                  <a:avLst/>
                  <a:gdLst>
                    <a:gd name="T0" fmla="*/ 95 w 104"/>
                    <a:gd name="T1" fmla="*/ 21 h 45"/>
                    <a:gd name="T2" fmla="*/ 41 w 104"/>
                    <a:gd name="T3" fmla="*/ 21 h 45"/>
                    <a:gd name="T4" fmla="*/ 0 w 104"/>
                    <a:gd name="T5" fmla="*/ 27 h 45"/>
                    <a:gd name="T6" fmla="*/ 9 w 104"/>
                    <a:gd name="T7" fmla="*/ 48 h 45"/>
                    <a:gd name="T8" fmla="*/ 41 w 104"/>
                    <a:gd name="T9" fmla="*/ 41 h 45"/>
                    <a:gd name="T10" fmla="*/ 46 w 104"/>
                    <a:gd name="T11" fmla="*/ 55 h 45"/>
                    <a:gd name="T12" fmla="*/ 16 w 104"/>
                    <a:gd name="T13" fmla="*/ 59 h 45"/>
                    <a:gd name="T14" fmla="*/ 65 w 104"/>
                    <a:gd name="T15" fmla="*/ 87 h 45"/>
                    <a:gd name="T16" fmla="*/ 107 w 104"/>
                    <a:gd name="T17" fmla="*/ 101 h 45"/>
                    <a:gd name="T18" fmla="*/ 133 w 104"/>
                    <a:gd name="T19" fmla="*/ 87 h 45"/>
                    <a:gd name="T20" fmla="*/ 162 w 104"/>
                    <a:gd name="T21" fmla="*/ 65 h 45"/>
                    <a:gd name="T22" fmla="*/ 169 w 104"/>
                    <a:gd name="T23" fmla="*/ 79 h 45"/>
                    <a:gd name="T24" fmla="*/ 212 w 104"/>
                    <a:gd name="T25" fmla="*/ 73 h 45"/>
                    <a:gd name="T26" fmla="*/ 218 w 104"/>
                    <a:gd name="T27" fmla="*/ 87 h 45"/>
                    <a:gd name="T28" fmla="*/ 123 w 104"/>
                    <a:gd name="T29" fmla="*/ 112 h 45"/>
                    <a:gd name="T30" fmla="*/ 111 w 104"/>
                    <a:gd name="T31" fmla="*/ 116 h 45"/>
                    <a:gd name="T32" fmla="*/ 226 w 104"/>
                    <a:gd name="T33" fmla="*/ 116 h 45"/>
                    <a:gd name="T34" fmla="*/ 179 w 104"/>
                    <a:gd name="T35" fmla="*/ 127 h 45"/>
                    <a:gd name="T36" fmla="*/ 199 w 104"/>
                    <a:gd name="T37" fmla="*/ 135 h 45"/>
                    <a:gd name="T38" fmla="*/ 129 w 104"/>
                    <a:gd name="T39" fmla="*/ 140 h 45"/>
                    <a:gd name="T40" fmla="*/ 211 w 104"/>
                    <a:gd name="T41" fmla="*/ 169 h 45"/>
                    <a:gd name="T42" fmla="*/ 238 w 104"/>
                    <a:gd name="T43" fmla="*/ 191 h 45"/>
                    <a:gd name="T44" fmla="*/ 246 w 104"/>
                    <a:gd name="T45" fmla="*/ 177 h 45"/>
                    <a:gd name="T46" fmla="*/ 284 w 104"/>
                    <a:gd name="T47" fmla="*/ 140 h 45"/>
                    <a:gd name="T48" fmla="*/ 302 w 104"/>
                    <a:gd name="T49" fmla="*/ 112 h 45"/>
                    <a:gd name="T50" fmla="*/ 311 w 104"/>
                    <a:gd name="T51" fmla="*/ 92 h 45"/>
                    <a:gd name="T52" fmla="*/ 399 w 104"/>
                    <a:gd name="T53" fmla="*/ 65 h 45"/>
                    <a:gd name="T54" fmla="*/ 296 w 104"/>
                    <a:gd name="T55" fmla="*/ 49 h 45"/>
                    <a:gd name="T56" fmla="*/ 285 w 104"/>
                    <a:gd name="T57" fmla="*/ 28 h 45"/>
                    <a:gd name="T58" fmla="*/ 256 w 104"/>
                    <a:gd name="T59" fmla="*/ 37 h 45"/>
                    <a:gd name="T60" fmla="*/ 250 w 104"/>
                    <a:gd name="T61" fmla="*/ 27 h 45"/>
                    <a:gd name="T62" fmla="*/ 199 w 104"/>
                    <a:gd name="T63" fmla="*/ 0 h 45"/>
                    <a:gd name="T64" fmla="*/ 211 w 104"/>
                    <a:gd name="T65" fmla="*/ 64 h 45"/>
                    <a:gd name="T66" fmla="*/ 137 w 104"/>
                    <a:gd name="T67" fmla="*/ 12 h 45"/>
                    <a:gd name="T68" fmla="*/ 115 w 104"/>
                    <a:gd name="T69" fmla="*/ 37 h 45"/>
                    <a:gd name="T70" fmla="*/ 78 w 104"/>
                    <a:gd name="T71" fmla="*/ 27 h 45"/>
                    <a:gd name="T72" fmla="*/ 95 w 104"/>
                    <a:gd name="T73" fmla="*/ 2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45"/>
                    <a:gd name="T113" fmla="*/ 104 w 104"/>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45">
                      <a:moveTo>
                        <a:pt x="25" y="5"/>
                      </a:moveTo>
                      <a:lnTo>
                        <a:pt x="11" y="5"/>
                      </a:lnTo>
                      <a:lnTo>
                        <a:pt x="0" y="6"/>
                      </a:lnTo>
                      <a:lnTo>
                        <a:pt x="2" y="11"/>
                      </a:lnTo>
                      <a:lnTo>
                        <a:pt x="11" y="10"/>
                      </a:lnTo>
                      <a:lnTo>
                        <a:pt x="12" y="13"/>
                      </a:lnTo>
                      <a:lnTo>
                        <a:pt x="4" y="14"/>
                      </a:lnTo>
                      <a:lnTo>
                        <a:pt x="17" y="21"/>
                      </a:lnTo>
                      <a:lnTo>
                        <a:pt x="28" y="24"/>
                      </a:lnTo>
                      <a:lnTo>
                        <a:pt x="35" y="21"/>
                      </a:lnTo>
                      <a:lnTo>
                        <a:pt x="43" y="16"/>
                      </a:lnTo>
                      <a:lnTo>
                        <a:pt x="44" y="19"/>
                      </a:lnTo>
                      <a:lnTo>
                        <a:pt x="56" y="17"/>
                      </a:lnTo>
                      <a:lnTo>
                        <a:pt x="57" y="21"/>
                      </a:lnTo>
                      <a:lnTo>
                        <a:pt x="32" y="26"/>
                      </a:lnTo>
                      <a:lnTo>
                        <a:pt x="29" y="28"/>
                      </a:lnTo>
                      <a:lnTo>
                        <a:pt x="59" y="28"/>
                      </a:lnTo>
                      <a:lnTo>
                        <a:pt x="47" y="30"/>
                      </a:lnTo>
                      <a:lnTo>
                        <a:pt x="52" y="32"/>
                      </a:lnTo>
                      <a:lnTo>
                        <a:pt x="34" y="33"/>
                      </a:lnTo>
                      <a:lnTo>
                        <a:pt x="55" y="40"/>
                      </a:lnTo>
                      <a:lnTo>
                        <a:pt x="62" y="45"/>
                      </a:lnTo>
                      <a:lnTo>
                        <a:pt x="64" y="42"/>
                      </a:lnTo>
                      <a:lnTo>
                        <a:pt x="74" y="33"/>
                      </a:lnTo>
                      <a:lnTo>
                        <a:pt x="79" y="26"/>
                      </a:lnTo>
                      <a:lnTo>
                        <a:pt x="81" y="22"/>
                      </a:lnTo>
                      <a:lnTo>
                        <a:pt x="104" y="16"/>
                      </a:lnTo>
                      <a:lnTo>
                        <a:pt x="77" y="12"/>
                      </a:lnTo>
                      <a:lnTo>
                        <a:pt x="75" y="7"/>
                      </a:lnTo>
                      <a:lnTo>
                        <a:pt x="67" y="9"/>
                      </a:lnTo>
                      <a:lnTo>
                        <a:pt x="66" y="6"/>
                      </a:lnTo>
                      <a:lnTo>
                        <a:pt x="52" y="0"/>
                      </a:lnTo>
                      <a:lnTo>
                        <a:pt x="55" y="15"/>
                      </a:lnTo>
                      <a:lnTo>
                        <a:pt x="36" y="3"/>
                      </a:lnTo>
                      <a:lnTo>
                        <a:pt x="30" y="9"/>
                      </a:lnTo>
                      <a:lnTo>
                        <a:pt x="21" y="6"/>
                      </a:lnTo>
                      <a:lnTo>
                        <a:pt x="25"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4" name="Freeform 6"/>
                <p:cNvSpPr>
                  <a:spLocks noChangeAspect="1"/>
                </p:cNvSpPr>
                <p:nvPr/>
              </p:nvSpPr>
              <p:spPr bwMode="auto">
                <a:xfrm>
                  <a:off x="1693" y="920"/>
                  <a:ext cx="786" cy="426"/>
                </a:xfrm>
                <a:custGeom>
                  <a:avLst/>
                  <a:gdLst>
                    <a:gd name="T0" fmla="*/ 387 w 603"/>
                    <a:gd name="T1" fmla="*/ 1023 h 323"/>
                    <a:gd name="T2" fmla="*/ 463 w 603"/>
                    <a:gd name="T3" fmla="*/ 1002 h 323"/>
                    <a:gd name="T4" fmla="*/ 401 w 603"/>
                    <a:gd name="T5" fmla="*/ 1064 h 323"/>
                    <a:gd name="T6" fmla="*/ 433 w 603"/>
                    <a:gd name="T7" fmla="*/ 1109 h 323"/>
                    <a:gd name="T8" fmla="*/ 459 w 603"/>
                    <a:gd name="T9" fmla="*/ 1174 h 323"/>
                    <a:gd name="T10" fmla="*/ 474 w 603"/>
                    <a:gd name="T11" fmla="*/ 1204 h 323"/>
                    <a:gd name="T12" fmla="*/ 516 w 603"/>
                    <a:gd name="T13" fmla="*/ 1237 h 323"/>
                    <a:gd name="T14" fmla="*/ 592 w 603"/>
                    <a:gd name="T15" fmla="*/ 1254 h 323"/>
                    <a:gd name="T16" fmla="*/ 626 w 603"/>
                    <a:gd name="T17" fmla="*/ 1289 h 323"/>
                    <a:gd name="T18" fmla="*/ 721 w 603"/>
                    <a:gd name="T19" fmla="*/ 1253 h 323"/>
                    <a:gd name="T20" fmla="*/ 735 w 603"/>
                    <a:gd name="T21" fmla="*/ 1216 h 323"/>
                    <a:gd name="T22" fmla="*/ 778 w 603"/>
                    <a:gd name="T23" fmla="*/ 1161 h 323"/>
                    <a:gd name="T24" fmla="*/ 816 w 603"/>
                    <a:gd name="T25" fmla="*/ 1089 h 323"/>
                    <a:gd name="T26" fmla="*/ 855 w 603"/>
                    <a:gd name="T27" fmla="*/ 1052 h 323"/>
                    <a:gd name="T28" fmla="*/ 940 w 603"/>
                    <a:gd name="T29" fmla="*/ 951 h 323"/>
                    <a:gd name="T30" fmla="*/ 1051 w 603"/>
                    <a:gd name="T31" fmla="*/ 922 h 323"/>
                    <a:gd name="T32" fmla="*/ 1255 w 603"/>
                    <a:gd name="T33" fmla="*/ 841 h 323"/>
                    <a:gd name="T34" fmla="*/ 1438 w 603"/>
                    <a:gd name="T35" fmla="*/ 786 h 323"/>
                    <a:gd name="T36" fmla="*/ 1760 w 603"/>
                    <a:gd name="T37" fmla="*/ 675 h 323"/>
                    <a:gd name="T38" fmla="*/ 1541 w 603"/>
                    <a:gd name="T39" fmla="*/ 626 h 323"/>
                    <a:gd name="T40" fmla="*/ 1547 w 603"/>
                    <a:gd name="T41" fmla="*/ 567 h 323"/>
                    <a:gd name="T42" fmla="*/ 1796 w 603"/>
                    <a:gd name="T43" fmla="*/ 653 h 323"/>
                    <a:gd name="T44" fmla="*/ 1773 w 603"/>
                    <a:gd name="T45" fmla="*/ 571 h 323"/>
                    <a:gd name="T46" fmla="*/ 1607 w 603"/>
                    <a:gd name="T47" fmla="*/ 518 h 323"/>
                    <a:gd name="T48" fmla="*/ 1678 w 603"/>
                    <a:gd name="T49" fmla="*/ 491 h 323"/>
                    <a:gd name="T50" fmla="*/ 1820 w 603"/>
                    <a:gd name="T51" fmla="*/ 496 h 323"/>
                    <a:gd name="T52" fmla="*/ 1942 w 603"/>
                    <a:gd name="T53" fmla="*/ 437 h 323"/>
                    <a:gd name="T54" fmla="*/ 1838 w 603"/>
                    <a:gd name="T55" fmla="*/ 367 h 323"/>
                    <a:gd name="T56" fmla="*/ 1859 w 603"/>
                    <a:gd name="T57" fmla="*/ 323 h 323"/>
                    <a:gd name="T58" fmla="*/ 1987 w 603"/>
                    <a:gd name="T59" fmla="*/ 264 h 323"/>
                    <a:gd name="T60" fmla="*/ 1970 w 603"/>
                    <a:gd name="T61" fmla="*/ 185 h 323"/>
                    <a:gd name="T62" fmla="*/ 2116 w 603"/>
                    <a:gd name="T63" fmla="*/ 121 h 323"/>
                    <a:gd name="T64" fmla="*/ 1992 w 603"/>
                    <a:gd name="T65" fmla="*/ 86 h 323"/>
                    <a:gd name="T66" fmla="*/ 1747 w 603"/>
                    <a:gd name="T67" fmla="*/ 86 h 323"/>
                    <a:gd name="T68" fmla="*/ 1837 w 603"/>
                    <a:gd name="T69" fmla="*/ 26 h 323"/>
                    <a:gd name="T70" fmla="*/ 1396 w 603"/>
                    <a:gd name="T71" fmla="*/ 12 h 323"/>
                    <a:gd name="T72" fmla="*/ 1249 w 603"/>
                    <a:gd name="T73" fmla="*/ 26 h 323"/>
                    <a:gd name="T74" fmla="*/ 1150 w 603"/>
                    <a:gd name="T75" fmla="*/ 55 h 323"/>
                    <a:gd name="T76" fmla="*/ 806 w 603"/>
                    <a:gd name="T77" fmla="*/ 78 h 323"/>
                    <a:gd name="T78" fmla="*/ 536 w 603"/>
                    <a:gd name="T79" fmla="*/ 92 h 323"/>
                    <a:gd name="T80" fmla="*/ 345 w 603"/>
                    <a:gd name="T81" fmla="*/ 160 h 323"/>
                    <a:gd name="T82" fmla="*/ 73 w 603"/>
                    <a:gd name="T83" fmla="*/ 264 h 323"/>
                    <a:gd name="T84" fmla="*/ 139 w 603"/>
                    <a:gd name="T85" fmla="*/ 288 h 323"/>
                    <a:gd name="T86" fmla="*/ 151 w 603"/>
                    <a:gd name="T87" fmla="*/ 343 h 323"/>
                    <a:gd name="T88" fmla="*/ 480 w 603"/>
                    <a:gd name="T89" fmla="*/ 425 h 323"/>
                    <a:gd name="T90" fmla="*/ 488 w 603"/>
                    <a:gd name="T91" fmla="*/ 504 h 323"/>
                    <a:gd name="T92" fmla="*/ 494 w 603"/>
                    <a:gd name="T93" fmla="*/ 590 h 323"/>
                    <a:gd name="T94" fmla="*/ 583 w 603"/>
                    <a:gd name="T95" fmla="*/ 599 h 323"/>
                    <a:gd name="T96" fmla="*/ 592 w 603"/>
                    <a:gd name="T97" fmla="*/ 634 h 323"/>
                    <a:gd name="T98" fmla="*/ 575 w 603"/>
                    <a:gd name="T99" fmla="*/ 711 h 323"/>
                    <a:gd name="T100" fmla="*/ 554 w 603"/>
                    <a:gd name="T101" fmla="*/ 749 h 323"/>
                    <a:gd name="T102" fmla="*/ 458 w 603"/>
                    <a:gd name="T103" fmla="*/ 790 h 323"/>
                    <a:gd name="T104" fmla="*/ 502 w 603"/>
                    <a:gd name="T105" fmla="*/ 811 h 323"/>
                    <a:gd name="T106" fmla="*/ 459 w 603"/>
                    <a:gd name="T107" fmla="*/ 814 h 323"/>
                    <a:gd name="T108" fmla="*/ 433 w 603"/>
                    <a:gd name="T109" fmla="*/ 863 h 323"/>
                    <a:gd name="T110" fmla="*/ 450 w 603"/>
                    <a:gd name="T111" fmla="*/ 880 h 323"/>
                    <a:gd name="T112" fmla="*/ 381 w 603"/>
                    <a:gd name="T113" fmla="*/ 936 h 3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3"/>
                    <a:gd name="T172" fmla="*/ 0 h 323"/>
                    <a:gd name="T173" fmla="*/ 603 w 603"/>
                    <a:gd name="T174" fmla="*/ 323 h 3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3" h="323">
                      <a:moveTo>
                        <a:pt x="127" y="235"/>
                      </a:moveTo>
                      <a:lnTo>
                        <a:pt x="111" y="239"/>
                      </a:lnTo>
                      <a:lnTo>
                        <a:pt x="106" y="243"/>
                      </a:lnTo>
                      <a:lnTo>
                        <a:pt x="105" y="247"/>
                      </a:lnTo>
                      <a:lnTo>
                        <a:pt x="115" y="246"/>
                      </a:lnTo>
                      <a:lnTo>
                        <a:pt x="110" y="248"/>
                      </a:lnTo>
                      <a:lnTo>
                        <a:pt x="103" y="256"/>
                      </a:lnTo>
                      <a:lnTo>
                        <a:pt x="111" y="253"/>
                      </a:lnTo>
                      <a:lnTo>
                        <a:pt x="119" y="250"/>
                      </a:lnTo>
                      <a:lnTo>
                        <a:pt x="121" y="242"/>
                      </a:lnTo>
                      <a:lnTo>
                        <a:pt x="123" y="246"/>
                      </a:lnTo>
                      <a:lnTo>
                        <a:pt x="128" y="248"/>
                      </a:lnTo>
                      <a:lnTo>
                        <a:pt x="129" y="254"/>
                      </a:lnTo>
                      <a:lnTo>
                        <a:pt x="123" y="251"/>
                      </a:lnTo>
                      <a:lnTo>
                        <a:pt x="123" y="255"/>
                      </a:lnTo>
                      <a:lnTo>
                        <a:pt x="109" y="258"/>
                      </a:lnTo>
                      <a:lnTo>
                        <a:pt x="121" y="257"/>
                      </a:lnTo>
                      <a:lnTo>
                        <a:pt x="125" y="258"/>
                      </a:lnTo>
                      <a:lnTo>
                        <a:pt x="106" y="261"/>
                      </a:lnTo>
                      <a:lnTo>
                        <a:pt x="111" y="262"/>
                      </a:lnTo>
                      <a:lnTo>
                        <a:pt x="107" y="267"/>
                      </a:lnTo>
                      <a:lnTo>
                        <a:pt x="112" y="266"/>
                      </a:lnTo>
                      <a:lnTo>
                        <a:pt x="109" y="269"/>
                      </a:lnTo>
                      <a:lnTo>
                        <a:pt x="109" y="270"/>
                      </a:lnTo>
                      <a:lnTo>
                        <a:pt x="114" y="271"/>
                      </a:lnTo>
                      <a:lnTo>
                        <a:pt x="108" y="272"/>
                      </a:lnTo>
                      <a:lnTo>
                        <a:pt x="115" y="274"/>
                      </a:lnTo>
                      <a:lnTo>
                        <a:pt x="115" y="278"/>
                      </a:lnTo>
                      <a:lnTo>
                        <a:pt x="120" y="277"/>
                      </a:lnTo>
                      <a:lnTo>
                        <a:pt x="115" y="280"/>
                      </a:lnTo>
                      <a:lnTo>
                        <a:pt x="114" y="282"/>
                      </a:lnTo>
                      <a:lnTo>
                        <a:pt x="120" y="289"/>
                      </a:lnTo>
                      <a:lnTo>
                        <a:pt x="119" y="291"/>
                      </a:lnTo>
                      <a:lnTo>
                        <a:pt x="124" y="291"/>
                      </a:lnTo>
                      <a:lnTo>
                        <a:pt x="122" y="294"/>
                      </a:lnTo>
                      <a:lnTo>
                        <a:pt x="125" y="293"/>
                      </a:lnTo>
                      <a:lnTo>
                        <a:pt x="125" y="296"/>
                      </a:lnTo>
                      <a:lnTo>
                        <a:pt x="126" y="299"/>
                      </a:lnTo>
                      <a:lnTo>
                        <a:pt x="122" y="299"/>
                      </a:lnTo>
                      <a:lnTo>
                        <a:pt x="128" y="300"/>
                      </a:lnTo>
                      <a:lnTo>
                        <a:pt x="125" y="301"/>
                      </a:lnTo>
                      <a:lnTo>
                        <a:pt x="126" y="302"/>
                      </a:lnTo>
                      <a:lnTo>
                        <a:pt x="125" y="304"/>
                      </a:lnTo>
                      <a:lnTo>
                        <a:pt x="131" y="303"/>
                      </a:lnTo>
                      <a:lnTo>
                        <a:pt x="133" y="306"/>
                      </a:lnTo>
                      <a:lnTo>
                        <a:pt x="129" y="308"/>
                      </a:lnTo>
                      <a:lnTo>
                        <a:pt x="131" y="308"/>
                      </a:lnTo>
                      <a:lnTo>
                        <a:pt x="131" y="309"/>
                      </a:lnTo>
                      <a:lnTo>
                        <a:pt x="137" y="310"/>
                      </a:lnTo>
                      <a:lnTo>
                        <a:pt x="144" y="309"/>
                      </a:lnTo>
                      <a:lnTo>
                        <a:pt x="158" y="304"/>
                      </a:lnTo>
                      <a:lnTo>
                        <a:pt x="157" y="307"/>
                      </a:lnTo>
                      <a:lnTo>
                        <a:pt x="164" y="305"/>
                      </a:lnTo>
                      <a:lnTo>
                        <a:pt x="155" y="310"/>
                      </a:lnTo>
                      <a:lnTo>
                        <a:pt x="161" y="310"/>
                      </a:lnTo>
                      <a:lnTo>
                        <a:pt x="157" y="315"/>
                      </a:lnTo>
                      <a:lnTo>
                        <a:pt x="164" y="312"/>
                      </a:lnTo>
                      <a:lnTo>
                        <a:pt x="164" y="315"/>
                      </a:lnTo>
                      <a:lnTo>
                        <a:pt x="168" y="315"/>
                      </a:lnTo>
                      <a:lnTo>
                        <a:pt x="162" y="320"/>
                      </a:lnTo>
                      <a:lnTo>
                        <a:pt x="170" y="317"/>
                      </a:lnTo>
                      <a:lnTo>
                        <a:pt x="162" y="321"/>
                      </a:lnTo>
                      <a:lnTo>
                        <a:pt x="166" y="323"/>
                      </a:lnTo>
                      <a:lnTo>
                        <a:pt x="176" y="319"/>
                      </a:lnTo>
                      <a:lnTo>
                        <a:pt x="185" y="322"/>
                      </a:lnTo>
                      <a:lnTo>
                        <a:pt x="186" y="320"/>
                      </a:lnTo>
                      <a:lnTo>
                        <a:pt x="184" y="318"/>
                      </a:lnTo>
                      <a:lnTo>
                        <a:pt x="176" y="315"/>
                      </a:lnTo>
                      <a:lnTo>
                        <a:pt x="188" y="316"/>
                      </a:lnTo>
                      <a:lnTo>
                        <a:pt x="191" y="314"/>
                      </a:lnTo>
                      <a:lnTo>
                        <a:pt x="189" y="311"/>
                      </a:lnTo>
                      <a:lnTo>
                        <a:pt x="190" y="311"/>
                      </a:lnTo>
                      <a:lnTo>
                        <a:pt x="188" y="309"/>
                      </a:lnTo>
                      <a:lnTo>
                        <a:pt x="196" y="309"/>
                      </a:lnTo>
                      <a:lnTo>
                        <a:pt x="189" y="306"/>
                      </a:lnTo>
                      <a:lnTo>
                        <a:pt x="196" y="306"/>
                      </a:lnTo>
                      <a:lnTo>
                        <a:pt x="196" y="305"/>
                      </a:lnTo>
                      <a:lnTo>
                        <a:pt x="196" y="303"/>
                      </a:lnTo>
                      <a:lnTo>
                        <a:pt x="199" y="303"/>
                      </a:lnTo>
                      <a:lnTo>
                        <a:pt x="197" y="300"/>
                      </a:lnTo>
                      <a:lnTo>
                        <a:pt x="202" y="300"/>
                      </a:lnTo>
                      <a:lnTo>
                        <a:pt x="201" y="296"/>
                      </a:lnTo>
                      <a:lnTo>
                        <a:pt x="205" y="292"/>
                      </a:lnTo>
                      <a:lnTo>
                        <a:pt x="206" y="291"/>
                      </a:lnTo>
                      <a:lnTo>
                        <a:pt x="203" y="286"/>
                      </a:lnTo>
                      <a:lnTo>
                        <a:pt x="205" y="286"/>
                      </a:lnTo>
                      <a:lnTo>
                        <a:pt x="201" y="281"/>
                      </a:lnTo>
                      <a:lnTo>
                        <a:pt x="211" y="278"/>
                      </a:lnTo>
                      <a:lnTo>
                        <a:pt x="218" y="277"/>
                      </a:lnTo>
                      <a:lnTo>
                        <a:pt x="216" y="275"/>
                      </a:lnTo>
                      <a:lnTo>
                        <a:pt x="216" y="273"/>
                      </a:lnTo>
                      <a:lnTo>
                        <a:pt x="221" y="273"/>
                      </a:lnTo>
                      <a:lnTo>
                        <a:pt x="222" y="270"/>
                      </a:lnTo>
                      <a:lnTo>
                        <a:pt x="226" y="271"/>
                      </a:lnTo>
                      <a:lnTo>
                        <a:pt x="224" y="270"/>
                      </a:lnTo>
                      <a:lnTo>
                        <a:pt x="227" y="269"/>
                      </a:lnTo>
                      <a:lnTo>
                        <a:pt x="231" y="266"/>
                      </a:lnTo>
                      <a:lnTo>
                        <a:pt x="227" y="264"/>
                      </a:lnTo>
                      <a:lnTo>
                        <a:pt x="236" y="263"/>
                      </a:lnTo>
                      <a:lnTo>
                        <a:pt x="234" y="259"/>
                      </a:lnTo>
                      <a:lnTo>
                        <a:pt x="227" y="256"/>
                      </a:lnTo>
                      <a:lnTo>
                        <a:pt x="238" y="254"/>
                      </a:lnTo>
                      <a:lnTo>
                        <a:pt x="238" y="244"/>
                      </a:lnTo>
                      <a:lnTo>
                        <a:pt x="250" y="243"/>
                      </a:lnTo>
                      <a:lnTo>
                        <a:pt x="249" y="239"/>
                      </a:lnTo>
                      <a:lnTo>
                        <a:pt x="257" y="238"/>
                      </a:lnTo>
                      <a:lnTo>
                        <a:pt x="262" y="235"/>
                      </a:lnTo>
                      <a:lnTo>
                        <a:pt x="274" y="233"/>
                      </a:lnTo>
                      <a:lnTo>
                        <a:pt x="273" y="232"/>
                      </a:lnTo>
                      <a:lnTo>
                        <a:pt x="280" y="226"/>
                      </a:lnTo>
                      <a:lnTo>
                        <a:pt x="286" y="226"/>
                      </a:lnTo>
                      <a:lnTo>
                        <a:pt x="279" y="231"/>
                      </a:lnTo>
                      <a:lnTo>
                        <a:pt x="286" y="232"/>
                      </a:lnTo>
                      <a:lnTo>
                        <a:pt x="304" y="228"/>
                      </a:lnTo>
                      <a:lnTo>
                        <a:pt x="304" y="225"/>
                      </a:lnTo>
                      <a:lnTo>
                        <a:pt x="310" y="225"/>
                      </a:lnTo>
                      <a:lnTo>
                        <a:pt x="320" y="223"/>
                      </a:lnTo>
                      <a:lnTo>
                        <a:pt x="322" y="220"/>
                      </a:lnTo>
                      <a:lnTo>
                        <a:pt x="334" y="211"/>
                      </a:lnTo>
                      <a:lnTo>
                        <a:pt x="350" y="202"/>
                      </a:lnTo>
                      <a:lnTo>
                        <a:pt x="351" y="198"/>
                      </a:lnTo>
                      <a:lnTo>
                        <a:pt x="353" y="193"/>
                      </a:lnTo>
                      <a:lnTo>
                        <a:pt x="365" y="200"/>
                      </a:lnTo>
                      <a:lnTo>
                        <a:pt x="372" y="198"/>
                      </a:lnTo>
                      <a:lnTo>
                        <a:pt x="378" y="197"/>
                      </a:lnTo>
                      <a:lnTo>
                        <a:pt x="382" y="197"/>
                      </a:lnTo>
                      <a:lnTo>
                        <a:pt x="407" y="191"/>
                      </a:lnTo>
                      <a:lnTo>
                        <a:pt x="431" y="185"/>
                      </a:lnTo>
                      <a:lnTo>
                        <a:pt x="439" y="182"/>
                      </a:lnTo>
                      <a:lnTo>
                        <a:pt x="448" y="178"/>
                      </a:lnTo>
                      <a:lnTo>
                        <a:pt x="453" y="174"/>
                      </a:lnTo>
                      <a:lnTo>
                        <a:pt x="460" y="172"/>
                      </a:lnTo>
                      <a:lnTo>
                        <a:pt x="468" y="169"/>
                      </a:lnTo>
                      <a:lnTo>
                        <a:pt x="433" y="166"/>
                      </a:lnTo>
                      <a:lnTo>
                        <a:pt x="407" y="170"/>
                      </a:lnTo>
                      <a:lnTo>
                        <a:pt x="404" y="169"/>
                      </a:lnTo>
                      <a:lnTo>
                        <a:pt x="425" y="164"/>
                      </a:lnTo>
                      <a:lnTo>
                        <a:pt x="397" y="164"/>
                      </a:lnTo>
                      <a:lnTo>
                        <a:pt x="411" y="158"/>
                      </a:lnTo>
                      <a:lnTo>
                        <a:pt x="410" y="157"/>
                      </a:lnTo>
                      <a:lnTo>
                        <a:pt x="412" y="156"/>
                      </a:lnTo>
                      <a:lnTo>
                        <a:pt x="438" y="154"/>
                      </a:lnTo>
                      <a:lnTo>
                        <a:pt x="437" y="150"/>
                      </a:lnTo>
                      <a:lnTo>
                        <a:pt x="435" y="150"/>
                      </a:lnTo>
                      <a:lnTo>
                        <a:pt x="413" y="149"/>
                      </a:lnTo>
                      <a:lnTo>
                        <a:pt x="421" y="147"/>
                      </a:lnTo>
                      <a:lnTo>
                        <a:pt x="411" y="142"/>
                      </a:lnTo>
                      <a:lnTo>
                        <a:pt x="432" y="149"/>
                      </a:lnTo>
                      <a:lnTo>
                        <a:pt x="452" y="155"/>
                      </a:lnTo>
                      <a:lnTo>
                        <a:pt x="459" y="165"/>
                      </a:lnTo>
                      <a:lnTo>
                        <a:pt x="469" y="163"/>
                      </a:lnTo>
                      <a:lnTo>
                        <a:pt x="471" y="159"/>
                      </a:lnTo>
                      <a:lnTo>
                        <a:pt x="472" y="165"/>
                      </a:lnTo>
                      <a:lnTo>
                        <a:pt x="477" y="163"/>
                      </a:lnTo>
                      <a:lnTo>
                        <a:pt x="477" y="157"/>
                      </a:lnTo>
                      <a:lnTo>
                        <a:pt x="478" y="150"/>
                      </a:lnTo>
                      <a:lnTo>
                        <a:pt x="472" y="152"/>
                      </a:lnTo>
                      <a:lnTo>
                        <a:pt x="474" y="147"/>
                      </a:lnTo>
                      <a:lnTo>
                        <a:pt x="471" y="148"/>
                      </a:lnTo>
                      <a:lnTo>
                        <a:pt x="468" y="147"/>
                      </a:lnTo>
                      <a:lnTo>
                        <a:pt x="471" y="143"/>
                      </a:lnTo>
                      <a:lnTo>
                        <a:pt x="445" y="138"/>
                      </a:lnTo>
                      <a:lnTo>
                        <a:pt x="442" y="139"/>
                      </a:lnTo>
                      <a:lnTo>
                        <a:pt x="443" y="136"/>
                      </a:lnTo>
                      <a:lnTo>
                        <a:pt x="452" y="133"/>
                      </a:lnTo>
                      <a:lnTo>
                        <a:pt x="437" y="133"/>
                      </a:lnTo>
                      <a:lnTo>
                        <a:pt x="430" y="133"/>
                      </a:lnTo>
                      <a:lnTo>
                        <a:pt x="427" y="130"/>
                      </a:lnTo>
                      <a:lnTo>
                        <a:pt x="449" y="127"/>
                      </a:lnTo>
                      <a:lnTo>
                        <a:pt x="426" y="127"/>
                      </a:lnTo>
                      <a:lnTo>
                        <a:pt x="425" y="128"/>
                      </a:lnTo>
                      <a:lnTo>
                        <a:pt x="425" y="126"/>
                      </a:lnTo>
                      <a:lnTo>
                        <a:pt x="431" y="124"/>
                      </a:lnTo>
                      <a:lnTo>
                        <a:pt x="429" y="122"/>
                      </a:lnTo>
                      <a:lnTo>
                        <a:pt x="446" y="123"/>
                      </a:lnTo>
                      <a:lnTo>
                        <a:pt x="452" y="120"/>
                      </a:lnTo>
                      <a:lnTo>
                        <a:pt x="449" y="117"/>
                      </a:lnTo>
                      <a:lnTo>
                        <a:pt x="458" y="119"/>
                      </a:lnTo>
                      <a:lnTo>
                        <a:pt x="469" y="118"/>
                      </a:lnTo>
                      <a:lnTo>
                        <a:pt x="476" y="121"/>
                      </a:lnTo>
                      <a:lnTo>
                        <a:pt x="462" y="120"/>
                      </a:lnTo>
                      <a:lnTo>
                        <a:pt x="484" y="124"/>
                      </a:lnTo>
                      <a:lnTo>
                        <a:pt x="500" y="120"/>
                      </a:lnTo>
                      <a:lnTo>
                        <a:pt x="501" y="116"/>
                      </a:lnTo>
                      <a:lnTo>
                        <a:pt x="487" y="116"/>
                      </a:lnTo>
                      <a:lnTo>
                        <a:pt x="486" y="118"/>
                      </a:lnTo>
                      <a:lnTo>
                        <a:pt x="482" y="112"/>
                      </a:lnTo>
                      <a:lnTo>
                        <a:pt x="487" y="107"/>
                      </a:lnTo>
                      <a:lnTo>
                        <a:pt x="516" y="109"/>
                      </a:lnTo>
                      <a:lnTo>
                        <a:pt x="514" y="105"/>
                      </a:lnTo>
                      <a:lnTo>
                        <a:pt x="502" y="104"/>
                      </a:lnTo>
                      <a:lnTo>
                        <a:pt x="500" y="99"/>
                      </a:lnTo>
                      <a:lnTo>
                        <a:pt x="489" y="99"/>
                      </a:lnTo>
                      <a:lnTo>
                        <a:pt x="501" y="97"/>
                      </a:lnTo>
                      <a:lnTo>
                        <a:pt x="489" y="94"/>
                      </a:lnTo>
                      <a:lnTo>
                        <a:pt x="489" y="92"/>
                      </a:lnTo>
                      <a:lnTo>
                        <a:pt x="515" y="97"/>
                      </a:lnTo>
                      <a:lnTo>
                        <a:pt x="514" y="89"/>
                      </a:lnTo>
                      <a:lnTo>
                        <a:pt x="494" y="88"/>
                      </a:lnTo>
                      <a:lnTo>
                        <a:pt x="516" y="86"/>
                      </a:lnTo>
                      <a:lnTo>
                        <a:pt x="504" y="84"/>
                      </a:lnTo>
                      <a:lnTo>
                        <a:pt x="498" y="82"/>
                      </a:lnTo>
                      <a:lnTo>
                        <a:pt x="494" y="81"/>
                      </a:lnTo>
                      <a:lnTo>
                        <a:pt x="488" y="78"/>
                      </a:lnTo>
                      <a:lnTo>
                        <a:pt x="504" y="76"/>
                      </a:lnTo>
                      <a:lnTo>
                        <a:pt x="533" y="76"/>
                      </a:lnTo>
                      <a:lnTo>
                        <a:pt x="532" y="69"/>
                      </a:lnTo>
                      <a:lnTo>
                        <a:pt x="516" y="68"/>
                      </a:lnTo>
                      <a:lnTo>
                        <a:pt x="508" y="66"/>
                      </a:lnTo>
                      <a:lnTo>
                        <a:pt x="528" y="66"/>
                      </a:lnTo>
                      <a:lnTo>
                        <a:pt x="507" y="62"/>
                      </a:lnTo>
                      <a:lnTo>
                        <a:pt x="503" y="66"/>
                      </a:lnTo>
                      <a:lnTo>
                        <a:pt x="499" y="64"/>
                      </a:lnTo>
                      <a:lnTo>
                        <a:pt x="507" y="53"/>
                      </a:lnTo>
                      <a:lnTo>
                        <a:pt x="522" y="49"/>
                      </a:lnTo>
                      <a:lnTo>
                        <a:pt x="529" y="46"/>
                      </a:lnTo>
                      <a:lnTo>
                        <a:pt x="523" y="46"/>
                      </a:lnTo>
                      <a:lnTo>
                        <a:pt x="532" y="38"/>
                      </a:lnTo>
                      <a:lnTo>
                        <a:pt x="544" y="38"/>
                      </a:lnTo>
                      <a:lnTo>
                        <a:pt x="545" y="34"/>
                      </a:lnTo>
                      <a:lnTo>
                        <a:pt x="522" y="38"/>
                      </a:lnTo>
                      <a:lnTo>
                        <a:pt x="519" y="35"/>
                      </a:lnTo>
                      <a:lnTo>
                        <a:pt x="540" y="33"/>
                      </a:lnTo>
                      <a:lnTo>
                        <a:pt x="562" y="30"/>
                      </a:lnTo>
                      <a:lnTo>
                        <a:pt x="521" y="30"/>
                      </a:lnTo>
                      <a:lnTo>
                        <a:pt x="578" y="26"/>
                      </a:lnTo>
                      <a:lnTo>
                        <a:pt x="576" y="25"/>
                      </a:lnTo>
                      <a:lnTo>
                        <a:pt x="603" y="19"/>
                      </a:lnTo>
                      <a:lnTo>
                        <a:pt x="568" y="16"/>
                      </a:lnTo>
                      <a:lnTo>
                        <a:pt x="549" y="19"/>
                      </a:lnTo>
                      <a:lnTo>
                        <a:pt x="529" y="21"/>
                      </a:lnTo>
                      <a:lnTo>
                        <a:pt x="528" y="19"/>
                      </a:lnTo>
                      <a:lnTo>
                        <a:pt x="489" y="29"/>
                      </a:lnTo>
                      <a:lnTo>
                        <a:pt x="503" y="22"/>
                      </a:lnTo>
                      <a:lnTo>
                        <a:pt x="512" y="16"/>
                      </a:lnTo>
                      <a:lnTo>
                        <a:pt x="498" y="15"/>
                      </a:lnTo>
                      <a:lnTo>
                        <a:pt x="492" y="18"/>
                      </a:lnTo>
                      <a:lnTo>
                        <a:pt x="464" y="21"/>
                      </a:lnTo>
                      <a:lnTo>
                        <a:pt x="478" y="18"/>
                      </a:lnTo>
                      <a:lnTo>
                        <a:pt x="483" y="15"/>
                      </a:lnTo>
                      <a:lnTo>
                        <a:pt x="415" y="18"/>
                      </a:lnTo>
                      <a:lnTo>
                        <a:pt x="434" y="14"/>
                      </a:lnTo>
                      <a:lnTo>
                        <a:pt x="474" y="14"/>
                      </a:lnTo>
                      <a:lnTo>
                        <a:pt x="519" y="10"/>
                      </a:lnTo>
                      <a:lnTo>
                        <a:pt x="488" y="6"/>
                      </a:lnTo>
                      <a:lnTo>
                        <a:pt x="489" y="4"/>
                      </a:lnTo>
                      <a:lnTo>
                        <a:pt x="398" y="6"/>
                      </a:lnTo>
                      <a:lnTo>
                        <a:pt x="410" y="5"/>
                      </a:lnTo>
                      <a:lnTo>
                        <a:pt x="479" y="3"/>
                      </a:lnTo>
                      <a:lnTo>
                        <a:pt x="452" y="0"/>
                      </a:lnTo>
                      <a:lnTo>
                        <a:pt x="365" y="1"/>
                      </a:lnTo>
                      <a:lnTo>
                        <a:pt x="371" y="3"/>
                      </a:lnTo>
                      <a:lnTo>
                        <a:pt x="364" y="4"/>
                      </a:lnTo>
                      <a:lnTo>
                        <a:pt x="362" y="5"/>
                      </a:lnTo>
                      <a:lnTo>
                        <a:pt x="340" y="4"/>
                      </a:lnTo>
                      <a:lnTo>
                        <a:pt x="310" y="3"/>
                      </a:lnTo>
                      <a:lnTo>
                        <a:pt x="315" y="5"/>
                      </a:lnTo>
                      <a:lnTo>
                        <a:pt x="292" y="4"/>
                      </a:lnTo>
                      <a:lnTo>
                        <a:pt x="332" y="6"/>
                      </a:lnTo>
                      <a:lnTo>
                        <a:pt x="351" y="10"/>
                      </a:lnTo>
                      <a:lnTo>
                        <a:pt x="333" y="7"/>
                      </a:lnTo>
                      <a:lnTo>
                        <a:pt x="333" y="8"/>
                      </a:lnTo>
                      <a:lnTo>
                        <a:pt x="305" y="7"/>
                      </a:lnTo>
                      <a:lnTo>
                        <a:pt x="317" y="13"/>
                      </a:lnTo>
                      <a:lnTo>
                        <a:pt x="307" y="12"/>
                      </a:lnTo>
                      <a:lnTo>
                        <a:pt x="305" y="14"/>
                      </a:lnTo>
                      <a:lnTo>
                        <a:pt x="305" y="17"/>
                      </a:lnTo>
                      <a:lnTo>
                        <a:pt x="253" y="10"/>
                      </a:lnTo>
                      <a:lnTo>
                        <a:pt x="250" y="16"/>
                      </a:lnTo>
                      <a:lnTo>
                        <a:pt x="250" y="18"/>
                      </a:lnTo>
                      <a:lnTo>
                        <a:pt x="228" y="15"/>
                      </a:lnTo>
                      <a:lnTo>
                        <a:pt x="217" y="20"/>
                      </a:lnTo>
                      <a:lnTo>
                        <a:pt x="214" y="20"/>
                      </a:lnTo>
                      <a:lnTo>
                        <a:pt x="218" y="12"/>
                      </a:lnTo>
                      <a:lnTo>
                        <a:pt x="167" y="15"/>
                      </a:lnTo>
                      <a:lnTo>
                        <a:pt x="183" y="21"/>
                      </a:lnTo>
                      <a:lnTo>
                        <a:pt x="169" y="18"/>
                      </a:lnTo>
                      <a:lnTo>
                        <a:pt x="146" y="17"/>
                      </a:lnTo>
                      <a:lnTo>
                        <a:pt x="146" y="20"/>
                      </a:lnTo>
                      <a:lnTo>
                        <a:pt x="143" y="23"/>
                      </a:lnTo>
                      <a:lnTo>
                        <a:pt x="124" y="23"/>
                      </a:lnTo>
                      <a:lnTo>
                        <a:pt x="122" y="27"/>
                      </a:lnTo>
                      <a:lnTo>
                        <a:pt x="120" y="25"/>
                      </a:lnTo>
                      <a:lnTo>
                        <a:pt x="73" y="34"/>
                      </a:lnTo>
                      <a:lnTo>
                        <a:pt x="101" y="34"/>
                      </a:lnTo>
                      <a:lnTo>
                        <a:pt x="94" y="35"/>
                      </a:lnTo>
                      <a:lnTo>
                        <a:pt x="92" y="40"/>
                      </a:lnTo>
                      <a:lnTo>
                        <a:pt x="81" y="45"/>
                      </a:lnTo>
                      <a:lnTo>
                        <a:pt x="44" y="49"/>
                      </a:lnTo>
                      <a:lnTo>
                        <a:pt x="4" y="56"/>
                      </a:lnTo>
                      <a:lnTo>
                        <a:pt x="1" y="58"/>
                      </a:lnTo>
                      <a:lnTo>
                        <a:pt x="1" y="61"/>
                      </a:lnTo>
                      <a:lnTo>
                        <a:pt x="22" y="64"/>
                      </a:lnTo>
                      <a:lnTo>
                        <a:pt x="19" y="66"/>
                      </a:lnTo>
                      <a:lnTo>
                        <a:pt x="17" y="67"/>
                      </a:lnTo>
                      <a:lnTo>
                        <a:pt x="33" y="67"/>
                      </a:lnTo>
                      <a:lnTo>
                        <a:pt x="54" y="66"/>
                      </a:lnTo>
                      <a:lnTo>
                        <a:pt x="51" y="71"/>
                      </a:lnTo>
                      <a:lnTo>
                        <a:pt x="24" y="71"/>
                      </a:lnTo>
                      <a:lnTo>
                        <a:pt x="46" y="73"/>
                      </a:lnTo>
                      <a:lnTo>
                        <a:pt x="37" y="72"/>
                      </a:lnTo>
                      <a:lnTo>
                        <a:pt x="0" y="75"/>
                      </a:lnTo>
                      <a:lnTo>
                        <a:pt x="13" y="76"/>
                      </a:lnTo>
                      <a:lnTo>
                        <a:pt x="23" y="79"/>
                      </a:lnTo>
                      <a:lnTo>
                        <a:pt x="10" y="81"/>
                      </a:lnTo>
                      <a:lnTo>
                        <a:pt x="37" y="89"/>
                      </a:lnTo>
                      <a:lnTo>
                        <a:pt x="33" y="86"/>
                      </a:lnTo>
                      <a:lnTo>
                        <a:pt x="40" y="86"/>
                      </a:lnTo>
                      <a:lnTo>
                        <a:pt x="46" y="86"/>
                      </a:lnTo>
                      <a:lnTo>
                        <a:pt x="64" y="83"/>
                      </a:lnTo>
                      <a:lnTo>
                        <a:pt x="71" y="83"/>
                      </a:lnTo>
                      <a:lnTo>
                        <a:pt x="118" y="91"/>
                      </a:lnTo>
                      <a:lnTo>
                        <a:pt x="114" y="96"/>
                      </a:lnTo>
                      <a:lnTo>
                        <a:pt x="124" y="103"/>
                      </a:lnTo>
                      <a:lnTo>
                        <a:pt x="127" y="106"/>
                      </a:lnTo>
                      <a:lnTo>
                        <a:pt x="125" y="109"/>
                      </a:lnTo>
                      <a:lnTo>
                        <a:pt x="120" y="111"/>
                      </a:lnTo>
                      <a:lnTo>
                        <a:pt x="127" y="111"/>
                      </a:lnTo>
                      <a:lnTo>
                        <a:pt x="128" y="118"/>
                      </a:lnTo>
                      <a:lnTo>
                        <a:pt x="129" y="121"/>
                      </a:lnTo>
                      <a:lnTo>
                        <a:pt x="127" y="126"/>
                      </a:lnTo>
                      <a:lnTo>
                        <a:pt x="130" y="127"/>
                      </a:lnTo>
                      <a:lnTo>
                        <a:pt x="129" y="135"/>
                      </a:lnTo>
                      <a:lnTo>
                        <a:pt x="123" y="137"/>
                      </a:lnTo>
                      <a:lnTo>
                        <a:pt x="120" y="141"/>
                      </a:lnTo>
                      <a:lnTo>
                        <a:pt x="127" y="141"/>
                      </a:lnTo>
                      <a:lnTo>
                        <a:pt x="112" y="147"/>
                      </a:lnTo>
                      <a:lnTo>
                        <a:pt x="119" y="151"/>
                      </a:lnTo>
                      <a:lnTo>
                        <a:pt x="131" y="148"/>
                      </a:lnTo>
                      <a:lnTo>
                        <a:pt x="138" y="138"/>
                      </a:lnTo>
                      <a:lnTo>
                        <a:pt x="140" y="144"/>
                      </a:lnTo>
                      <a:lnTo>
                        <a:pt x="146" y="142"/>
                      </a:lnTo>
                      <a:lnTo>
                        <a:pt x="144" y="145"/>
                      </a:lnTo>
                      <a:lnTo>
                        <a:pt x="154" y="148"/>
                      </a:lnTo>
                      <a:lnTo>
                        <a:pt x="144" y="150"/>
                      </a:lnTo>
                      <a:lnTo>
                        <a:pt x="155" y="150"/>
                      </a:lnTo>
                      <a:lnTo>
                        <a:pt x="147" y="153"/>
                      </a:lnTo>
                      <a:lnTo>
                        <a:pt x="152" y="152"/>
                      </a:lnTo>
                      <a:lnTo>
                        <a:pt x="150" y="153"/>
                      </a:lnTo>
                      <a:lnTo>
                        <a:pt x="157" y="156"/>
                      </a:lnTo>
                      <a:lnTo>
                        <a:pt x="151" y="155"/>
                      </a:lnTo>
                      <a:lnTo>
                        <a:pt x="158" y="159"/>
                      </a:lnTo>
                      <a:lnTo>
                        <a:pt x="157" y="159"/>
                      </a:lnTo>
                      <a:lnTo>
                        <a:pt x="157" y="163"/>
                      </a:lnTo>
                      <a:lnTo>
                        <a:pt x="158" y="165"/>
                      </a:lnTo>
                      <a:lnTo>
                        <a:pt x="123" y="159"/>
                      </a:lnTo>
                      <a:lnTo>
                        <a:pt x="121" y="164"/>
                      </a:lnTo>
                      <a:lnTo>
                        <a:pt x="158" y="172"/>
                      </a:lnTo>
                      <a:lnTo>
                        <a:pt x="152" y="175"/>
                      </a:lnTo>
                      <a:lnTo>
                        <a:pt x="153" y="178"/>
                      </a:lnTo>
                      <a:lnTo>
                        <a:pt x="150" y="181"/>
                      </a:lnTo>
                      <a:lnTo>
                        <a:pt x="151" y="182"/>
                      </a:lnTo>
                      <a:lnTo>
                        <a:pt x="154" y="184"/>
                      </a:lnTo>
                      <a:lnTo>
                        <a:pt x="155" y="185"/>
                      </a:lnTo>
                      <a:lnTo>
                        <a:pt x="149" y="184"/>
                      </a:lnTo>
                      <a:lnTo>
                        <a:pt x="143" y="187"/>
                      </a:lnTo>
                      <a:lnTo>
                        <a:pt x="147" y="188"/>
                      </a:lnTo>
                      <a:lnTo>
                        <a:pt x="119" y="196"/>
                      </a:lnTo>
                      <a:lnTo>
                        <a:pt x="121" y="197"/>
                      </a:lnTo>
                      <a:lnTo>
                        <a:pt x="139" y="196"/>
                      </a:lnTo>
                      <a:lnTo>
                        <a:pt x="144" y="193"/>
                      </a:lnTo>
                      <a:lnTo>
                        <a:pt x="139" y="198"/>
                      </a:lnTo>
                      <a:lnTo>
                        <a:pt x="144" y="200"/>
                      </a:lnTo>
                      <a:lnTo>
                        <a:pt x="121" y="198"/>
                      </a:lnTo>
                      <a:lnTo>
                        <a:pt x="115" y="198"/>
                      </a:lnTo>
                      <a:lnTo>
                        <a:pt x="125" y="201"/>
                      </a:lnTo>
                      <a:lnTo>
                        <a:pt x="113" y="200"/>
                      </a:lnTo>
                      <a:lnTo>
                        <a:pt x="106" y="205"/>
                      </a:lnTo>
                      <a:lnTo>
                        <a:pt x="127" y="202"/>
                      </a:lnTo>
                      <a:lnTo>
                        <a:pt x="125" y="202"/>
                      </a:lnTo>
                      <a:lnTo>
                        <a:pt x="133" y="203"/>
                      </a:lnTo>
                      <a:lnTo>
                        <a:pt x="139" y="202"/>
                      </a:lnTo>
                      <a:lnTo>
                        <a:pt x="143" y="202"/>
                      </a:lnTo>
                      <a:lnTo>
                        <a:pt x="138" y="204"/>
                      </a:lnTo>
                      <a:lnTo>
                        <a:pt x="145" y="204"/>
                      </a:lnTo>
                      <a:lnTo>
                        <a:pt x="141" y="205"/>
                      </a:lnTo>
                      <a:lnTo>
                        <a:pt x="143" y="208"/>
                      </a:lnTo>
                      <a:lnTo>
                        <a:pt x="122" y="204"/>
                      </a:lnTo>
                      <a:lnTo>
                        <a:pt x="103" y="211"/>
                      </a:lnTo>
                      <a:lnTo>
                        <a:pt x="129" y="210"/>
                      </a:lnTo>
                      <a:lnTo>
                        <a:pt x="136" y="213"/>
                      </a:lnTo>
                      <a:lnTo>
                        <a:pt x="129" y="211"/>
                      </a:lnTo>
                      <a:lnTo>
                        <a:pt x="101" y="213"/>
                      </a:lnTo>
                      <a:lnTo>
                        <a:pt x="105" y="215"/>
                      </a:lnTo>
                      <a:lnTo>
                        <a:pt x="115" y="216"/>
                      </a:lnTo>
                      <a:lnTo>
                        <a:pt x="109" y="218"/>
                      </a:lnTo>
                      <a:lnTo>
                        <a:pt x="108" y="220"/>
                      </a:lnTo>
                      <a:lnTo>
                        <a:pt x="105" y="220"/>
                      </a:lnTo>
                      <a:lnTo>
                        <a:pt x="111" y="223"/>
                      </a:lnTo>
                      <a:lnTo>
                        <a:pt x="100" y="223"/>
                      </a:lnTo>
                      <a:lnTo>
                        <a:pt x="98" y="227"/>
                      </a:lnTo>
                      <a:lnTo>
                        <a:pt x="120" y="221"/>
                      </a:lnTo>
                      <a:lnTo>
                        <a:pt x="140" y="215"/>
                      </a:lnTo>
                      <a:lnTo>
                        <a:pt x="136" y="217"/>
                      </a:lnTo>
                      <a:lnTo>
                        <a:pt x="98" y="230"/>
                      </a:lnTo>
                      <a:lnTo>
                        <a:pt x="104" y="230"/>
                      </a:lnTo>
                      <a:lnTo>
                        <a:pt x="99" y="232"/>
                      </a:lnTo>
                      <a:lnTo>
                        <a:pt x="118" y="229"/>
                      </a:lnTo>
                      <a:lnTo>
                        <a:pt x="101" y="234"/>
                      </a:lnTo>
                      <a:lnTo>
                        <a:pt x="103" y="235"/>
                      </a:lnTo>
                      <a:lnTo>
                        <a:pt x="105" y="238"/>
                      </a:lnTo>
                      <a:lnTo>
                        <a:pt x="112" y="238"/>
                      </a:lnTo>
                      <a:lnTo>
                        <a:pt x="127" y="2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5" name="Freeform 7"/>
                <p:cNvSpPr>
                  <a:spLocks noChangeAspect="1"/>
                </p:cNvSpPr>
                <p:nvPr/>
              </p:nvSpPr>
              <p:spPr bwMode="auto">
                <a:xfrm>
                  <a:off x="2257" y="1215"/>
                  <a:ext cx="164" cy="61"/>
                </a:xfrm>
                <a:custGeom>
                  <a:avLst/>
                  <a:gdLst>
                    <a:gd name="T0" fmla="*/ 361 w 126"/>
                    <a:gd name="T1" fmla="*/ 0 h 46"/>
                    <a:gd name="T2" fmla="*/ 350 w 126"/>
                    <a:gd name="T3" fmla="*/ 12 h 46"/>
                    <a:gd name="T4" fmla="*/ 314 w 126"/>
                    <a:gd name="T5" fmla="*/ 27 h 46"/>
                    <a:gd name="T6" fmla="*/ 282 w 126"/>
                    <a:gd name="T7" fmla="*/ 16 h 46"/>
                    <a:gd name="T8" fmla="*/ 276 w 126"/>
                    <a:gd name="T9" fmla="*/ 41 h 46"/>
                    <a:gd name="T10" fmla="*/ 273 w 126"/>
                    <a:gd name="T11" fmla="*/ 36 h 46"/>
                    <a:gd name="T12" fmla="*/ 232 w 126"/>
                    <a:gd name="T13" fmla="*/ 21 h 46"/>
                    <a:gd name="T14" fmla="*/ 220 w 126"/>
                    <a:gd name="T15" fmla="*/ 37 h 46"/>
                    <a:gd name="T16" fmla="*/ 197 w 126"/>
                    <a:gd name="T17" fmla="*/ 21 h 46"/>
                    <a:gd name="T18" fmla="*/ 163 w 126"/>
                    <a:gd name="T19" fmla="*/ 58 h 46"/>
                    <a:gd name="T20" fmla="*/ 146 w 126"/>
                    <a:gd name="T21" fmla="*/ 72 h 46"/>
                    <a:gd name="T22" fmla="*/ 124 w 126"/>
                    <a:gd name="T23" fmla="*/ 48 h 46"/>
                    <a:gd name="T24" fmla="*/ 137 w 126"/>
                    <a:gd name="T25" fmla="*/ 37 h 46"/>
                    <a:gd name="T26" fmla="*/ 78 w 126"/>
                    <a:gd name="T27" fmla="*/ 0 h 46"/>
                    <a:gd name="T28" fmla="*/ 89 w 126"/>
                    <a:gd name="T29" fmla="*/ 12 h 46"/>
                    <a:gd name="T30" fmla="*/ 95 w 126"/>
                    <a:gd name="T31" fmla="*/ 36 h 46"/>
                    <a:gd name="T32" fmla="*/ 60 w 126"/>
                    <a:gd name="T33" fmla="*/ 16 h 46"/>
                    <a:gd name="T34" fmla="*/ 49 w 126"/>
                    <a:gd name="T35" fmla="*/ 27 h 46"/>
                    <a:gd name="T36" fmla="*/ 46 w 126"/>
                    <a:gd name="T37" fmla="*/ 36 h 46"/>
                    <a:gd name="T38" fmla="*/ 57 w 126"/>
                    <a:gd name="T39" fmla="*/ 37 h 46"/>
                    <a:gd name="T40" fmla="*/ 51 w 126"/>
                    <a:gd name="T41" fmla="*/ 41 h 46"/>
                    <a:gd name="T42" fmla="*/ 21 w 126"/>
                    <a:gd name="T43" fmla="*/ 37 h 46"/>
                    <a:gd name="T44" fmla="*/ 29 w 126"/>
                    <a:gd name="T45" fmla="*/ 49 h 46"/>
                    <a:gd name="T46" fmla="*/ 0 w 126"/>
                    <a:gd name="T47" fmla="*/ 49 h 46"/>
                    <a:gd name="T48" fmla="*/ 102 w 126"/>
                    <a:gd name="T49" fmla="*/ 58 h 46"/>
                    <a:gd name="T50" fmla="*/ 86 w 126"/>
                    <a:gd name="T51" fmla="*/ 74 h 46"/>
                    <a:gd name="T52" fmla="*/ 96 w 126"/>
                    <a:gd name="T53" fmla="*/ 85 h 46"/>
                    <a:gd name="T54" fmla="*/ 12 w 126"/>
                    <a:gd name="T55" fmla="*/ 95 h 46"/>
                    <a:gd name="T56" fmla="*/ 83 w 126"/>
                    <a:gd name="T57" fmla="*/ 106 h 46"/>
                    <a:gd name="T58" fmla="*/ 102 w 126"/>
                    <a:gd name="T59" fmla="*/ 117 h 46"/>
                    <a:gd name="T60" fmla="*/ 95 w 126"/>
                    <a:gd name="T61" fmla="*/ 126 h 46"/>
                    <a:gd name="T62" fmla="*/ 103 w 126"/>
                    <a:gd name="T63" fmla="*/ 126 h 46"/>
                    <a:gd name="T64" fmla="*/ 96 w 126"/>
                    <a:gd name="T65" fmla="*/ 141 h 46"/>
                    <a:gd name="T66" fmla="*/ 57 w 126"/>
                    <a:gd name="T67" fmla="*/ 151 h 46"/>
                    <a:gd name="T68" fmla="*/ 89 w 126"/>
                    <a:gd name="T69" fmla="*/ 162 h 46"/>
                    <a:gd name="T70" fmla="*/ 152 w 126"/>
                    <a:gd name="T71" fmla="*/ 167 h 46"/>
                    <a:gd name="T72" fmla="*/ 249 w 126"/>
                    <a:gd name="T73" fmla="*/ 188 h 46"/>
                    <a:gd name="T74" fmla="*/ 321 w 126"/>
                    <a:gd name="T75" fmla="*/ 162 h 46"/>
                    <a:gd name="T76" fmla="*/ 388 w 126"/>
                    <a:gd name="T77" fmla="*/ 135 h 46"/>
                    <a:gd name="T78" fmla="*/ 433 w 126"/>
                    <a:gd name="T79" fmla="*/ 106 h 46"/>
                    <a:gd name="T80" fmla="*/ 450 w 126"/>
                    <a:gd name="T81" fmla="*/ 88 h 46"/>
                    <a:gd name="T82" fmla="*/ 470 w 126"/>
                    <a:gd name="T83" fmla="*/ 86 h 46"/>
                    <a:gd name="T84" fmla="*/ 448 w 126"/>
                    <a:gd name="T85" fmla="*/ 77 h 46"/>
                    <a:gd name="T86" fmla="*/ 470 w 126"/>
                    <a:gd name="T87" fmla="*/ 72 h 46"/>
                    <a:gd name="T88" fmla="*/ 470 w 126"/>
                    <a:gd name="T89" fmla="*/ 64 h 46"/>
                    <a:gd name="T90" fmla="*/ 431 w 126"/>
                    <a:gd name="T91" fmla="*/ 58 h 46"/>
                    <a:gd name="T92" fmla="*/ 437 w 126"/>
                    <a:gd name="T93" fmla="*/ 48 h 46"/>
                    <a:gd name="T94" fmla="*/ 418 w 126"/>
                    <a:gd name="T95" fmla="*/ 41 h 46"/>
                    <a:gd name="T96" fmla="*/ 418 w 126"/>
                    <a:gd name="T97" fmla="*/ 27 h 46"/>
                    <a:gd name="T98" fmla="*/ 433 w 126"/>
                    <a:gd name="T99" fmla="*/ 1 h 46"/>
                    <a:gd name="T100" fmla="*/ 400 w 126"/>
                    <a:gd name="T101" fmla="*/ 12 h 46"/>
                    <a:gd name="T102" fmla="*/ 361 w 126"/>
                    <a:gd name="T103" fmla="*/ 0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46"/>
                    <a:gd name="T158" fmla="*/ 126 w 126"/>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46">
                      <a:moveTo>
                        <a:pt x="97" y="0"/>
                      </a:moveTo>
                      <a:lnTo>
                        <a:pt x="94" y="3"/>
                      </a:lnTo>
                      <a:lnTo>
                        <a:pt x="84" y="6"/>
                      </a:lnTo>
                      <a:lnTo>
                        <a:pt x="75" y="4"/>
                      </a:lnTo>
                      <a:lnTo>
                        <a:pt x="74" y="10"/>
                      </a:lnTo>
                      <a:lnTo>
                        <a:pt x="73" y="8"/>
                      </a:lnTo>
                      <a:lnTo>
                        <a:pt x="62" y="5"/>
                      </a:lnTo>
                      <a:lnTo>
                        <a:pt x="59" y="9"/>
                      </a:lnTo>
                      <a:lnTo>
                        <a:pt x="52" y="5"/>
                      </a:lnTo>
                      <a:lnTo>
                        <a:pt x="44" y="14"/>
                      </a:lnTo>
                      <a:lnTo>
                        <a:pt x="39" y="17"/>
                      </a:lnTo>
                      <a:lnTo>
                        <a:pt x="33" y="11"/>
                      </a:lnTo>
                      <a:lnTo>
                        <a:pt x="37" y="9"/>
                      </a:lnTo>
                      <a:lnTo>
                        <a:pt x="21" y="0"/>
                      </a:lnTo>
                      <a:lnTo>
                        <a:pt x="24" y="3"/>
                      </a:lnTo>
                      <a:lnTo>
                        <a:pt x="25" y="8"/>
                      </a:lnTo>
                      <a:lnTo>
                        <a:pt x="16" y="4"/>
                      </a:lnTo>
                      <a:lnTo>
                        <a:pt x="13" y="6"/>
                      </a:lnTo>
                      <a:lnTo>
                        <a:pt x="12" y="8"/>
                      </a:lnTo>
                      <a:lnTo>
                        <a:pt x="15" y="9"/>
                      </a:lnTo>
                      <a:lnTo>
                        <a:pt x="14" y="10"/>
                      </a:lnTo>
                      <a:lnTo>
                        <a:pt x="5" y="9"/>
                      </a:lnTo>
                      <a:lnTo>
                        <a:pt x="8" y="12"/>
                      </a:lnTo>
                      <a:lnTo>
                        <a:pt x="0" y="12"/>
                      </a:lnTo>
                      <a:lnTo>
                        <a:pt x="27" y="14"/>
                      </a:lnTo>
                      <a:lnTo>
                        <a:pt x="23" y="18"/>
                      </a:lnTo>
                      <a:lnTo>
                        <a:pt x="26" y="20"/>
                      </a:lnTo>
                      <a:lnTo>
                        <a:pt x="3" y="23"/>
                      </a:lnTo>
                      <a:lnTo>
                        <a:pt x="22" y="26"/>
                      </a:lnTo>
                      <a:lnTo>
                        <a:pt x="27" y="29"/>
                      </a:lnTo>
                      <a:lnTo>
                        <a:pt x="25" y="31"/>
                      </a:lnTo>
                      <a:lnTo>
                        <a:pt x="28" y="31"/>
                      </a:lnTo>
                      <a:lnTo>
                        <a:pt x="26" y="34"/>
                      </a:lnTo>
                      <a:lnTo>
                        <a:pt x="15" y="37"/>
                      </a:lnTo>
                      <a:lnTo>
                        <a:pt x="24" y="39"/>
                      </a:lnTo>
                      <a:lnTo>
                        <a:pt x="41" y="41"/>
                      </a:lnTo>
                      <a:lnTo>
                        <a:pt x="67" y="46"/>
                      </a:lnTo>
                      <a:lnTo>
                        <a:pt x="86" y="39"/>
                      </a:lnTo>
                      <a:lnTo>
                        <a:pt x="104" y="33"/>
                      </a:lnTo>
                      <a:lnTo>
                        <a:pt x="116" y="26"/>
                      </a:lnTo>
                      <a:lnTo>
                        <a:pt x="121" y="22"/>
                      </a:lnTo>
                      <a:lnTo>
                        <a:pt x="126" y="21"/>
                      </a:lnTo>
                      <a:lnTo>
                        <a:pt x="120" y="19"/>
                      </a:lnTo>
                      <a:lnTo>
                        <a:pt x="126" y="17"/>
                      </a:lnTo>
                      <a:lnTo>
                        <a:pt x="126" y="15"/>
                      </a:lnTo>
                      <a:lnTo>
                        <a:pt x="115" y="14"/>
                      </a:lnTo>
                      <a:lnTo>
                        <a:pt x="117" y="11"/>
                      </a:lnTo>
                      <a:lnTo>
                        <a:pt x="112" y="10"/>
                      </a:lnTo>
                      <a:lnTo>
                        <a:pt x="112" y="6"/>
                      </a:lnTo>
                      <a:lnTo>
                        <a:pt x="116" y="1"/>
                      </a:lnTo>
                      <a:lnTo>
                        <a:pt x="107" y="3"/>
                      </a:lnTo>
                      <a:lnTo>
                        <a:pt x="97"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01" name="Group 8"/>
              <p:cNvGrpSpPr>
                <a:grpSpLocks noChangeAspect="1"/>
              </p:cNvGrpSpPr>
              <p:nvPr/>
            </p:nvGrpSpPr>
            <p:grpSpPr bwMode="auto">
              <a:xfrm>
                <a:off x="4697413" y="2934617"/>
                <a:ext cx="1041400" cy="958850"/>
                <a:chOff x="2999" y="1699"/>
                <a:chExt cx="782" cy="719"/>
              </a:xfrm>
              <a:solidFill>
                <a:srgbClr val="336600"/>
              </a:solidFill>
            </p:grpSpPr>
            <p:sp>
              <p:nvSpPr>
                <p:cNvPr id="634" name="Freeform 9"/>
                <p:cNvSpPr>
                  <a:spLocks noChangeAspect="1"/>
                </p:cNvSpPr>
                <p:nvPr/>
              </p:nvSpPr>
              <p:spPr bwMode="auto">
                <a:xfrm>
                  <a:off x="3545" y="2107"/>
                  <a:ext cx="13" cy="36"/>
                </a:xfrm>
                <a:custGeom>
                  <a:avLst/>
                  <a:gdLst>
                    <a:gd name="T0" fmla="*/ 15 w 11"/>
                    <a:gd name="T1" fmla="*/ 112 h 27"/>
                    <a:gd name="T2" fmla="*/ 13 w 11"/>
                    <a:gd name="T3" fmla="*/ 113 h 27"/>
                    <a:gd name="T4" fmla="*/ 1 w 11"/>
                    <a:gd name="T5" fmla="*/ 101 h 27"/>
                    <a:gd name="T6" fmla="*/ 0 w 11"/>
                    <a:gd name="T7" fmla="*/ 37 h 27"/>
                    <a:gd name="T8" fmla="*/ 13 w 11"/>
                    <a:gd name="T9" fmla="*/ 0 h 27"/>
                    <a:gd name="T10" fmla="*/ 25 w 11"/>
                    <a:gd name="T11" fmla="*/ 59 h 27"/>
                    <a:gd name="T12" fmla="*/ 15 w 11"/>
                    <a:gd name="T13" fmla="*/ 112 h 27"/>
                    <a:gd name="T14" fmla="*/ 0 60000 65536"/>
                    <a:gd name="T15" fmla="*/ 0 60000 65536"/>
                    <a:gd name="T16" fmla="*/ 0 60000 65536"/>
                    <a:gd name="T17" fmla="*/ 0 60000 65536"/>
                    <a:gd name="T18" fmla="*/ 0 60000 65536"/>
                    <a:gd name="T19" fmla="*/ 0 60000 65536"/>
                    <a:gd name="T20" fmla="*/ 0 60000 65536"/>
                    <a:gd name="T21" fmla="*/ 0 w 11"/>
                    <a:gd name="T22" fmla="*/ 0 h 27"/>
                    <a:gd name="T23" fmla="*/ 11 w 1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7">
                      <a:moveTo>
                        <a:pt x="7" y="26"/>
                      </a:moveTo>
                      <a:lnTo>
                        <a:pt x="6" y="27"/>
                      </a:lnTo>
                      <a:lnTo>
                        <a:pt x="1" y="24"/>
                      </a:lnTo>
                      <a:lnTo>
                        <a:pt x="0" y="9"/>
                      </a:lnTo>
                      <a:lnTo>
                        <a:pt x="6" y="0"/>
                      </a:lnTo>
                      <a:lnTo>
                        <a:pt x="11" y="14"/>
                      </a:lnTo>
                      <a:lnTo>
                        <a:pt x="7"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5" name="Freeform 10"/>
                <p:cNvSpPr>
                  <a:spLocks noChangeAspect="1"/>
                </p:cNvSpPr>
                <p:nvPr/>
              </p:nvSpPr>
              <p:spPr bwMode="auto">
                <a:xfrm>
                  <a:off x="3373" y="1797"/>
                  <a:ext cx="408" cy="332"/>
                </a:xfrm>
                <a:custGeom>
                  <a:avLst/>
                  <a:gdLst>
                    <a:gd name="T0" fmla="*/ 133 w 312"/>
                    <a:gd name="T1" fmla="*/ 404 h 252"/>
                    <a:gd name="T2" fmla="*/ 145 w 312"/>
                    <a:gd name="T3" fmla="*/ 304 h 252"/>
                    <a:gd name="T4" fmla="*/ 107 w 312"/>
                    <a:gd name="T5" fmla="*/ 253 h 252"/>
                    <a:gd name="T6" fmla="*/ 21 w 312"/>
                    <a:gd name="T7" fmla="*/ 125 h 252"/>
                    <a:gd name="T8" fmla="*/ 0 w 312"/>
                    <a:gd name="T9" fmla="*/ 16 h 252"/>
                    <a:gd name="T10" fmla="*/ 27 w 312"/>
                    <a:gd name="T11" fmla="*/ 1 h 252"/>
                    <a:gd name="T12" fmla="*/ 99 w 312"/>
                    <a:gd name="T13" fmla="*/ 50 h 252"/>
                    <a:gd name="T14" fmla="*/ 201 w 312"/>
                    <a:gd name="T15" fmla="*/ 0 h 252"/>
                    <a:gd name="T16" fmla="*/ 211 w 312"/>
                    <a:gd name="T17" fmla="*/ 49 h 252"/>
                    <a:gd name="T18" fmla="*/ 296 w 312"/>
                    <a:gd name="T19" fmla="*/ 149 h 252"/>
                    <a:gd name="T20" fmla="*/ 409 w 312"/>
                    <a:gd name="T21" fmla="*/ 196 h 252"/>
                    <a:gd name="T22" fmla="*/ 510 w 312"/>
                    <a:gd name="T23" fmla="*/ 202 h 252"/>
                    <a:gd name="T24" fmla="*/ 561 w 312"/>
                    <a:gd name="T25" fmla="*/ 182 h 252"/>
                    <a:gd name="T26" fmla="*/ 568 w 312"/>
                    <a:gd name="T27" fmla="*/ 159 h 252"/>
                    <a:gd name="T28" fmla="*/ 673 w 312"/>
                    <a:gd name="T29" fmla="*/ 108 h 252"/>
                    <a:gd name="T30" fmla="*/ 819 w 312"/>
                    <a:gd name="T31" fmla="*/ 138 h 252"/>
                    <a:gd name="T32" fmla="*/ 910 w 312"/>
                    <a:gd name="T33" fmla="*/ 202 h 252"/>
                    <a:gd name="T34" fmla="*/ 979 w 312"/>
                    <a:gd name="T35" fmla="*/ 275 h 252"/>
                    <a:gd name="T36" fmla="*/ 966 w 312"/>
                    <a:gd name="T37" fmla="*/ 370 h 252"/>
                    <a:gd name="T38" fmla="*/ 990 w 312"/>
                    <a:gd name="T39" fmla="*/ 426 h 252"/>
                    <a:gd name="T40" fmla="*/ 996 w 312"/>
                    <a:gd name="T41" fmla="*/ 497 h 252"/>
                    <a:gd name="T42" fmla="*/ 1063 w 312"/>
                    <a:gd name="T43" fmla="*/ 570 h 252"/>
                    <a:gd name="T44" fmla="*/ 1033 w 312"/>
                    <a:gd name="T45" fmla="*/ 677 h 252"/>
                    <a:gd name="T46" fmla="*/ 1113 w 312"/>
                    <a:gd name="T47" fmla="*/ 771 h 252"/>
                    <a:gd name="T48" fmla="*/ 1178 w 312"/>
                    <a:gd name="T49" fmla="*/ 863 h 252"/>
                    <a:gd name="T50" fmla="*/ 1194 w 312"/>
                    <a:gd name="T51" fmla="*/ 899 h 252"/>
                    <a:gd name="T52" fmla="*/ 1122 w 312"/>
                    <a:gd name="T53" fmla="*/ 946 h 252"/>
                    <a:gd name="T54" fmla="*/ 1055 w 312"/>
                    <a:gd name="T55" fmla="*/ 988 h 252"/>
                    <a:gd name="T56" fmla="*/ 932 w 312"/>
                    <a:gd name="T57" fmla="*/ 974 h 252"/>
                    <a:gd name="T58" fmla="*/ 843 w 312"/>
                    <a:gd name="T59" fmla="*/ 913 h 252"/>
                    <a:gd name="T60" fmla="*/ 772 w 312"/>
                    <a:gd name="T61" fmla="*/ 885 h 252"/>
                    <a:gd name="T62" fmla="*/ 638 w 312"/>
                    <a:gd name="T63" fmla="*/ 880 h 252"/>
                    <a:gd name="T64" fmla="*/ 535 w 312"/>
                    <a:gd name="T65" fmla="*/ 816 h 252"/>
                    <a:gd name="T66" fmla="*/ 463 w 312"/>
                    <a:gd name="T67" fmla="*/ 729 h 252"/>
                    <a:gd name="T68" fmla="*/ 387 w 312"/>
                    <a:gd name="T69" fmla="*/ 655 h 252"/>
                    <a:gd name="T70" fmla="*/ 361 w 312"/>
                    <a:gd name="T71" fmla="*/ 628 h 252"/>
                    <a:gd name="T72" fmla="*/ 333 w 312"/>
                    <a:gd name="T73" fmla="*/ 672 h 252"/>
                    <a:gd name="T74" fmla="*/ 298 w 312"/>
                    <a:gd name="T75" fmla="*/ 597 h 252"/>
                    <a:gd name="T76" fmla="*/ 276 w 312"/>
                    <a:gd name="T77" fmla="*/ 541 h 252"/>
                    <a:gd name="T78" fmla="*/ 211 w 312"/>
                    <a:gd name="T79" fmla="*/ 485 h 2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252"/>
                    <a:gd name="T122" fmla="*/ 312 w 312"/>
                    <a:gd name="T123" fmla="*/ 252 h 2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252">
                      <a:moveTo>
                        <a:pt x="43" y="114"/>
                      </a:moveTo>
                      <a:lnTo>
                        <a:pt x="35" y="102"/>
                      </a:lnTo>
                      <a:lnTo>
                        <a:pt x="33" y="93"/>
                      </a:lnTo>
                      <a:lnTo>
                        <a:pt x="38" y="77"/>
                      </a:lnTo>
                      <a:lnTo>
                        <a:pt x="38" y="69"/>
                      </a:lnTo>
                      <a:lnTo>
                        <a:pt x="28" y="64"/>
                      </a:lnTo>
                      <a:lnTo>
                        <a:pt x="13" y="43"/>
                      </a:lnTo>
                      <a:lnTo>
                        <a:pt x="5" y="32"/>
                      </a:lnTo>
                      <a:lnTo>
                        <a:pt x="1" y="13"/>
                      </a:lnTo>
                      <a:lnTo>
                        <a:pt x="0" y="4"/>
                      </a:lnTo>
                      <a:lnTo>
                        <a:pt x="6" y="0"/>
                      </a:lnTo>
                      <a:lnTo>
                        <a:pt x="7" y="1"/>
                      </a:lnTo>
                      <a:lnTo>
                        <a:pt x="9" y="4"/>
                      </a:lnTo>
                      <a:lnTo>
                        <a:pt x="26" y="13"/>
                      </a:lnTo>
                      <a:lnTo>
                        <a:pt x="38" y="9"/>
                      </a:lnTo>
                      <a:lnTo>
                        <a:pt x="53" y="0"/>
                      </a:lnTo>
                      <a:lnTo>
                        <a:pt x="56" y="9"/>
                      </a:lnTo>
                      <a:lnTo>
                        <a:pt x="55" y="12"/>
                      </a:lnTo>
                      <a:lnTo>
                        <a:pt x="68" y="21"/>
                      </a:lnTo>
                      <a:lnTo>
                        <a:pt x="77" y="37"/>
                      </a:lnTo>
                      <a:lnTo>
                        <a:pt x="93" y="43"/>
                      </a:lnTo>
                      <a:lnTo>
                        <a:pt x="107" y="49"/>
                      </a:lnTo>
                      <a:lnTo>
                        <a:pt x="121" y="53"/>
                      </a:lnTo>
                      <a:lnTo>
                        <a:pt x="133" y="51"/>
                      </a:lnTo>
                      <a:lnTo>
                        <a:pt x="144" y="49"/>
                      </a:lnTo>
                      <a:lnTo>
                        <a:pt x="147" y="46"/>
                      </a:lnTo>
                      <a:lnTo>
                        <a:pt x="144" y="40"/>
                      </a:lnTo>
                      <a:lnTo>
                        <a:pt x="148" y="40"/>
                      </a:lnTo>
                      <a:lnTo>
                        <a:pt x="159" y="30"/>
                      </a:lnTo>
                      <a:lnTo>
                        <a:pt x="176" y="27"/>
                      </a:lnTo>
                      <a:lnTo>
                        <a:pt x="189" y="26"/>
                      </a:lnTo>
                      <a:lnTo>
                        <a:pt x="214" y="35"/>
                      </a:lnTo>
                      <a:lnTo>
                        <a:pt x="225" y="42"/>
                      </a:lnTo>
                      <a:lnTo>
                        <a:pt x="238" y="51"/>
                      </a:lnTo>
                      <a:lnTo>
                        <a:pt x="251" y="52"/>
                      </a:lnTo>
                      <a:lnTo>
                        <a:pt x="256" y="70"/>
                      </a:lnTo>
                      <a:lnTo>
                        <a:pt x="254" y="91"/>
                      </a:lnTo>
                      <a:lnTo>
                        <a:pt x="252" y="93"/>
                      </a:lnTo>
                      <a:lnTo>
                        <a:pt x="252" y="101"/>
                      </a:lnTo>
                      <a:lnTo>
                        <a:pt x="259" y="107"/>
                      </a:lnTo>
                      <a:lnTo>
                        <a:pt x="258" y="110"/>
                      </a:lnTo>
                      <a:lnTo>
                        <a:pt x="261" y="125"/>
                      </a:lnTo>
                      <a:lnTo>
                        <a:pt x="263" y="139"/>
                      </a:lnTo>
                      <a:lnTo>
                        <a:pt x="278" y="144"/>
                      </a:lnTo>
                      <a:lnTo>
                        <a:pt x="281" y="150"/>
                      </a:lnTo>
                      <a:lnTo>
                        <a:pt x="270" y="171"/>
                      </a:lnTo>
                      <a:lnTo>
                        <a:pt x="280" y="183"/>
                      </a:lnTo>
                      <a:lnTo>
                        <a:pt x="291" y="194"/>
                      </a:lnTo>
                      <a:lnTo>
                        <a:pt x="303" y="200"/>
                      </a:lnTo>
                      <a:lnTo>
                        <a:pt x="308" y="217"/>
                      </a:lnTo>
                      <a:lnTo>
                        <a:pt x="312" y="219"/>
                      </a:lnTo>
                      <a:lnTo>
                        <a:pt x="312" y="226"/>
                      </a:lnTo>
                      <a:lnTo>
                        <a:pt x="299" y="232"/>
                      </a:lnTo>
                      <a:lnTo>
                        <a:pt x="294" y="238"/>
                      </a:lnTo>
                      <a:lnTo>
                        <a:pt x="293" y="252"/>
                      </a:lnTo>
                      <a:lnTo>
                        <a:pt x="276" y="249"/>
                      </a:lnTo>
                      <a:lnTo>
                        <a:pt x="260" y="247"/>
                      </a:lnTo>
                      <a:lnTo>
                        <a:pt x="244" y="245"/>
                      </a:lnTo>
                      <a:lnTo>
                        <a:pt x="227" y="241"/>
                      </a:lnTo>
                      <a:lnTo>
                        <a:pt x="220" y="230"/>
                      </a:lnTo>
                      <a:lnTo>
                        <a:pt x="215" y="218"/>
                      </a:lnTo>
                      <a:lnTo>
                        <a:pt x="202" y="223"/>
                      </a:lnTo>
                      <a:lnTo>
                        <a:pt x="190" y="228"/>
                      </a:lnTo>
                      <a:lnTo>
                        <a:pt x="167" y="222"/>
                      </a:lnTo>
                      <a:lnTo>
                        <a:pt x="154" y="214"/>
                      </a:lnTo>
                      <a:lnTo>
                        <a:pt x="140" y="206"/>
                      </a:lnTo>
                      <a:lnTo>
                        <a:pt x="128" y="194"/>
                      </a:lnTo>
                      <a:lnTo>
                        <a:pt x="121" y="184"/>
                      </a:lnTo>
                      <a:lnTo>
                        <a:pt x="108" y="164"/>
                      </a:lnTo>
                      <a:lnTo>
                        <a:pt x="101" y="165"/>
                      </a:lnTo>
                      <a:lnTo>
                        <a:pt x="94" y="161"/>
                      </a:lnTo>
                      <a:lnTo>
                        <a:pt x="94" y="159"/>
                      </a:lnTo>
                      <a:lnTo>
                        <a:pt x="89" y="168"/>
                      </a:lnTo>
                      <a:lnTo>
                        <a:pt x="87" y="169"/>
                      </a:lnTo>
                      <a:lnTo>
                        <a:pt x="83" y="162"/>
                      </a:lnTo>
                      <a:lnTo>
                        <a:pt x="78" y="150"/>
                      </a:lnTo>
                      <a:lnTo>
                        <a:pt x="72" y="150"/>
                      </a:lnTo>
                      <a:lnTo>
                        <a:pt x="72" y="137"/>
                      </a:lnTo>
                      <a:lnTo>
                        <a:pt x="67" y="129"/>
                      </a:lnTo>
                      <a:lnTo>
                        <a:pt x="55" y="122"/>
                      </a:lnTo>
                      <a:lnTo>
                        <a:pt x="43" y="1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6" name="Freeform 11"/>
                <p:cNvSpPr>
                  <a:spLocks noChangeAspect="1"/>
                </p:cNvSpPr>
                <p:nvPr/>
              </p:nvSpPr>
              <p:spPr bwMode="auto">
                <a:xfrm>
                  <a:off x="3290" y="1851"/>
                  <a:ext cx="197" cy="188"/>
                </a:xfrm>
                <a:custGeom>
                  <a:avLst/>
                  <a:gdLst>
                    <a:gd name="T0" fmla="*/ 373 w 151"/>
                    <a:gd name="T1" fmla="*/ 238 h 143"/>
                    <a:gd name="T2" fmla="*/ 369 w 151"/>
                    <a:gd name="T3" fmla="*/ 202 h 143"/>
                    <a:gd name="T4" fmla="*/ 386 w 151"/>
                    <a:gd name="T5" fmla="*/ 142 h 143"/>
                    <a:gd name="T6" fmla="*/ 386 w 151"/>
                    <a:gd name="T7" fmla="*/ 110 h 143"/>
                    <a:gd name="T8" fmla="*/ 348 w 151"/>
                    <a:gd name="T9" fmla="*/ 88 h 143"/>
                    <a:gd name="T10" fmla="*/ 290 w 151"/>
                    <a:gd name="T11" fmla="*/ 9 h 143"/>
                    <a:gd name="T12" fmla="*/ 264 w 151"/>
                    <a:gd name="T13" fmla="*/ 16 h 143"/>
                    <a:gd name="T14" fmla="*/ 248 w 151"/>
                    <a:gd name="T15" fmla="*/ 0 h 143"/>
                    <a:gd name="T16" fmla="*/ 174 w 151"/>
                    <a:gd name="T17" fmla="*/ 0 h 143"/>
                    <a:gd name="T18" fmla="*/ 162 w 151"/>
                    <a:gd name="T19" fmla="*/ 16 h 143"/>
                    <a:gd name="T20" fmla="*/ 111 w 151"/>
                    <a:gd name="T21" fmla="*/ 64 h 143"/>
                    <a:gd name="T22" fmla="*/ 114 w 151"/>
                    <a:gd name="T23" fmla="*/ 130 h 143"/>
                    <a:gd name="T24" fmla="*/ 114 w 151"/>
                    <a:gd name="T25" fmla="*/ 201 h 143"/>
                    <a:gd name="T26" fmla="*/ 57 w 151"/>
                    <a:gd name="T27" fmla="*/ 233 h 143"/>
                    <a:gd name="T28" fmla="*/ 0 w 151"/>
                    <a:gd name="T29" fmla="*/ 266 h 143"/>
                    <a:gd name="T30" fmla="*/ 38 w 151"/>
                    <a:gd name="T31" fmla="*/ 347 h 143"/>
                    <a:gd name="T32" fmla="*/ 89 w 151"/>
                    <a:gd name="T33" fmla="*/ 373 h 143"/>
                    <a:gd name="T34" fmla="*/ 149 w 151"/>
                    <a:gd name="T35" fmla="*/ 397 h 143"/>
                    <a:gd name="T36" fmla="*/ 200 w 151"/>
                    <a:gd name="T37" fmla="*/ 425 h 143"/>
                    <a:gd name="T38" fmla="*/ 257 w 151"/>
                    <a:gd name="T39" fmla="*/ 452 h 143"/>
                    <a:gd name="T40" fmla="*/ 307 w 151"/>
                    <a:gd name="T41" fmla="*/ 504 h 143"/>
                    <a:gd name="T42" fmla="*/ 369 w 151"/>
                    <a:gd name="T43" fmla="*/ 559 h 143"/>
                    <a:gd name="T44" fmla="*/ 464 w 151"/>
                    <a:gd name="T45" fmla="*/ 561 h 143"/>
                    <a:gd name="T46" fmla="*/ 493 w 151"/>
                    <a:gd name="T47" fmla="*/ 504 h 143"/>
                    <a:gd name="T48" fmla="*/ 541 w 151"/>
                    <a:gd name="T49" fmla="*/ 500 h 143"/>
                    <a:gd name="T50" fmla="*/ 570 w 151"/>
                    <a:gd name="T51" fmla="*/ 504 h 143"/>
                    <a:gd name="T52" fmla="*/ 554 w 151"/>
                    <a:gd name="T53" fmla="*/ 476 h 143"/>
                    <a:gd name="T54" fmla="*/ 535 w 151"/>
                    <a:gd name="T55" fmla="*/ 427 h 143"/>
                    <a:gd name="T56" fmla="*/ 513 w 151"/>
                    <a:gd name="T57" fmla="*/ 427 h 143"/>
                    <a:gd name="T58" fmla="*/ 513 w 151"/>
                    <a:gd name="T59" fmla="*/ 377 h 143"/>
                    <a:gd name="T60" fmla="*/ 496 w 151"/>
                    <a:gd name="T61" fmla="*/ 347 h 143"/>
                    <a:gd name="T62" fmla="*/ 449 w 151"/>
                    <a:gd name="T63" fmla="*/ 317 h 143"/>
                    <a:gd name="T64" fmla="*/ 407 w 151"/>
                    <a:gd name="T65" fmla="*/ 287 h 143"/>
                    <a:gd name="T66" fmla="*/ 373 w 151"/>
                    <a:gd name="T67" fmla="*/ 238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143"/>
                    <a:gd name="T104" fmla="*/ 151 w 151"/>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143">
                      <a:moveTo>
                        <a:pt x="99" y="61"/>
                      </a:moveTo>
                      <a:lnTo>
                        <a:pt x="97" y="52"/>
                      </a:lnTo>
                      <a:lnTo>
                        <a:pt x="102" y="36"/>
                      </a:lnTo>
                      <a:lnTo>
                        <a:pt x="102" y="28"/>
                      </a:lnTo>
                      <a:lnTo>
                        <a:pt x="92" y="23"/>
                      </a:lnTo>
                      <a:lnTo>
                        <a:pt x="77" y="2"/>
                      </a:lnTo>
                      <a:lnTo>
                        <a:pt x="70" y="4"/>
                      </a:lnTo>
                      <a:lnTo>
                        <a:pt x="66" y="0"/>
                      </a:lnTo>
                      <a:lnTo>
                        <a:pt x="46" y="0"/>
                      </a:lnTo>
                      <a:lnTo>
                        <a:pt x="43" y="4"/>
                      </a:lnTo>
                      <a:lnTo>
                        <a:pt x="29" y="16"/>
                      </a:lnTo>
                      <a:lnTo>
                        <a:pt x="30" y="33"/>
                      </a:lnTo>
                      <a:lnTo>
                        <a:pt x="30" y="51"/>
                      </a:lnTo>
                      <a:lnTo>
                        <a:pt x="15" y="59"/>
                      </a:lnTo>
                      <a:lnTo>
                        <a:pt x="0" y="68"/>
                      </a:lnTo>
                      <a:lnTo>
                        <a:pt x="10" y="88"/>
                      </a:lnTo>
                      <a:lnTo>
                        <a:pt x="24" y="95"/>
                      </a:lnTo>
                      <a:lnTo>
                        <a:pt x="39" y="101"/>
                      </a:lnTo>
                      <a:lnTo>
                        <a:pt x="53" y="108"/>
                      </a:lnTo>
                      <a:lnTo>
                        <a:pt x="68" y="115"/>
                      </a:lnTo>
                      <a:lnTo>
                        <a:pt x="81" y="128"/>
                      </a:lnTo>
                      <a:lnTo>
                        <a:pt x="97" y="142"/>
                      </a:lnTo>
                      <a:lnTo>
                        <a:pt x="123" y="143"/>
                      </a:lnTo>
                      <a:lnTo>
                        <a:pt x="130" y="128"/>
                      </a:lnTo>
                      <a:lnTo>
                        <a:pt x="143" y="127"/>
                      </a:lnTo>
                      <a:lnTo>
                        <a:pt x="151" y="128"/>
                      </a:lnTo>
                      <a:lnTo>
                        <a:pt x="147" y="121"/>
                      </a:lnTo>
                      <a:lnTo>
                        <a:pt x="142" y="109"/>
                      </a:lnTo>
                      <a:lnTo>
                        <a:pt x="136" y="109"/>
                      </a:lnTo>
                      <a:lnTo>
                        <a:pt x="136" y="96"/>
                      </a:lnTo>
                      <a:lnTo>
                        <a:pt x="131" y="88"/>
                      </a:lnTo>
                      <a:lnTo>
                        <a:pt x="119" y="81"/>
                      </a:lnTo>
                      <a:lnTo>
                        <a:pt x="107" y="73"/>
                      </a:lnTo>
                      <a:lnTo>
                        <a:pt x="99" y="6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7" name="Freeform 12"/>
                <p:cNvSpPr>
                  <a:spLocks noChangeAspect="1"/>
                </p:cNvSpPr>
                <p:nvPr/>
              </p:nvSpPr>
              <p:spPr bwMode="auto">
                <a:xfrm>
                  <a:off x="3451" y="2018"/>
                  <a:ext cx="37" cy="34"/>
                </a:xfrm>
                <a:custGeom>
                  <a:avLst/>
                  <a:gdLst>
                    <a:gd name="T0" fmla="*/ 83 w 29"/>
                    <a:gd name="T1" fmla="*/ 35 h 25"/>
                    <a:gd name="T2" fmla="*/ 65 w 29"/>
                    <a:gd name="T3" fmla="*/ 37 h 25"/>
                    <a:gd name="T4" fmla="*/ 69 w 29"/>
                    <a:gd name="T5" fmla="*/ 50 h 25"/>
                    <a:gd name="T6" fmla="*/ 98 w 29"/>
                    <a:gd name="T7" fmla="*/ 117 h 25"/>
                    <a:gd name="T8" fmla="*/ 59 w 29"/>
                    <a:gd name="T9" fmla="*/ 106 h 25"/>
                    <a:gd name="T10" fmla="*/ 47 w 29"/>
                    <a:gd name="T11" fmla="*/ 83 h 25"/>
                    <a:gd name="T12" fmla="*/ 0 w 29"/>
                    <a:gd name="T13" fmla="*/ 76 h 25"/>
                    <a:gd name="T14" fmla="*/ 23 w 29"/>
                    <a:gd name="T15" fmla="*/ 1 h 25"/>
                    <a:gd name="T16" fmla="*/ 69 w 29"/>
                    <a:gd name="T17" fmla="*/ 0 h 25"/>
                    <a:gd name="T18" fmla="*/ 83 w 29"/>
                    <a:gd name="T19" fmla="*/ 3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5"/>
                    <a:gd name="T32" fmla="*/ 29 w 2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5">
                      <a:moveTo>
                        <a:pt x="24" y="7"/>
                      </a:moveTo>
                      <a:lnTo>
                        <a:pt x="19" y="8"/>
                      </a:lnTo>
                      <a:lnTo>
                        <a:pt x="20" y="11"/>
                      </a:lnTo>
                      <a:lnTo>
                        <a:pt x="29" y="25"/>
                      </a:lnTo>
                      <a:lnTo>
                        <a:pt x="17" y="23"/>
                      </a:lnTo>
                      <a:lnTo>
                        <a:pt x="14" y="18"/>
                      </a:lnTo>
                      <a:lnTo>
                        <a:pt x="0" y="16"/>
                      </a:lnTo>
                      <a:lnTo>
                        <a:pt x="7" y="1"/>
                      </a:lnTo>
                      <a:lnTo>
                        <a:pt x="20" y="0"/>
                      </a:lnTo>
                      <a:lnTo>
                        <a:pt x="24"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8" name="Freeform 13"/>
                <p:cNvSpPr>
                  <a:spLocks noChangeAspect="1"/>
                </p:cNvSpPr>
                <p:nvPr/>
              </p:nvSpPr>
              <p:spPr bwMode="auto">
                <a:xfrm>
                  <a:off x="3207" y="1945"/>
                  <a:ext cx="25" cy="85"/>
                </a:xfrm>
                <a:custGeom>
                  <a:avLst/>
                  <a:gdLst>
                    <a:gd name="T0" fmla="*/ 68 w 18"/>
                    <a:gd name="T1" fmla="*/ 248 h 65"/>
                    <a:gd name="T2" fmla="*/ 36 w 18"/>
                    <a:gd name="T3" fmla="*/ 188 h 65"/>
                    <a:gd name="T4" fmla="*/ 0 w 18"/>
                    <a:gd name="T5" fmla="*/ 124 h 65"/>
                    <a:gd name="T6" fmla="*/ 29 w 18"/>
                    <a:gd name="T7" fmla="*/ 65 h 65"/>
                    <a:gd name="T8" fmla="*/ 50 w 18"/>
                    <a:gd name="T9" fmla="*/ 9 h 65"/>
                    <a:gd name="T10" fmla="*/ 89 w 18"/>
                    <a:gd name="T11" fmla="*/ 0 h 65"/>
                    <a:gd name="T12" fmla="*/ 94 w 18"/>
                    <a:gd name="T13" fmla="*/ 35 h 65"/>
                    <a:gd name="T14" fmla="*/ 89 w 18"/>
                    <a:gd name="T15" fmla="*/ 85 h 65"/>
                    <a:gd name="T16" fmla="*/ 83 w 18"/>
                    <a:gd name="T17" fmla="*/ 137 h 65"/>
                    <a:gd name="T18" fmla="*/ 78 w 18"/>
                    <a:gd name="T19" fmla="*/ 190 h 65"/>
                    <a:gd name="T20" fmla="*/ 69 w 18"/>
                    <a:gd name="T21" fmla="*/ 246 h 65"/>
                    <a:gd name="T22" fmla="*/ 68 w 18"/>
                    <a:gd name="T23" fmla="*/ 248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65"/>
                    <a:gd name="T38" fmla="*/ 18 w 18"/>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65">
                      <a:moveTo>
                        <a:pt x="13" y="65"/>
                      </a:moveTo>
                      <a:lnTo>
                        <a:pt x="7" y="49"/>
                      </a:lnTo>
                      <a:lnTo>
                        <a:pt x="0" y="33"/>
                      </a:lnTo>
                      <a:lnTo>
                        <a:pt x="6" y="17"/>
                      </a:lnTo>
                      <a:lnTo>
                        <a:pt x="10" y="2"/>
                      </a:lnTo>
                      <a:lnTo>
                        <a:pt x="17" y="0"/>
                      </a:lnTo>
                      <a:lnTo>
                        <a:pt x="18" y="9"/>
                      </a:lnTo>
                      <a:lnTo>
                        <a:pt x="17" y="22"/>
                      </a:lnTo>
                      <a:lnTo>
                        <a:pt x="16" y="36"/>
                      </a:lnTo>
                      <a:lnTo>
                        <a:pt x="15" y="50"/>
                      </a:lnTo>
                      <a:lnTo>
                        <a:pt x="14" y="64"/>
                      </a:lnTo>
                      <a:lnTo>
                        <a:pt x="13" y="6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9" name="Freeform 14"/>
                <p:cNvSpPr>
                  <a:spLocks noChangeAspect="1"/>
                </p:cNvSpPr>
                <p:nvPr/>
              </p:nvSpPr>
              <p:spPr bwMode="auto">
                <a:xfrm>
                  <a:off x="3226" y="1941"/>
                  <a:ext cx="76" cy="97"/>
                </a:xfrm>
                <a:custGeom>
                  <a:avLst/>
                  <a:gdLst>
                    <a:gd name="T0" fmla="*/ 82 w 59"/>
                    <a:gd name="T1" fmla="*/ 73 h 74"/>
                    <a:gd name="T2" fmla="*/ 13 w 59"/>
                    <a:gd name="T3" fmla="*/ 49 h 74"/>
                    <a:gd name="T4" fmla="*/ 10 w 59"/>
                    <a:gd name="T5" fmla="*/ 96 h 74"/>
                    <a:gd name="T6" fmla="*/ 8 w 59"/>
                    <a:gd name="T7" fmla="*/ 151 h 74"/>
                    <a:gd name="T8" fmla="*/ 1 w 59"/>
                    <a:gd name="T9" fmla="*/ 203 h 74"/>
                    <a:gd name="T10" fmla="*/ 0 w 59"/>
                    <a:gd name="T11" fmla="*/ 260 h 74"/>
                    <a:gd name="T12" fmla="*/ 1 w 59"/>
                    <a:gd name="T13" fmla="*/ 273 h 74"/>
                    <a:gd name="T14" fmla="*/ 59 w 59"/>
                    <a:gd name="T15" fmla="*/ 286 h 74"/>
                    <a:gd name="T16" fmla="*/ 91 w 59"/>
                    <a:gd name="T17" fmla="*/ 239 h 74"/>
                    <a:gd name="T18" fmla="*/ 134 w 59"/>
                    <a:gd name="T19" fmla="*/ 233 h 74"/>
                    <a:gd name="T20" fmla="*/ 156 w 59"/>
                    <a:gd name="T21" fmla="*/ 195 h 74"/>
                    <a:gd name="T22" fmla="*/ 97 w 59"/>
                    <a:gd name="T23" fmla="*/ 126 h 74"/>
                    <a:gd name="T24" fmla="*/ 151 w 59"/>
                    <a:gd name="T25" fmla="*/ 104 h 74"/>
                    <a:gd name="T26" fmla="*/ 209 w 59"/>
                    <a:gd name="T27" fmla="*/ 77 h 74"/>
                    <a:gd name="T28" fmla="*/ 173 w 59"/>
                    <a:gd name="T29" fmla="*/ 0 h 74"/>
                    <a:gd name="T30" fmla="*/ 133 w 59"/>
                    <a:gd name="T31" fmla="*/ 37 h 74"/>
                    <a:gd name="T32" fmla="*/ 82 w 59"/>
                    <a:gd name="T33" fmla="*/ 73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4"/>
                    <a:gd name="T53" fmla="*/ 59 w 59"/>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4">
                      <a:moveTo>
                        <a:pt x="23" y="19"/>
                      </a:moveTo>
                      <a:lnTo>
                        <a:pt x="4" y="12"/>
                      </a:lnTo>
                      <a:lnTo>
                        <a:pt x="3" y="25"/>
                      </a:lnTo>
                      <a:lnTo>
                        <a:pt x="2" y="39"/>
                      </a:lnTo>
                      <a:lnTo>
                        <a:pt x="1" y="53"/>
                      </a:lnTo>
                      <a:lnTo>
                        <a:pt x="0" y="67"/>
                      </a:lnTo>
                      <a:lnTo>
                        <a:pt x="1" y="70"/>
                      </a:lnTo>
                      <a:lnTo>
                        <a:pt x="17" y="74"/>
                      </a:lnTo>
                      <a:lnTo>
                        <a:pt x="26" y="62"/>
                      </a:lnTo>
                      <a:lnTo>
                        <a:pt x="38" y="60"/>
                      </a:lnTo>
                      <a:lnTo>
                        <a:pt x="44" y="50"/>
                      </a:lnTo>
                      <a:lnTo>
                        <a:pt x="27" y="33"/>
                      </a:lnTo>
                      <a:lnTo>
                        <a:pt x="43" y="27"/>
                      </a:lnTo>
                      <a:lnTo>
                        <a:pt x="59" y="20"/>
                      </a:lnTo>
                      <a:lnTo>
                        <a:pt x="49" y="0"/>
                      </a:lnTo>
                      <a:lnTo>
                        <a:pt x="37" y="9"/>
                      </a:lnTo>
                      <a:lnTo>
                        <a:pt x="23" y="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0" name="Freeform 15"/>
                <p:cNvSpPr>
                  <a:spLocks noChangeAspect="1"/>
                </p:cNvSpPr>
                <p:nvPr/>
              </p:nvSpPr>
              <p:spPr bwMode="auto">
                <a:xfrm>
                  <a:off x="3576" y="2133"/>
                  <a:ext cx="149" cy="192"/>
                </a:xfrm>
                <a:custGeom>
                  <a:avLst/>
                  <a:gdLst>
                    <a:gd name="T0" fmla="*/ 435 w 114"/>
                    <a:gd name="T1" fmla="*/ 178 h 146"/>
                    <a:gd name="T2" fmla="*/ 399 w 114"/>
                    <a:gd name="T3" fmla="*/ 137 h 146"/>
                    <a:gd name="T4" fmla="*/ 350 w 114"/>
                    <a:gd name="T5" fmla="*/ 95 h 146"/>
                    <a:gd name="T6" fmla="*/ 301 w 114"/>
                    <a:gd name="T7" fmla="*/ 75 h 146"/>
                    <a:gd name="T8" fmla="*/ 250 w 114"/>
                    <a:gd name="T9" fmla="*/ 50 h 146"/>
                    <a:gd name="T10" fmla="*/ 226 w 114"/>
                    <a:gd name="T11" fmla="*/ 1 h 146"/>
                    <a:gd name="T12" fmla="*/ 208 w 114"/>
                    <a:gd name="T13" fmla="*/ 21 h 146"/>
                    <a:gd name="T14" fmla="*/ 199 w 114"/>
                    <a:gd name="T15" fmla="*/ 0 h 146"/>
                    <a:gd name="T16" fmla="*/ 208 w 114"/>
                    <a:gd name="T17" fmla="*/ 64 h 146"/>
                    <a:gd name="T18" fmla="*/ 179 w 114"/>
                    <a:gd name="T19" fmla="*/ 78 h 146"/>
                    <a:gd name="T20" fmla="*/ 173 w 114"/>
                    <a:gd name="T21" fmla="*/ 159 h 146"/>
                    <a:gd name="T22" fmla="*/ 199 w 114"/>
                    <a:gd name="T23" fmla="*/ 209 h 146"/>
                    <a:gd name="T24" fmla="*/ 188 w 114"/>
                    <a:gd name="T25" fmla="*/ 275 h 146"/>
                    <a:gd name="T26" fmla="*/ 174 w 114"/>
                    <a:gd name="T27" fmla="*/ 341 h 146"/>
                    <a:gd name="T28" fmla="*/ 129 w 114"/>
                    <a:gd name="T29" fmla="*/ 360 h 146"/>
                    <a:gd name="T30" fmla="*/ 88 w 114"/>
                    <a:gd name="T31" fmla="*/ 383 h 146"/>
                    <a:gd name="T32" fmla="*/ 50 w 114"/>
                    <a:gd name="T33" fmla="*/ 397 h 146"/>
                    <a:gd name="T34" fmla="*/ 9 w 114"/>
                    <a:gd name="T35" fmla="*/ 412 h 146"/>
                    <a:gd name="T36" fmla="*/ 0 w 114"/>
                    <a:gd name="T37" fmla="*/ 446 h 146"/>
                    <a:gd name="T38" fmla="*/ 41 w 114"/>
                    <a:gd name="T39" fmla="*/ 510 h 146"/>
                    <a:gd name="T40" fmla="*/ 78 w 114"/>
                    <a:gd name="T41" fmla="*/ 572 h 146"/>
                    <a:gd name="T42" fmla="*/ 124 w 114"/>
                    <a:gd name="T43" fmla="*/ 562 h 146"/>
                    <a:gd name="T44" fmla="*/ 174 w 114"/>
                    <a:gd name="T45" fmla="*/ 554 h 146"/>
                    <a:gd name="T46" fmla="*/ 201 w 114"/>
                    <a:gd name="T47" fmla="*/ 522 h 146"/>
                    <a:gd name="T48" fmla="*/ 226 w 114"/>
                    <a:gd name="T49" fmla="*/ 491 h 146"/>
                    <a:gd name="T50" fmla="*/ 274 w 114"/>
                    <a:gd name="T51" fmla="*/ 473 h 146"/>
                    <a:gd name="T52" fmla="*/ 297 w 114"/>
                    <a:gd name="T53" fmla="*/ 421 h 146"/>
                    <a:gd name="T54" fmla="*/ 344 w 114"/>
                    <a:gd name="T55" fmla="*/ 400 h 146"/>
                    <a:gd name="T56" fmla="*/ 340 w 114"/>
                    <a:gd name="T57" fmla="*/ 325 h 146"/>
                    <a:gd name="T58" fmla="*/ 358 w 114"/>
                    <a:gd name="T59" fmla="*/ 313 h 146"/>
                    <a:gd name="T60" fmla="*/ 373 w 114"/>
                    <a:gd name="T61" fmla="*/ 312 h 146"/>
                    <a:gd name="T62" fmla="*/ 408 w 114"/>
                    <a:gd name="T63" fmla="*/ 238 h 146"/>
                    <a:gd name="T64" fmla="*/ 435 w 114"/>
                    <a:gd name="T65" fmla="*/ 178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46"/>
                    <a:gd name="T101" fmla="*/ 114 w 114"/>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46">
                      <a:moveTo>
                        <a:pt x="114" y="45"/>
                      </a:moveTo>
                      <a:lnTo>
                        <a:pt x="104" y="35"/>
                      </a:lnTo>
                      <a:lnTo>
                        <a:pt x="92" y="24"/>
                      </a:lnTo>
                      <a:lnTo>
                        <a:pt x="79" y="19"/>
                      </a:lnTo>
                      <a:lnTo>
                        <a:pt x="66" y="13"/>
                      </a:lnTo>
                      <a:lnTo>
                        <a:pt x="59" y="1"/>
                      </a:lnTo>
                      <a:lnTo>
                        <a:pt x="54" y="5"/>
                      </a:lnTo>
                      <a:lnTo>
                        <a:pt x="52" y="0"/>
                      </a:lnTo>
                      <a:lnTo>
                        <a:pt x="54" y="16"/>
                      </a:lnTo>
                      <a:lnTo>
                        <a:pt x="47" y="20"/>
                      </a:lnTo>
                      <a:lnTo>
                        <a:pt x="45" y="40"/>
                      </a:lnTo>
                      <a:lnTo>
                        <a:pt x="52" y="53"/>
                      </a:lnTo>
                      <a:lnTo>
                        <a:pt x="49" y="70"/>
                      </a:lnTo>
                      <a:lnTo>
                        <a:pt x="46" y="87"/>
                      </a:lnTo>
                      <a:lnTo>
                        <a:pt x="34" y="91"/>
                      </a:lnTo>
                      <a:lnTo>
                        <a:pt x="23" y="97"/>
                      </a:lnTo>
                      <a:lnTo>
                        <a:pt x="13" y="101"/>
                      </a:lnTo>
                      <a:lnTo>
                        <a:pt x="2" y="105"/>
                      </a:lnTo>
                      <a:lnTo>
                        <a:pt x="0" y="113"/>
                      </a:lnTo>
                      <a:lnTo>
                        <a:pt x="11" y="129"/>
                      </a:lnTo>
                      <a:lnTo>
                        <a:pt x="21" y="146"/>
                      </a:lnTo>
                      <a:lnTo>
                        <a:pt x="33" y="143"/>
                      </a:lnTo>
                      <a:lnTo>
                        <a:pt x="46" y="141"/>
                      </a:lnTo>
                      <a:lnTo>
                        <a:pt x="53" y="133"/>
                      </a:lnTo>
                      <a:lnTo>
                        <a:pt x="59" y="125"/>
                      </a:lnTo>
                      <a:lnTo>
                        <a:pt x="72" y="120"/>
                      </a:lnTo>
                      <a:lnTo>
                        <a:pt x="78" y="107"/>
                      </a:lnTo>
                      <a:lnTo>
                        <a:pt x="90" y="102"/>
                      </a:lnTo>
                      <a:lnTo>
                        <a:pt x="89" y="83"/>
                      </a:lnTo>
                      <a:lnTo>
                        <a:pt x="94" y="80"/>
                      </a:lnTo>
                      <a:lnTo>
                        <a:pt x="98" y="79"/>
                      </a:lnTo>
                      <a:lnTo>
                        <a:pt x="107" y="61"/>
                      </a:lnTo>
                      <a:lnTo>
                        <a:pt x="114" y="4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1" name="Freeform 16"/>
                <p:cNvSpPr>
                  <a:spLocks noChangeAspect="1"/>
                </p:cNvSpPr>
                <p:nvPr/>
              </p:nvSpPr>
              <p:spPr bwMode="auto">
                <a:xfrm>
                  <a:off x="3223" y="1967"/>
                  <a:ext cx="421" cy="382"/>
                </a:xfrm>
                <a:custGeom>
                  <a:avLst/>
                  <a:gdLst>
                    <a:gd name="T0" fmla="*/ 275 w 323"/>
                    <a:gd name="T1" fmla="*/ 694 h 290"/>
                    <a:gd name="T2" fmla="*/ 235 w 323"/>
                    <a:gd name="T3" fmla="*/ 589 h 290"/>
                    <a:gd name="T4" fmla="*/ 160 w 323"/>
                    <a:gd name="T5" fmla="*/ 520 h 290"/>
                    <a:gd name="T6" fmla="*/ 73 w 323"/>
                    <a:gd name="T7" fmla="*/ 362 h 290"/>
                    <a:gd name="T8" fmla="*/ 0 w 323"/>
                    <a:gd name="T9" fmla="*/ 283 h 290"/>
                    <a:gd name="T10" fmla="*/ 73 w 323"/>
                    <a:gd name="T11" fmla="*/ 215 h 290"/>
                    <a:gd name="T12" fmla="*/ 151 w 323"/>
                    <a:gd name="T13" fmla="*/ 159 h 290"/>
                    <a:gd name="T14" fmla="*/ 111 w 323"/>
                    <a:gd name="T15" fmla="*/ 50 h 290"/>
                    <a:gd name="T16" fmla="*/ 231 w 323"/>
                    <a:gd name="T17" fmla="*/ 0 h 290"/>
                    <a:gd name="T18" fmla="*/ 336 w 323"/>
                    <a:gd name="T19" fmla="*/ 50 h 290"/>
                    <a:gd name="T20" fmla="*/ 447 w 323"/>
                    <a:gd name="T21" fmla="*/ 108 h 290"/>
                    <a:gd name="T22" fmla="*/ 558 w 323"/>
                    <a:gd name="T23" fmla="*/ 215 h 290"/>
                    <a:gd name="T24" fmla="*/ 706 w 323"/>
                    <a:gd name="T25" fmla="*/ 225 h 290"/>
                    <a:gd name="T26" fmla="*/ 765 w 323"/>
                    <a:gd name="T27" fmla="*/ 253 h 290"/>
                    <a:gd name="T28" fmla="*/ 819 w 323"/>
                    <a:gd name="T29" fmla="*/ 333 h 290"/>
                    <a:gd name="T30" fmla="*/ 877 w 323"/>
                    <a:gd name="T31" fmla="*/ 425 h 290"/>
                    <a:gd name="T32" fmla="*/ 929 w 323"/>
                    <a:gd name="T33" fmla="*/ 520 h 290"/>
                    <a:gd name="T34" fmla="*/ 951 w 323"/>
                    <a:gd name="T35" fmla="*/ 527 h 290"/>
                    <a:gd name="T36" fmla="*/ 963 w 323"/>
                    <a:gd name="T37" fmla="*/ 548 h 290"/>
                    <a:gd name="T38" fmla="*/ 968 w 323"/>
                    <a:gd name="T39" fmla="*/ 562 h 290"/>
                    <a:gd name="T40" fmla="*/ 1006 w 323"/>
                    <a:gd name="T41" fmla="*/ 641 h 290"/>
                    <a:gd name="T42" fmla="*/ 1177 w 323"/>
                    <a:gd name="T43" fmla="*/ 674 h 290"/>
                    <a:gd name="T44" fmla="*/ 1216 w 323"/>
                    <a:gd name="T45" fmla="*/ 711 h 290"/>
                    <a:gd name="T46" fmla="*/ 1191 w 323"/>
                    <a:gd name="T47" fmla="*/ 844 h 290"/>
                    <a:gd name="T48" fmla="*/ 1104 w 323"/>
                    <a:gd name="T49" fmla="*/ 885 h 290"/>
                    <a:gd name="T50" fmla="*/ 1028 w 323"/>
                    <a:gd name="T51" fmla="*/ 914 h 290"/>
                    <a:gd name="T52" fmla="*/ 933 w 323"/>
                    <a:gd name="T53" fmla="*/ 946 h 290"/>
                    <a:gd name="T54" fmla="*/ 846 w 323"/>
                    <a:gd name="T55" fmla="*/ 967 h 290"/>
                    <a:gd name="T56" fmla="*/ 782 w 323"/>
                    <a:gd name="T57" fmla="*/ 1060 h 290"/>
                    <a:gd name="T58" fmla="*/ 721 w 323"/>
                    <a:gd name="T59" fmla="*/ 1150 h 290"/>
                    <a:gd name="T60" fmla="*/ 656 w 323"/>
                    <a:gd name="T61" fmla="*/ 1054 h 290"/>
                    <a:gd name="T62" fmla="*/ 536 w 323"/>
                    <a:gd name="T63" fmla="*/ 1022 h 290"/>
                    <a:gd name="T64" fmla="*/ 511 w 323"/>
                    <a:gd name="T65" fmla="*/ 1095 h 290"/>
                    <a:gd name="T66" fmla="*/ 457 w 323"/>
                    <a:gd name="T67" fmla="*/ 1000 h 290"/>
                    <a:gd name="T68" fmla="*/ 360 w 323"/>
                    <a:gd name="T69" fmla="*/ 842 h 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3"/>
                    <a:gd name="T106" fmla="*/ 0 h 290"/>
                    <a:gd name="T107" fmla="*/ 323 w 323"/>
                    <a:gd name="T108" fmla="*/ 290 h 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3" h="290">
                      <a:moveTo>
                        <a:pt x="79" y="198"/>
                      </a:moveTo>
                      <a:lnTo>
                        <a:pt x="73" y="175"/>
                      </a:lnTo>
                      <a:lnTo>
                        <a:pt x="67" y="162"/>
                      </a:lnTo>
                      <a:lnTo>
                        <a:pt x="62" y="148"/>
                      </a:lnTo>
                      <a:lnTo>
                        <a:pt x="52" y="139"/>
                      </a:lnTo>
                      <a:lnTo>
                        <a:pt x="42" y="131"/>
                      </a:lnTo>
                      <a:lnTo>
                        <a:pt x="34" y="112"/>
                      </a:lnTo>
                      <a:lnTo>
                        <a:pt x="19" y="92"/>
                      </a:lnTo>
                      <a:lnTo>
                        <a:pt x="4" y="73"/>
                      </a:lnTo>
                      <a:lnTo>
                        <a:pt x="0" y="71"/>
                      </a:lnTo>
                      <a:lnTo>
                        <a:pt x="3" y="50"/>
                      </a:lnTo>
                      <a:lnTo>
                        <a:pt x="19" y="54"/>
                      </a:lnTo>
                      <a:lnTo>
                        <a:pt x="28" y="42"/>
                      </a:lnTo>
                      <a:lnTo>
                        <a:pt x="40" y="40"/>
                      </a:lnTo>
                      <a:lnTo>
                        <a:pt x="46" y="30"/>
                      </a:lnTo>
                      <a:lnTo>
                        <a:pt x="29" y="13"/>
                      </a:lnTo>
                      <a:lnTo>
                        <a:pt x="45" y="7"/>
                      </a:lnTo>
                      <a:lnTo>
                        <a:pt x="61" y="0"/>
                      </a:lnTo>
                      <a:lnTo>
                        <a:pt x="75" y="7"/>
                      </a:lnTo>
                      <a:lnTo>
                        <a:pt x="90" y="13"/>
                      </a:lnTo>
                      <a:lnTo>
                        <a:pt x="104" y="20"/>
                      </a:lnTo>
                      <a:lnTo>
                        <a:pt x="119" y="27"/>
                      </a:lnTo>
                      <a:lnTo>
                        <a:pt x="132" y="40"/>
                      </a:lnTo>
                      <a:lnTo>
                        <a:pt x="148" y="54"/>
                      </a:lnTo>
                      <a:lnTo>
                        <a:pt x="174" y="55"/>
                      </a:lnTo>
                      <a:lnTo>
                        <a:pt x="188" y="57"/>
                      </a:lnTo>
                      <a:lnTo>
                        <a:pt x="191" y="62"/>
                      </a:lnTo>
                      <a:lnTo>
                        <a:pt x="203" y="64"/>
                      </a:lnTo>
                      <a:lnTo>
                        <a:pt x="212" y="78"/>
                      </a:lnTo>
                      <a:lnTo>
                        <a:pt x="218" y="84"/>
                      </a:lnTo>
                      <a:lnTo>
                        <a:pt x="232" y="97"/>
                      </a:lnTo>
                      <a:lnTo>
                        <a:pt x="233" y="107"/>
                      </a:lnTo>
                      <a:lnTo>
                        <a:pt x="240" y="119"/>
                      </a:lnTo>
                      <a:lnTo>
                        <a:pt x="247" y="131"/>
                      </a:lnTo>
                      <a:lnTo>
                        <a:pt x="252" y="134"/>
                      </a:lnTo>
                      <a:lnTo>
                        <a:pt x="253" y="133"/>
                      </a:lnTo>
                      <a:lnTo>
                        <a:pt x="255" y="134"/>
                      </a:lnTo>
                      <a:lnTo>
                        <a:pt x="256" y="138"/>
                      </a:lnTo>
                      <a:lnTo>
                        <a:pt x="257" y="139"/>
                      </a:lnTo>
                      <a:lnTo>
                        <a:pt x="257" y="142"/>
                      </a:lnTo>
                      <a:lnTo>
                        <a:pt x="262" y="146"/>
                      </a:lnTo>
                      <a:lnTo>
                        <a:pt x="267" y="162"/>
                      </a:lnTo>
                      <a:lnTo>
                        <a:pt x="290" y="166"/>
                      </a:lnTo>
                      <a:lnTo>
                        <a:pt x="313" y="170"/>
                      </a:lnTo>
                      <a:lnTo>
                        <a:pt x="316" y="166"/>
                      </a:lnTo>
                      <a:lnTo>
                        <a:pt x="323" y="179"/>
                      </a:lnTo>
                      <a:lnTo>
                        <a:pt x="320" y="196"/>
                      </a:lnTo>
                      <a:lnTo>
                        <a:pt x="317" y="213"/>
                      </a:lnTo>
                      <a:lnTo>
                        <a:pt x="305" y="217"/>
                      </a:lnTo>
                      <a:lnTo>
                        <a:pt x="294" y="223"/>
                      </a:lnTo>
                      <a:lnTo>
                        <a:pt x="284" y="227"/>
                      </a:lnTo>
                      <a:lnTo>
                        <a:pt x="273" y="231"/>
                      </a:lnTo>
                      <a:lnTo>
                        <a:pt x="260" y="234"/>
                      </a:lnTo>
                      <a:lnTo>
                        <a:pt x="248" y="238"/>
                      </a:lnTo>
                      <a:lnTo>
                        <a:pt x="237" y="241"/>
                      </a:lnTo>
                      <a:lnTo>
                        <a:pt x="225" y="244"/>
                      </a:lnTo>
                      <a:lnTo>
                        <a:pt x="216" y="255"/>
                      </a:lnTo>
                      <a:lnTo>
                        <a:pt x="208" y="267"/>
                      </a:lnTo>
                      <a:lnTo>
                        <a:pt x="199" y="278"/>
                      </a:lnTo>
                      <a:lnTo>
                        <a:pt x="191" y="290"/>
                      </a:lnTo>
                      <a:lnTo>
                        <a:pt x="189" y="272"/>
                      </a:lnTo>
                      <a:lnTo>
                        <a:pt x="174" y="266"/>
                      </a:lnTo>
                      <a:lnTo>
                        <a:pt x="161" y="259"/>
                      </a:lnTo>
                      <a:lnTo>
                        <a:pt x="143" y="257"/>
                      </a:lnTo>
                      <a:lnTo>
                        <a:pt x="141" y="272"/>
                      </a:lnTo>
                      <a:lnTo>
                        <a:pt x="136" y="276"/>
                      </a:lnTo>
                      <a:lnTo>
                        <a:pt x="128" y="264"/>
                      </a:lnTo>
                      <a:lnTo>
                        <a:pt x="121" y="252"/>
                      </a:lnTo>
                      <a:lnTo>
                        <a:pt x="108" y="232"/>
                      </a:lnTo>
                      <a:lnTo>
                        <a:pt x="96" y="212"/>
                      </a:lnTo>
                      <a:lnTo>
                        <a:pt x="79" y="19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2" name="Freeform 17"/>
                <p:cNvSpPr>
                  <a:spLocks noChangeAspect="1"/>
                </p:cNvSpPr>
                <p:nvPr/>
              </p:nvSpPr>
              <p:spPr bwMode="auto">
                <a:xfrm>
                  <a:off x="3558" y="2113"/>
                  <a:ext cx="96" cy="78"/>
                </a:xfrm>
                <a:custGeom>
                  <a:avLst/>
                  <a:gdLst>
                    <a:gd name="T0" fmla="*/ 0 w 73"/>
                    <a:gd name="T1" fmla="*/ 124 h 59"/>
                    <a:gd name="T2" fmla="*/ 21 w 73"/>
                    <a:gd name="T3" fmla="*/ 141 h 59"/>
                    <a:gd name="T4" fmla="*/ 38 w 73"/>
                    <a:gd name="T5" fmla="*/ 206 h 59"/>
                    <a:gd name="T6" fmla="*/ 130 w 73"/>
                    <a:gd name="T7" fmla="*/ 223 h 59"/>
                    <a:gd name="T8" fmla="*/ 221 w 73"/>
                    <a:gd name="T9" fmla="*/ 238 h 59"/>
                    <a:gd name="T10" fmla="*/ 234 w 73"/>
                    <a:gd name="T11" fmla="*/ 223 h 59"/>
                    <a:gd name="T12" fmla="*/ 238 w 73"/>
                    <a:gd name="T13" fmla="*/ 141 h 59"/>
                    <a:gd name="T14" fmla="*/ 267 w 73"/>
                    <a:gd name="T15" fmla="*/ 124 h 59"/>
                    <a:gd name="T16" fmla="*/ 259 w 73"/>
                    <a:gd name="T17" fmla="*/ 59 h 59"/>
                    <a:gd name="T18" fmla="*/ 267 w 73"/>
                    <a:gd name="T19" fmla="*/ 78 h 59"/>
                    <a:gd name="T20" fmla="*/ 287 w 73"/>
                    <a:gd name="T21" fmla="*/ 65 h 59"/>
                    <a:gd name="T22" fmla="*/ 275 w 73"/>
                    <a:gd name="T23" fmla="*/ 12 h 59"/>
                    <a:gd name="T24" fmla="*/ 254 w 73"/>
                    <a:gd name="T25" fmla="*/ 0 h 59"/>
                    <a:gd name="T26" fmla="*/ 201 w 73"/>
                    <a:gd name="T27" fmla="*/ 59 h 59"/>
                    <a:gd name="T28" fmla="*/ 145 w 73"/>
                    <a:gd name="T29" fmla="*/ 124 h 59"/>
                    <a:gd name="T30" fmla="*/ 55 w 73"/>
                    <a:gd name="T31" fmla="*/ 135 h 59"/>
                    <a:gd name="T32" fmla="*/ 16 w 73"/>
                    <a:gd name="T33" fmla="*/ 123 h 59"/>
                    <a:gd name="T34" fmla="*/ 0 w 73"/>
                    <a:gd name="T35" fmla="*/ 114 h 59"/>
                    <a:gd name="T36" fmla="*/ 0 w 73"/>
                    <a:gd name="T37" fmla="*/ 124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59"/>
                    <a:gd name="T59" fmla="*/ 73 w 73"/>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59">
                      <a:moveTo>
                        <a:pt x="0" y="31"/>
                      </a:moveTo>
                      <a:lnTo>
                        <a:pt x="5" y="35"/>
                      </a:lnTo>
                      <a:lnTo>
                        <a:pt x="10" y="51"/>
                      </a:lnTo>
                      <a:lnTo>
                        <a:pt x="33" y="55"/>
                      </a:lnTo>
                      <a:lnTo>
                        <a:pt x="56" y="59"/>
                      </a:lnTo>
                      <a:lnTo>
                        <a:pt x="59" y="55"/>
                      </a:lnTo>
                      <a:lnTo>
                        <a:pt x="61" y="35"/>
                      </a:lnTo>
                      <a:lnTo>
                        <a:pt x="68" y="31"/>
                      </a:lnTo>
                      <a:lnTo>
                        <a:pt x="66" y="15"/>
                      </a:lnTo>
                      <a:lnTo>
                        <a:pt x="68" y="20"/>
                      </a:lnTo>
                      <a:lnTo>
                        <a:pt x="73" y="16"/>
                      </a:lnTo>
                      <a:lnTo>
                        <a:pt x="70" y="3"/>
                      </a:lnTo>
                      <a:lnTo>
                        <a:pt x="65" y="0"/>
                      </a:lnTo>
                      <a:lnTo>
                        <a:pt x="51" y="15"/>
                      </a:lnTo>
                      <a:lnTo>
                        <a:pt x="37" y="31"/>
                      </a:lnTo>
                      <a:lnTo>
                        <a:pt x="14" y="33"/>
                      </a:lnTo>
                      <a:lnTo>
                        <a:pt x="4" y="30"/>
                      </a:lnTo>
                      <a:lnTo>
                        <a:pt x="0" y="28"/>
                      </a:lnTo>
                      <a:lnTo>
                        <a:pt x="0" y="3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3" name="Freeform 18"/>
                <p:cNvSpPr>
                  <a:spLocks noChangeAspect="1"/>
                </p:cNvSpPr>
                <p:nvPr/>
              </p:nvSpPr>
              <p:spPr bwMode="auto">
                <a:xfrm>
                  <a:off x="3399" y="2270"/>
                  <a:ext cx="205" cy="148"/>
                </a:xfrm>
                <a:custGeom>
                  <a:avLst/>
                  <a:gdLst>
                    <a:gd name="T0" fmla="*/ 22 w 157"/>
                    <a:gd name="T1" fmla="*/ 172 h 111"/>
                    <a:gd name="T2" fmla="*/ 1 w 157"/>
                    <a:gd name="T3" fmla="*/ 191 h 111"/>
                    <a:gd name="T4" fmla="*/ 0 w 157"/>
                    <a:gd name="T5" fmla="*/ 283 h 111"/>
                    <a:gd name="T6" fmla="*/ 27 w 157"/>
                    <a:gd name="T7" fmla="*/ 369 h 111"/>
                    <a:gd name="T8" fmla="*/ 52 w 157"/>
                    <a:gd name="T9" fmla="*/ 468 h 111"/>
                    <a:gd name="T10" fmla="*/ 124 w 157"/>
                    <a:gd name="T11" fmla="*/ 455 h 111"/>
                    <a:gd name="T12" fmla="*/ 201 w 157"/>
                    <a:gd name="T13" fmla="*/ 415 h 111"/>
                    <a:gd name="T14" fmla="*/ 257 w 157"/>
                    <a:gd name="T15" fmla="*/ 389 h 111"/>
                    <a:gd name="T16" fmla="*/ 320 w 157"/>
                    <a:gd name="T17" fmla="*/ 368 h 111"/>
                    <a:gd name="T18" fmla="*/ 363 w 157"/>
                    <a:gd name="T19" fmla="*/ 343 h 111"/>
                    <a:gd name="T20" fmla="*/ 409 w 157"/>
                    <a:gd name="T21" fmla="*/ 320 h 111"/>
                    <a:gd name="T22" fmla="*/ 457 w 157"/>
                    <a:gd name="T23" fmla="*/ 300 h 111"/>
                    <a:gd name="T24" fmla="*/ 501 w 157"/>
                    <a:gd name="T25" fmla="*/ 277 h 111"/>
                    <a:gd name="T26" fmla="*/ 544 w 157"/>
                    <a:gd name="T27" fmla="*/ 249 h 111"/>
                    <a:gd name="T28" fmla="*/ 544 w 157"/>
                    <a:gd name="T29" fmla="*/ 225 h 111"/>
                    <a:gd name="T30" fmla="*/ 597 w 157"/>
                    <a:gd name="T31" fmla="*/ 172 h 111"/>
                    <a:gd name="T32" fmla="*/ 559 w 157"/>
                    <a:gd name="T33" fmla="*/ 101 h 111"/>
                    <a:gd name="T34" fmla="*/ 517 w 157"/>
                    <a:gd name="T35" fmla="*/ 36 h 111"/>
                    <a:gd name="T36" fmla="*/ 524 w 157"/>
                    <a:gd name="T37" fmla="*/ 0 h 111"/>
                    <a:gd name="T38" fmla="*/ 474 w 157"/>
                    <a:gd name="T39" fmla="*/ 12 h 111"/>
                    <a:gd name="T40" fmla="*/ 430 w 157"/>
                    <a:gd name="T41" fmla="*/ 28 h 111"/>
                    <a:gd name="T42" fmla="*/ 386 w 157"/>
                    <a:gd name="T43" fmla="*/ 41 h 111"/>
                    <a:gd name="T44" fmla="*/ 342 w 157"/>
                    <a:gd name="T45" fmla="*/ 55 h 111"/>
                    <a:gd name="T46" fmla="*/ 307 w 157"/>
                    <a:gd name="T47" fmla="*/ 101 h 111"/>
                    <a:gd name="T48" fmla="*/ 277 w 157"/>
                    <a:gd name="T49" fmla="*/ 151 h 111"/>
                    <a:gd name="T50" fmla="*/ 245 w 157"/>
                    <a:gd name="T51" fmla="*/ 199 h 111"/>
                    <a:gd name="T52" fmla="*/ 212 w 157"/>
                    <a:gd name="T53" fmla="*/ 249 h 111"/>
                    <a:gd name="T54" fmla="*/ 206 w 157"/>
                    <a:gd name="T55" fmla="*/ 172 h 111"/>
                    <a:gd name="T56" fmla="*/ 149 w 157"/>
                    <a:gd name="T57" fmla="*/ 149 h 111"/>
                    <a:gd name="T58" fmla="*/ 97 w 157"/>
                    <a:gd name="T59" fmla="*/ 116 h 111"/>
                    <a:gd name="T60" fmla="*/ 29 w 157"/>
                    <a:gd name="T61" fmla="*/ 112 h 111"/>
                    <a:gd name="T62" fmla="*/ 22 w 157"/>
                    <a:gd name="T63" fmla="*/ 172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111"/>
                    <a:gd name="T98" fmla="*/ 157 w 157"/>
                    <a:gd name="T99" fmla="*/ 111 h 1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111">
                      <a:moveTo>
                        <a:pt x="6" y="41"/>
                      </a:moveTo>
                      <a:lnTo>
                        <a:pt x="1" y="45"/>
                      </a:lnTo>
                      <a:lnTo>
                        <a:pt x="0" y="67"/>
                      </a:lnTo>
                      <a:lnTo>
                        <a:pt x="7" y="88"/>
                      </a:lnTo>
                      <a:lnTo>
                        <a:pt x="14" y="111"/>
                      </a:lnTo>
                      <a:lnTo>
                        <a:pt x="33" y="108"/>
                      </a:lnTo>
                      <a:lnTo>
                        <a:pt x="53" y="98"/>
                      </a:lnTo>
                      <a:lnTo>
                        <a:pt x="68" y="92"/>
                      </a:lnTo>
                      <a:lnTo>
                        <a:pt x="84" y="87"/>
                      </a:lnTo>
                      <a:lnTo>
                        <a:pt x="96" y="82"/>
                      </a:lnTo>
                      <a:lnTo>
                        <a:pt x="108" y="76"/>
                      </a:lnTo>
                      <a:lnTo>
                        <a:pt x="120" y="71"/>
                      </a:lnTo>
                      <a:lnTo>
                        <a:pt x="132" y="66"/>
                      </a:lnTo>
                      <a:lnTo>
                        <a:pt x="143" y="59"/>
                      </a:lnTo>
                      <a:lnTo>
                        <a:pt x="143" y="53"/>
                      </a:lnTo>
                      <a:lnTo>
                        <a:pt x="157" y="41"/>
                      </a:lnTo>
                      <a:lnTo>
                        <a:pt x="147" y="24"/>
                      </a:lnTo>
                      <a:lnTo>
                        <a:pt x="136" y="8"/>
                      </a:lnTo>
                      <a:lnTo>
                        <a:pt x="138" y="0"/>
                      </a:lnTo>
                      <a:lnTo>
                        <a:pt x="125" y="3"/>
                      </a:lnTo>
                      <a:lnTo>
                        <a:pt x="113" y="7"/>
                      </a:lnTo>
                      <a:lnTo>
                        <a:pt x="102" y="10"/>
                      </a:lnTo>
                      <a:lnTo>
                        <a:pt x="90" y="13"/>
                      </a:lnTo>
                      <a:lnTo>
                        <a:pt x="81" y="24"/>
                      </a:lnTo>
                      <a:lnTo>
                        <a:pt x="73" y="36"/>
                      </a:lnTo>
                      <a:lnTo>
                        <a:pt x="64" y="47"/>
                      </a:lnTo>
                      <a:lnTo>
                        <a:pt x="56" y="59"/>
                      </a:lnTo>
                      <a:lnTo>
                        <a:pt x="54" y="41"/>
                      </a:lnTo>
                      <a:lnTo>
                        <a:pt x="39" y="35"/>
                      </a:lnTo>
                      <a:lnTo>
                        <a:pt x="26" y="28"/>
                      </a:lnTo>
                      <a:lnTo>
                        <a:pt x="8" y="26"/>
                      </a:lnTo>
                      <a:lnTo>
                        <a:pt x="6" y="4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4" name="Freeform 19"/>
                <p:cNvSpPr>
                  <a:spLocks noChangeAspect="1"/>
                </p:cNvSpPr>
                <p:nvPr/>
              </p:nvSpPr>
              <p:spPr bwMode="auto">
                <a:xfrm>
                  <a:off x="3264" y="1699"/>
                  <a:ext cx="152" cy="58"/>
                </a:xfrm>
                <a:custGeom>
                  <a:avLst/>
                  <a:gdLst>
                    <a:gd name="T0" fmla="*/ 86 w 117"/>
                    <a:gd name="T1" fmla="*/ 59 h 44"/>
                    <a:gd name="T2" fmla="*/ 0 w 117"/>
                    <a:gd name="T3" fmla="*/ 1 h 44"/>
                    <a:gd name="T4" fmla="*/ 1 w 117"/>
                    <a:gd name="T5" fmla="*/ 0 h 44"/>
                    <a:gd name="T6" fmla="*/ 64 w 117"/>
                    <a:gd name="T7" fmla="*/ 1 h 44"/>
                    <a:gd name="T8" fmla="*/ 120 w 117"/>
                    <a:gd name="T9" fmla="*/ 9 h 44"/>
                    <a:gd name="T10" fmla="*/ 199 w 117"/>
                    <a:gd name="T11" fmla="*/ 38 h 44"/>
                    <a:gd name="T12" fmla="*/ 273 w 117"/>
                    <a:gd name="T13" fmla="*/ 72 h 44"/>
                    <a:gd name="T14" fmla="*/ 351 w 117"/>
                    <a:gd name="T15" fmla="*/ 103 h 44"/>
                    <a:gd name="T16" fmla="*/ 433 w 117"/>
                    <a:gd name="T17" fmla="*/ 138 h 44"/>
                    <a:gd name="T18" fmla="*/ 411 w 117"/>
                    <a:gd name="T19" fmla="*/ 174 h 44"/>
                    <a:gd name="T20" fmla="*/ 368 w 117"/>
                    <a:gd name="T21" fmla="*/ 163 h 44"/>
                    <a:gd name="T22" fmla="*/ 286 w 117"/>
                    <a:gd name="T23" fmla="*/ 163 h 44"/>
                    <a:gd name="T24" fmla="*/ 210 w 117"/>
                    <a:gd name="T25" fmla="*/ 163 h 44"/>
                    <a:gd name="T26" fmla="*/ 146 w 117"/>
                    <a:gd name="T27" fmla="*/ 171 h 44"/>
                    <a:gd name="T28" fmla="*/ 136 w 117"/>
                    <a:gd name="T29" fmla="*/ 121 h 44"/>
                    <a:gd name="T30" fmla="*/ 86 w 117"/>
                    <a:gd name="T31" fmla="*/ 59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44"/>
                    <a:gd name="T50" fmla="*/ 117 w 117"/>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44">
                      <a:moveTo>
                        <a:pt x="23" y="15"/>
                      </a:moveTo>
                      <a:lnTo>
                        <a:pt x="0" y="1"/>
                      </a:lnTo>
                      <a:lnTo>
                        <a:pt x="1" y="0"/>
                      </a:lnTo>
                      <a:lnTo>
                        <a:pt x="17" y="1"/>
                      </a:lnTo>
                      <a:lnTo>
                        <a:pt x="32" y="2"/>
                      </a:lnTo>
                      <a:lnTo>
                        <a:pt x="54" y="10"/>
                      </a:lnTo>
                      <a:lnTo>
                        <a:pt x="74" y="18"/>
                      </a:lnTo>
                      <a:lnTo>
                        <a:pt x="95" y="26"/>
                      </a:lnTo>
                      <a:lnTo>
                        <a:pt x="117" y="35"/>
                      </a:lnTo>
                      <a:lnTo>
                        <a:pt x="111" y="44"/>
                      </a:lnTo>
                      <a:lnTo>
                        <a:pt x="99" y="41"/>
                      </a:lnTo>
                      <a:lnTo>
                        <a:pt x="77" y="41"/>
                      </a:lnTo>
                      <a:lnTo>
                        <a:pt x="57" y="41"/>
                      </a:lnTo>
                      <a:lnTo>
                        <a:pt x="39" y="43"/>
                      </a:lnTo>
                      <a:lnTo>
                        <a:pt x="37" y="30"/>
                      </a:lnTo>
                      <a:lnTo>
                        <a:pt x="23" y="1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5" name="Freeform 20"/>
                <p:cNvSpPr>
                  <a:spLocks noChangeAspect="1"/>
                </p:cNvSpPr>
                <p:nvPr/>
              </p:nvSpPr>
              <p:spPr bwMode="auto">
                <a:xfrm>
                  <a:off x="3167" y="1887"/>
                  <a:ext cx="37" cy="24"/>
                </a:xfrm>
                <a:custGeom>
                  <a:avLst/>
                  <a:gdLst>
                    <a:gd name="T0" fmla="*/ 98 w 29"/>
                    <a:gd name="T1" fmla="*/ 0 h 18"/>
                    <a:gd name="T2" fmla="*/ 37 w 29"/>
                    <a:gd name="T3" fmla="*/ 21 h 18"/>
                    <a:gd name="T4" fmla="*/ 0 w 29"/>
                    <a:gd name="T5" fmla="*/ 48 h 18"/>
                    <a:gd name="T6" fmla="*/ 13 w 29"/>
                    <a:gd name="T7" fmla="*/ 76 h 18"/>
                    <a:gd name="T8" fmla="*/ 70 w 29"/>
                    <a:gd name="T9" fmla="*/ 55 h 18"/>
                    <a:gd name="T10" fmla="*/ 69 w 29"/>
                    <a:gd name="T11" fmla="*/ 37 h 18"/>
                    <a:gd name="T12" fmla="*/ 98 w 29"/>
                    <a:gd name="T13" fmla="*/ 0 h 18"/>
                    <a:gd name="T14" fmla="*/ 0 60000 65536"/>
                    <a:gd name="T15" fmla="*/ 0 60000 65536"/>
                    <a:gd name="T16" fmla="*/ 0 60000 65536"/>
                    <a:gd name="T17" fmla="*/ 0 60000 65536"/>
                    <a:gd name="T18" fmla="*/ 0 60000 65536"/>
                    <a:gd name="T19" fmla="*/ 0 60000 65536"/>
                    <a:gd name="T20" fmla="*/ 0 60000 65536"/>
                    <a:gd name="T21" fmla="*/ 0 w 29"/>
                    <a:gd name="T22" fmla="*/ 0 h 18"/>
                    <a:gd name="T23" fmla="*/ 29 w 2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8">
                      <a:moveTo>
                        <a:pt x="29" y="0"/>
                      </a:moveTo>
                      <a:lnTo>
                        <a:pt x="11" y="5"/>
                      </a:lnTo>
                      <a:lnTo>
                        <a:pt x="0" y="11"/>
                      </a:lnTo>
                      <a:lnTo>
                        <a:pt x="4" y="18"/>
                      </a:lnTo>
                      <a:lnTo>
                        <a:pt x="21" y="13"/>
                      </a:lnTo>
                      <a:lnTo>
                        <a:pt x="20" y="9"/>
                      </a:lnTo>
                      <a:lnTo>
                        <a:pt x="29"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6" name="Freeform 21"/>
                <p:cNvSpPr>
                  <a:spLocks noChangeAspect="1"/>
                </p:cNvSpPr>
                <p:nvPr/>
              </p:nvSpPr>
              <p:spPr bwMode="auto">
                <a:xfrm>
                  <a:off x="3221" y="1911"/>
                  <a:ext cx="25" cy="36"/>
                </a:xfrm>
                <a:custGeom>
                  <a:avLst/>
                  <a:gdLst>
                    <a:gd name="T0" fmla="*/ 66 w 19"/>
                    <a:gd name="T1" fmla="*/ 59 h 27"/>
                    <a:gd name="T2" fmla="*/ 28 w 19"/>
                    <a:gd name="T3" fmla="*/ 105 h 27"/>
                    <a:gd name="T4" fmla="*/ 0 w 19"/>
                    <a:gd name="T5" fmla="*/ 113 h 27"/>
                    <a:gd name="T6" fmla="*/ 21 w 19"/>
                    <a:gd name="T7" fmla="*/ 55 h 27"/>
                    <a:gd name="T8" fmla="*/ 37 w 19"/>
                    <a:gd name="T9" fmla="*/ 0 h 27"/>
                    <a:gd name="T10" fmla="*/ 75 w 19"/>
                    <a:gd name="T11" fmla="*/ 21 h 27"/>
                    <a:gd name="T12" fmla="*/ 66 w 19"/>
                    <a:gd name="T13" fmla="*/ 59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17" y="14"/>
                      </a:moveTo>
                      <a:lnTo>
                        <a:pt x="7" y="25"/>
                      </a:lnTo>
                      <a:lnTo>
                        <a:pt x="0" y="27"/>
                      </a:lnTo>
                      <a:lnTo>
                        <a:pt x="5" y="13"/>
                      </a:lnTo>
                      <a:lnTo>
                        <a:pt x="9" y="0"/>
                      </a:lnTo>
                      <a:lnTo>
                        <a:pt x="19" y="5"/>
                      </a:lnTo>
                      <a:lnTo>
                        <a:pt x="17"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7" name="Freeform 22"/>
                <p:cNvSpPr>
                  <a:spLocks noChangeAspect="1"/>
                </p:cNvSpPr>
                <p:nvPr/>
              </p:nvSpPr>
              <p:spPr bwMode="auto">
                <a:xfrm>
                  <a:off x="3228" y="1854"/>
                  <a:ext cx="118" cy="112"/>
                </a:xfrm>
                <a:custGeom>
                  <a:avLst/>
                  <a:gdLst>
                    <a:gd name="T0" fmla="*/ 220 w 90"/>
                    <a:gd name="T1" fmla="*/ 28 h 85"/>
                    <a:gd name="T2" fmla="*/ 139 w 90"/>
                    <a:gd name="T3" fmla="*/ 24 h 85"/>
                    <a:gd name="T4" fmla="*/ 50 w 90"/>
                    <a:gd name="T5" fmla="*/ 32 h 85"/>
                    <a:gd name="T6" fmla="*/ 29 w 90"/>
                    <a:gd name="T7" fmla="*/ 38 h 85"/>
                    <a:gd name="T8" fmla="*/ 29 w 90"/>
                    <a:gd name="T9" fmla="*/ 72 h 85"/>
                    <a:gd name="T10" fmla="*/ 1 w 90"/>
                    <a:gd name="T11" fmla="*/ 92 h 85"/>
                    <a:gd name="T12" fmla="*/ 0 w 90"/>
                    <a:gd name="T13" fmla="*/ 87 h 85"/>
                    <a:gd name="T14" fmla="*/ 12 w 90"/>
                    <a:gd name="T15" fmla="*/ 174 h 85"/>
                    <a:gd name="T16" fmla="*/ 50 w 90"/>
                    <a:gd name="T17" fmla="*/ 196 h 85"/>
                    <a:gd name="T18" fmla="*/ 41 w 90"/>
                    <a:gd name="T19" fmla="*/ 229 h 85"/>
                    <a:gd name="T20" fmla="*/ 1 w 90"/>
                    <a:gd name="T21" fmla="*/ 274 h 85"/>
                    <a:gd name="T22" fmla="*/ 9 w 90"/>
                    <a:gd name="T23" fmla="*/ 311 h 85"/>
                    <a:gd name="T24" fmla="*/ 84 w 90"/>
                    <a:gd name="T25" fmla="*/ 339 h 85"/>
                    <a:gd name="T26" fmla="*/ 136 w 90"/>
                    <a:gd name="T27" fmla="*/ 296 h 85"/>
                    <a:gd name="T28" fmla="*/ 182 w 90"/>
                    <a:gd name="T29" fmla="*/ 264 h 85"/>
                    <a:gd name="T30" fmla="*/ 239 w 90"/>
                    <a:gd name="T31" fmla="*/ 225 h 85"/>
                    <a:gd name="T32" fmla="*/ 298 w 90"/>
                    <a:gd name="T33" fmla="*/ 196 h 85"/>
                    <a:gd name="T34" fmla="*/ 298 w 90"/>
                    <a:gd name="T35" fmla="*/ 124 h 85"/>
                    <a:gd name="T36" fmla="*/ 296 w 90"/>
                    <a:gd name="T37" fmla="*/ 55 h 85"/>
                    <a:gd name="T38" fmla="*/ 349 w 90"/>
                    <a:gd name="T39" fmla="*/ 9 h 85"/>
                    <a:gd name="T40" fmla="*/ 328 w 90"/>
                    <a:gd name="T41" fmla="*/ 0 h 85"/>
                    <a:gd name="T42" fmla="*/ 275 w 90"/>
                    <a:gd name="T43" fmla="*/ 16 h 85"/>
                    <a:gd name="T44" fmla="*/ 220 w 90"/>
                    <a:gd name="T45" fmla="*/ 28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85"/>
                    <a:gd name="T71" fmla="*/ 90 w 90"/>
                    <a:gd name="T72" fmla="*/ 85 h 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85">
                      <a:moveTo>
                        <a:pt x="57" y="7"/>
                      </a:moveTo>
                      <a:lnTo>
                        <a:pt x="36" y="6"/>
                      </a:lnTo>
                      <a:lnTo>
                        <a:pt x="13" y="8"/>
                      </a:lnTo>
                      <a:lnTo>
                        <a:pt x="8" y="10"/>
                      </a:lnTo>
                      <a:lnTo>
                        <a:pt x="8" y="18"/>
                      </a:lnTo>
                      <a:lnTo>
                        <a:pt x="1" y="23"/>
                      </a:lnTo>
                      <a:lnTo>
                        <a:pt x="0" y="22"/>
                      </a:lnTo>
                      <a:lnTo>
                        <a:pt x="3" y="44"/>
                      </a:lnTo>
                      <a:lnTo>
                        <a:pt x="13" y="49"/>
                      </a:lnTo>
                      <a:lnTo>
                        <a:pt x="11" y="58"/>
                      </a:lnTo>
                      <a:lnTo>
                        <a:pt x="1" y="69"/>
                      </a:lnTo>
                      <a:lnTo>
                        <a:pt x="2" y="78"/>
                      </a:lnTo>
                      <a:lnTo>
                        <a:pt x="21" y="85"/>
                      </a:lnTo>
                      <a:lnTo>
                        <a:pt x="35" y="75"/>
                      </a:lnTo>
                      <a:lnTo>
                        <a:pt x="47" y="66"/>
                      </a:lnTo>
                      <a:lnTo>
                        <a:pt x="62" y="57"/>
                      </a:lnTo>
                      <a:lnTo>
                        <a:pt x="77" y="49"/>
                      </a:lnTo>
                      <a:lnTo>
                        <a:pt x="77" y="31"/>
                      </a:lnTo>
                      <a:lnTo>
                        <a:pt x="76" y="14"/>
                      </a:lnTo>
                      <a:lnTo>
                        <a:pt x="90" y="2"/>
                      </a:lnTo>
                      <a:lnTo>
                        <a:pt x="85" y="0"/>
                      </a:lnTo>
                      <a:lnTo>
                        <a:pt x="71" y="4"/>
                      </a:lnTo>
                      <a:lnTo>
                        <a:pt x="57"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8" name="Freeform 23"/>
                <p:cNvSpPr>
                  <a:spLocks noChangeAspect="1"/>
                </p:cNvSpPr>
                <p:nvPr/>
              </p:nvSpPr>
              <p:spPr bwMode="auto">
                <a:xfrm>
                  <a:off x="3337" y="1753"/>
                  <a:ext cx="85" cy="58"/>
                </a:xfrm>
                <a:custGeom>
                  <a:avLst/>
                  <a:gdLst>
                    <a:gd name="T0" fmla="*/ 29 w 65"/>
                    <a:gd name="T1" fmla="*/ 28 h 44"/>
                    <a:gd name="T2" fmla="*/ 0 w 65"/>
                    <a:gd name="T3" fmla="*/ 0 h 44"/>
                    <a:gd name="T4" fmla="*/ 76 w 65"/>
                    <a:gd name="T5" fmla="*/ 0 h 44"/>
                    <a:gd name="T6" fmla="*/ 161 w 65"/>
                    <a:gd name="T7" fmla="*/ 0 h 44"/>
                    <a:gd name="T8" fmla="*/ 209 w 65"/>
                    <a:gd name="T9" fmla="*/ 12 h 44"/>
                    <a:gd name="T10" fmla="*/ 209 w 65"/>
                    <a:gd name="T11" fmla="*/ 76 h 44"/>
                    <a:gd name="T12" fmla="*/ 228 w 65"/>
                    <a:gd name="T13" fmla="*/ 86 h 44"/>
                    <a:gd name="T14" fmla="*/ 209 w 65"/>
                    <a:gd name="T15" fmla="*/ 108 h 44"/>
                    <a:gd name="T16" fmla="*/ 248 w 65"/>
                    <a:gd name="T17" fmla="*/ 165 h 44"/>
                    <a:gd name="T18" fmla="*/ 226 w 65"/>
                    <a:gd name="T19" fmla="*/ 174 h 44"/>
                    <a:gd name="T20" fmla="*/ 209 w 65"/>
                    <a:gd name="T21" fmla="*/ 163 h 44"/>
                    <a:gd name="T22" fmla="*/ 201 w 65"/>
                    <a:gd name="T23" fmla="*/ 153 h 44"/>
                    <a:gd name="T24" fmla="*/ 190 w 65"/>
                    <a:gd name="T25" fmla="*/ 142 h 44"/>
                    <a:gd name="T26" fmla="*/ 179 w 65"/>
                    <a:gd name="T27" fmla="*/ 142 h 44"/>
                    <a:gd name="T28" fmla="*/ 162 w 65"/>
                    <a:gd name="T29" fmla="*/ 138 h 44"/>
                    <a:gd name="T30" fmla="*/ 145 w 65"/>
                    <a:gd name="T31" fmla="*/ 132 h 44"/>
                    <a:gd name="T32" fmla="*/ 124 w 65"/>
                    <a:gd name="T33" fmla="*/ 132 h 44"/>
                    <a:gd name="T34" fmla="*/ 76 w 65"/>
                    <a:gd name="T35" fmla="*/ 108 h 44"/>
                    <a:gd name="T36" fmla="*/ 58 w 65"/>
                    <a:gd name="T37" fmla="*/ 72 h 44"/>
                    <a:gd name="T38" fmla="*/ 29 w 65"/>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44"/>
                    <a:gd name="T62" fmla="*/ 65 w 65"/>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44">
                      <a:moveTo>
                        <a:pt x="8" y="7"/>
                      </a:moveTo>
                      <a:lnTo>
                        <a:pt x="0" y="0"/>
                      </a:lnTo>
                      <a:lnTo>
                        <a:pt x="20" y="0"/>
                      </a:lnTo>
                      <a:lnTo>
                        <a:pt x="42" y="0"/>
                      </a:lnTo>
                      <a:lnTo>
                        <a:pt x="54" y="3"/>
                      </a:lnTo>
                      <a:lnTo>
                        <a:pt x="54" y="19"/>
                      </a:lnTo>
                      <a:lnTo>
                        <a:pt x="60" y="21"/>
                      </a:lnTo>
                      <a:lnTo>
                        <a:pt x="54" y="27"/>
                      </a:lnTo>
                      <a:lnTo>
                        <a:pt x="65" y="42"/>
                      </a:lnTo>
                      <a:lnTo>
                        <a:pt x="59" y="44"/>
                      </a:lnTo>
                      <a:lnTo>
                        <a:pt x="54" y="41"/>
                      </a:lnTo>
                      <a:lnTo>
                        <a:pt x="53" y="39"/>
                      </a:lnTo>
                      <a:lnTo>
                        <a:pt x="50" y="36"/>
                      </a:lnTo>
                      <a:lnTo>
                        <a:pt x="47" y="36"/>
                      </a:lnTo>
                      <a:lnTo>
                        <a:pt x="43" y="35"/>
                      </a:lnTo>
                      <a:lnTo>
                        <a:pt x="38" y="33"/>
                      </a:lnTo>
                      <a:lnTo>
                        <a:pt x="33" y="33"/>
                      </a:lnTo>
                      <a:lnTo>
                        <a:pt x="20" y="27"/>
                      </a:lnTo>
                      <a:lnTo>
                        <a:pt x="15" y="18"/>
                      </a:lnTo>
                      <a:lnTo>
                        <a:pt x="8"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9" name="Freeform 24"/>
                <p:cNvSpPr>
                  <a:spLocks noChangeAspect="1"/>
                </p:cNvSpPr>
                <p:nvPr/>
              </p:nvSpPr>
              <p:spPr bwMode="auto">
                <a:xfrm>
                  <a:off x="3409" y="1745"/>
                  <a:ext cx="73" cy="79"/>
                </a:xfrm>
                <a:custGeom>
                  <a:avLst/>
                  <a:gdLst>
                    <a:gd name="T0" fmla="*/ 39 w 56"/>
                    <a:gd name="T1" fmla="*/ 190 h 60"/>
                    <a:gd name="T2" fmla="*/ 0 w 56"/>
                    <a:gd name="T3" fmla="*/ 130 h 60"/>
                    <a:gd name="T4" fmla="*/ 22 w 56"/>
                    <a:gd name="T5" fmla="*/ 108 h 60"/>
                    <a:gd name="T6" fmla="*/ 0 w 56"/>
                    <a:gd name="T7" fmla="*/ 99 h 60"/>
                    <a:gd name="T8" fmla="*/ 0 w 56"/>
                    <a:gd name="T9" fmla="*/ 37 h 60"/>
                    <a:gd name="T10" fmla="*/ 22 w 56"/>
                    <a:gd name="T11" fmla="*/ 0 h 60"/>
                    <a:gd name="T12" fmla="*/ 107 w 56"/>
                    <a:gd name="T13" fmla="*/ 16 h 60"/>
                    <a:gd name="T14" fmla="*/ 145 w 56"/>
                    <a:gd name="T15" fmla="*/ 59 h 60"/>
                    <a:gd name="T16" fmla="*/ 211 w 56"/>
                    <a:gd name="T17" fmla="*/ 108 h 60"/>
                    <a:gd name="T18" fmla="*/ 177 w 56"/>
                    <a:gd name="T19" fmla="*/ 115 h 60"/>
                    <a:gd name="T20" fmla="*/ 162 w 56"/>
                    <a:gd name="T21" fmla="*/ 196 h 60"/>
                    <a:gd name="T22" fmla="*/ 153 w 56"/>
                    <a:gd name="T23" fmla="*/ 237 h 60"/>
                    <a:gd name="T24" fmla="*/ 107 w 56"/>
                    <a:gd name="T25" fmla="*/ 201 h 60"/>
                    <a:gd name="T26" fmla="*/ 111 w 56"/>
                    <a:gd name="T27" fmla="*/ 190 h 60"/>
                    <a:gd name="T28" fmla="*/ 96 w 56"/>
                    <a:gd name="T29" fmla="*/ 153 h 60"/>
                    <a:gd name="T30" fmla="*/ 39 w 56"/>
                    <a:gd name="T31" fmla="*/ 19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60"/>
                    <a:gd name="T50" fmla="*/ 56 w 5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60">
                      <a:moveTo>
                        <a:pt x="11" y="48"/>
                      </a:moveTo>
                      <a:lnTo>
                        <a:pt x="0" y="33"/>
                      </a:lnTo>
                      <a:lnTo>
                        <a:pt x="6" y="27"/>
                      </a:lnTo>
                      <a:lnTo>
                        <a:pt x="0" y="25"/>
                      </a:lnTo>
                      <a:lnTo>
                        <a:pt x="0" y="9"/>
                      </a:lnTo>
                      <a:lnTo>
                        <a:pt x="6" y="0"/>
                      </a:lnTo>
                      <a:lnTo>
                        <a:pt x="28" y="4"/>
                      </a:lnTo>
                      <a:lnTo>
                        <a:pt x="38" y="15"/>
                      </a:lnTo>
                      <a:lnTo>
                        <a:pt x="56" y="27"/>
                      </a:lnTo>
                      <a:lnTo>
                        <a:pt x="47" y="29"/>
                      </a:lnTo>
                      <a:lnTo>
                        <a:pt x="43" y="49"/>
                      </a:lnTo>
                      <a:lnTo>
                        <a:pt x="41" y="60"/>
                      </a:lnTo>
                      <a:lnTo>
                        <a:pt x="28" y="51"/>
                      </a:lnTo>
                      <a:lnTo>
                        <a:pt x="29" y="48"/>
                      </a:lnTo>
                      <a:lnTo>
                        <a:pt x="26" y="39"/>
                      </a:lnTo>
                      <a:lnTo>
                        <a:pt x="11" y="4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0" name="Freeform 25"/>
                <p:cNvSpPr>
                  <a:spLocks noChangeAspect="1"/>
                </p:cNvSpPr>
                <p:nvPr/>
              </p:nvSpPr>
              <p:spPr bwMode="auto">
                <a:xfrm>
                  <a:off x="3381" y="1797"/>
                  <a:ext cx="35" cy="17"/>
                </a:xfrm>
                <a:custGeom>
                  <a:avLst/>
                  <a:gdLst>
                    <a:gd name="T0" fmla="*/ 97 w 27"/>
                    <a:gd name="T1" fmla="*/ 41 h 13"/>
                    <a:gd name="T2" fmla="*/ 74 w 27"/>
                    <a:gd name="T3" fmla="*/ 50 h 13"/>
                    <a:gd name="T4" fmla="*/ 10 w 27"/>
                    <a:gd name="T5" fmla="*/ 16 h 13"/>
                    <a:gd name="T6" fmla="*/ 1 w 27"/>
                    <a:gd name="T7" fmla="*/ 1 h 13"/>
                    <a:gd name="T8" fmla="*/ 0 w 27"/>
                    <a:gd name="T9" fmla="*/ 0 h 13"/>
                    <a:gd name="T10" fmla="*/ 17 w 27"/>
                    <a:gd name="T11" fmla="*/ 0 h 13"/>
                    <a:gd name="T12" fmla="*/ 38 w 27"/>
                    <a:gd name="T13" fmla="*/ 9 h 13"/>
                    <a:gd name="T14" fmla="*/ 51 w 27"/>
                    <a:gd name="T15" fmla="*/ 12 h 13"/>
                    <a:gd name="T16" fmla="*/ 64 w 27"/>
                    <a:gd name="T17" fmla="*/ 12 h 13"/>
                    <a:gd name="T18" fmla="*/ 74 w 27"/>
                    <a:gd name="T19" fmla="*/ 22 h 13"/>
                    <a:gd name="T20" fmla="*/ 75 w 27"/>
                    <a:gd name="T21" fmla="*/ 29 h 13"/>
                    <a:gd name="T22" fmla="*/ 96 w 27"/>
                    <a:gd name="T23" fmla="*/ 41 h 13"/>
                    <a:gd name="T24" fmla="*/ 97 w 27"/>
                    <a:gd name="T25" fmla="*/ 4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27" y="11"/>
                      </a:moveTo>
                      <a:lnTo>
                        <a:pt x="20" y="13"/>
                      </a:lnTo>
                      <a:lnTo>
                        <a:pt x="3" y="4"/>
                      </a:lnTo>
                      <a:lnTo>
                        <a:pt x="1" y="1"/>
                      </a:lnTo>
                      <a:lnTo>
                        <a:pt x="0" y="0"/>
                      </a:lnTo>
                      <a:lnTo>
                        <a:pt x="5" y="0"/>
                      </a:lnTo>
                      <a:lnTo>
                        <a:pt x="10" y="2"/>
                      </a:lnTo>
                      <a:lnTo>
                        <a:pt x="14" y="3"/>
                      </a:lnTo>
                      <a:lnTo>
                        <a:pt x="17" y="3"/>
                      </a:lnTo>
                      <a:lnTo>
                        <a:pt x="20" y="6"/>
                      </a:lnTo>
                      <a:lnTo>
                        <a:pt x="21" y="8"/>
                      </a:lnTo>
                      <a:lnTo>
                        <a:pt x="26" y="11"/>
                      </a:lnTo>
                      <a:lnTo>
                        <a:pt x="27"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1" name="Freeform 26"/>
                <p:cNvSpPr>
                  <a:spLocks noChangeAspect="1"/>
                </p:cNvSpPr>
                <p:nvPr/>
              </p:nvSpPr>
              <p:spPr bwMode="auto">
                <a:xfrm>
                  <a:off x="2999" y="1891"/>
                  <a:ext cx="50" cy="13"/>
                </a:xfrm>
                <a:custGeom>
                  <a:avLst/>
                  <a:gdLst>
                    <a:gd name="T0" fmla="*/ 116 w 38"/>
                    <a:gd name="T1" fmla="*/ 29 h 9"/>
                    <a:gd name="T2" fmla="*/ 28 w 38"/>
                    <a:gd name="T3" fmla="*/ 0 h 9"/>
                    <a:gd name="T4" fmla="*/ 1 w 38"/>
                    <a:gd name="T5" fmla="*/ 0 h 9"/>
                    <a:gd name="T6" fmla="*/ 0 w 38"/>
                    <a:gd name="T7" fmla="*/ 29 h 9"/>
                    <a:gd name="T8" fmla="*/ 55 w 38"/>
                    <a:gd name="T9" fmla="*/ 42 h 9"/>
                    <a:gd name="T10" fmla="*/ 108 w 38"/>
                    <a:gd name="T11" fmla="*/ 56 h 9"/>
                    <a:gd name="T12" fmla="*/ 150 w 38"/>
                    <a:gd name="T13" fmla="*/ 39 h 9"/>
                    <a:gd name="T14" fmla="*/ 116 w 38"/>
                    <a:gd name="T15" fmla="*/ 29 h 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
                    <a:gd name="T26" fmla="*/ 38 w 38"/>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
                      <a:moveTo>
                        <a:pt x="30" y="5"/>
                      </a:moveTo>
                      <a:lnTo>
                        <a:pt x="7" y="0"/>
                      </a:lnTo>
                      <a:lnTo>
                        <a:pt x="1" y="0"/>
                      </a:lnTo>
                      <a:lnTo>
                        <a:pt x="0" y="5"/>
                      </a:lnTo>
                      <a:lnTo>
                        <a:pt x="14" y="7"/>
                      </a:lnTo>
                      <a:lnTo>
                        <a:pt x="27" y="9"/>
                      </a:lnTo>
                      <a:lnTo>
                        <a:pt x="38" y="6"/>
                      </a:lnTo>
                      <a:lnTo>
                        <a:pt x="30"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2" name="Freeform 27"/>
                <p:cNvSpPr>
                  <a:spLocks noChangeAspect="1"/>
                </p:cNvSpPr>
                <p:nvPr/>
              </p:nvSpPr>
              <p:spPr bwMode="auto">
                <a:xfrm>
                  <a:off x="3040" y="1744"/>
                  <a:ext cx="351" cy="139"/>
                </a:xfrm>
                <a:custGeom>
                  <a:avLst/>
                  <a:gdLst>
                    <a:gd name="T0" fmla="*/ 685 w 269"/>
                    <a:gd name="T1" fmla="*/ 346 h 106"/>
                    <a:gd name="T2" fmla="*/ 581 w 269"/>
                    <a:gd name="T3" fmla="*/ 361 h 106"/>
                    <a:gd name="T4" fmla="*/ 553 w 269"/>
                    <a:gd name="T5" fmla="*/ 410 h 106"/>
                    <a:gd name="T6" fmla="*/ 548 w 269"/>
                    <a:gd name="T7" fmla="*/ 397 h 106"/>
                    <a:gd name="T8" fmla="*/ 531 w 269"/>
                    <a:gd name="T9" fmla="*/ 359 h 106"/>
                    <a:gd name="T10" fmla="*/ 446 w 269"/>
                    <a:gd name="T11" fmla="*/ 370 h 106"/>
                    <a:gd name="T12" fmla="*/ 348 w 269"/>
                    <a:gd name="T13" fmla="*/ 382 h 106"/>
                    <a:gd name="T14" fmla="*/ 249 w 269"/>
                    <a:gd name="T15" fmla="*/ 371 h 106"/>
                    <a:gd name="T16" fmla="*/ 174 w 269"/>
                    <a:gd name="T17" fmla="*/ 370 h 106"/>
                    <a:gd name="T18" fmla="*/ 116 w 269"/>
                    <a:gd name="T19" fmla="*/ 359 h 106"/>
                    <a:gd name="T20" fmla="*/ 123 w 269"/>
                    <a:gd name="T21" fmla="*/ 341 h 106"/>
                    <a:gd name="T22" fmla="*/ 85 w 269"/>
                    <a:gd name="T23" fmla="*/ 313 h 106"/>
                    <a:gd name="T24" fmla="*/ 65 w 269"/>
                    <a:gd name="T25" fmla="*/ 277 h 106"/>
                    <a:gd name="T26" fmla="*/ 12 w 269"/>
                    <a:gd name="T27" fmla="*/ 233 h 106"/>
                    <a:gd name="T28" fmla="*/ 39 w 269"/>
                    <a:gd name="T29" fmla="*/ 239 h 106"/>
                    <a:gd name="T30" fmla="*/ 35 w 269"/>
                    <a:gd name="T31" fmla="*/ 209 h 106"/>
                    <a:gd name="T32" fmla="*/ 0 w 269"/>
                    <a:gd name="T33" fmla="*/ 165 h 106"/>
                    <a:gd name="T34" fmla="*/ 57 w 269"/>
                    <a:gd name="T35" fmla="*/ 114 h 106"/>
                    <a:gd name="T36" fmla="*/ 136 w 269"/>
                    <a:gd name="T37" fmla="*/ 104 h 106"/>
                    <a:gd name="T38" fmla="*/ 166 w 269"/>
                    <a:gd name="T39" fmla="*/ 84 h 106"/>
                    <a:gd name="T40" fmla="*/ 239 w 269"/>
                    <a:gd name="T41" fmla="*/ 64 h 106"/>
                    <a:gd name="T42" fmla="*/ 363 w 269"/>
                    <a:gd name="T43" fmla="*/ 9 h 106"/>
                    <a:gd name="T44" fmla="*/ 446 w 269"/>
                    <a:gd name="T45" fmla="*/ 1 h 106"/>
                    <a:gd name="T46" fmla="*/ 510 w 269"/>
                    <a:gd name="T47" fmla="*/ 37 h 106"/>
                    <a:gd name="T48" fmla="*/ 647 w 269"/>
                    <a:gd name="T49" fmla="*/ 66 h 106"/>
                    <a:gd name="T50" fmla="*/ 797 w 269"/>
                    <a:gd name="T51" fmla="*/ 37 h 106"/>
                    <a:gd name="T52" fmla="*/ 895 w 269"/>
                    <a:gd name="T53" fmla="*/ 54 h 106"/>
                    <a:gd name="T54" fmla="*/ 942 w 269"/>
                    <a:gd name="T55" fmla="*/ 132 h 106"/>
                    <a:gd name="T56" fmla="*/ 968 w 269"/>
                    <a:gd name="T57" fmla="*/ 172 h 106"/>
                    <a:gd name="T58" fmla="*/ 989 w 269"/>
                    <a:gd name="T59" fmla="*/ 277 h 106"/>
                    <a:gd name="T60" fmla="*/ 990 w 269"/>
                    <a:gd name="T61" fmla="*/ 328 h 106"/>
                    <a:gd name="T62" fmla="*/ 903 w 269"/>
                    <a:gd name="T63" fmla="*/ 313 h 106"/>
                    <a:gd name="T64" fmla="*/ 868 w 269"/>
                    <a:gd name="T65" fmla="*/ 324 h 106"/>
                    <a:gd name="T66" fmla="*/ 765 w 269"/>
                    <a:gd name="T67" fmla="*/ 349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9"/>
                    <a:gd name="T103" fmla="*/ 0 h 106"/>
                    <a:gd name="T104" fmla="*/ 269 w 269"/>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9" h="106">
                      <a:moveTo>
                        <a:pt x="202" y="90"/>
                      </a:moveTo>
                      <a:lnTo>
                        <a:pt x="181" y="89"/>
                      </a:lnTo>
                      <a:lnTo>
                        <a:pt x="158" y="91"/>
                      </a:lnTo>
                      <a:lnTo>
                        <a:pt x="153" y="93"/>
                      </a:lnTo>
                      <a:lnTo>
                        <a:pt x="153" y="101"/>
                      </a:lnTo>
                      <a:lnTo>
                        <a:pt x="146" y="106"/>
                      </a:lnTo>
                      <a:lnTo>
                        <a:pt x="145" y="105"/>
                      </a:lnTo>
                      <a:lnTo>
                        <a:pt x="145" y="102"/>
                      </a:lnTo>
                      <a:lnTo>
                        <a:pt x="145" y="89"/>
                      </a:lnTo>
                      <a:lnTo>
                        <a:pt x="140" y="92"/>
                      </a:lnTo>
                      <a:lnTo>
                        <a:pt x="130" y="91"/>
                      </a:lnTo>
                      <a:lnTo>
                        <a:pt x="118" y="95"/>
                      </a:lnTo>
                      <a:lnTo>
                        <a:pt x="104" y="103"/>
                      </a:lnTo>
                      <a:lnTo>
                        <a:pt x="92" y="98"/>
                      </a:lnTo>
                      <a:lnTo>
                        <a:pt x="68" y="89"/>
                      </a:lnTo>
                      <a:lnTo>
                        <a:pt x="66" y="96"/>
                      </a:lnTo>
                      <a:lnTo>
                        <a:pt x="59" y="101"/>
                      </a:lnTo>
                      <a:lnTo>
                        <a:pt x="46" y="95"/>
                      </a:lnTo>
                      <a:lnTo>
                        <a:pt x="38" y="91"/>
                      </a:lnTo>
                      <a:lnTo>
                        <a:pt x="31" y="92"/>
                      </a:lnTo>
                      <a:lnTo>
                        <a:pt x="23" y="92"/>
                      </a:lnTo>
                      <a:lnTo>
                        <a:pt x="32" y="88"/>
                      </a:lnTo>
                      <a:lnTo>
                        <a:pt x="20" y="86"/>
                      </a:lnTo>
                      <a:lnTo>
                        <a:pt x="22" y="81"/>
                      </a:lnTo>
                      <a:lnTo>
                        <a:pt x="15" y="75"/>
                      </a:lnTo>
                      <a:lnTo>
                        <a:pt x="17" y="72"/>
                      </a:lnTo>
                      <a:lnTo>
                        <a:pt x="5" y="66"/>
                      </a:lnTo>
                      <a:lnTo>
                        <a:pt x="3" y="60"/>
                      </a:lnTo>
                      <a:lnTo>
                        <a:pt x="6" y="61"/>
                      </a:lnTo>
                      <a:lnTo>
                        <a:pt x="11" y="62"/>
                      </a:lnTo>
                      <a:lnTo>
                        <a:pt x="9" y="56"/>
                      </a:lnTo>
                      <a:lnTo>
                        <a:pt x="9" y="53"/>
                      </a:lnTo>
                      <a:lnTo>
                        <a:pt x="7" y="44"/>
                      </a:lnTo>
                      <a:lnTo>
                        <a:pt x="0" y="43"/>
                      </a:lnTo>
                      <a:lnTo>
                        <a:pt x="1" y="31"/>
                      </a:lnTo>
                      <a:lnTo>
                        <a:pt x="15" y="29"/>
                      </a:lnTo>
                      <a:lnTo>
                        <a:pt x="19" y="26"/>
                      </a:lnTo>
                      <a:lnTo>
                        <a:pt x="36" y="27"/>
                      </a:lnTo>
                      <a:lnTo>
                        <a:pt x="47" y="21"/>
                      </a:lnTo>
                      <a:lnTo>
                        <a:pt x="44" y="21"/>
                      </a:lnTo>
                      <a:lnTo>
                        <a:pt x="36" y="15"/>
                      </a:lnTo>
                      <a:lnTo>
                        <a:pt x="63" y="16"/>
                      </a:lnTo>
                      <a:lnTo>
                        <a:pt x="82" y="4"/>
                      </a:lnTo>
                      <a:lnTo>
                        <a:pt x="96" y="2"/>
                      </a:lnTo>
                      <a:lnTo>
                        <a:pt x="110" y="0"/>
                      </a:lnTo>
                      <a:lnTo>
                        <a:pt x="118" y="1"/>
                      </a:lnTo>
                      <a:lnTo>
                        <a:pt x="129" y="5"/>
                      </a:lnTo>
                      <a:lnTo>
                        <a:pt x="135" y="9"/>
                      </a:lnTo>
                      <a:lnTo>
                        <a:pt x="153" y="13"/>
                      </a:lnTo>
                      <a:lnTo>
                        <a:pt x="171" y="17"/>
                      </a:lnTo>
                      <a:lnTo>
                        <a:pt x="189" y="18"/>
                      </a:lnTo>
                      <a:lnTo>
                        <a:pt x="211" y="9"/>
                      </a:lnTo>
                      <a:lnTo>
                        <a:pt x="229" y="7"/>
                      </a:lnTo>
                      <a:lnTo>
                        <a:pt x="237" y="14"/>
                      </a:lnTo>
                      <a:lnTo>
                        <a:pt x="244" y="25"/>
                      </a:lnTo>
                      <a:lnTo>
                        <a:pt x="249" y="34"/>
                      </a:lnTo>
                      <a:lnTo>
                        <a:pt x="262" y="40"/>
                      </a:lnTo>
                      <a:lnTo>
                        <a:pt x="256" y="44"/>
                      </a:lnTo>
                      <a:lnTo>
                        <a:pt x="257" y="53"/>
                      </a:lnTo>
                      <a:lnTo>
                        <a:pt x="261" y="72"/>
                      </a:lnTo>
                      <a:lnTo>
                        <a:pt x="269" y="83"/>
                      </a:lnTo>
                      <a:lnTo>
                        <a:pt x="262" y="85"/>
                      </a:lnTo>
                      <a:lnTo>
                        <a:pt x="258" y="81"/>
                      </a:lnTo>
                      <a:lnTo>
                        <a:pt x="238" y="81"/>
                      </a:lnTo>
                      <a:lnTo>
                        <a:pt x="235" y="85"/>
                      </a:lnTo>
                      <a:lnTo>
                        <a:pt x="230" y="83"/>
                      </a:lnTo>
                      <a:lnTo>
                        <a:pt x="216" y="87"/>
                      </a:lnTo>
                      <a:lnTo>
                        <a:pt x="202" y="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02" name="Group 28"/>
              <p:cNvGrpSpPr>
                <a:grpSpLocks noChangeAspect="1"/>
              </p:cNvGrpSpPr>
              <p:nvPr/>
            </p:nvGrpSpPr>
            <p:grpSpPr bwMode="auto">
              <a:xfrm>
                <a:off x="4664075" y="2015455"/>
                <a:ext cx="3171825" cy="1362075"/>
                <a:chOff x="2973" y="1008"/>
                <a:chExt cx="2382" cy="1023"/>
              </a:xfrm>
              <a:solidFill>
                <a:srgbClr val="336600"/>
              </a:solidFill>
            </p:grpSpPr>
            <p:sp>
              <p:nvSpPr>
                <p:cNvPr id="627" name="Freeform 29"/>
                <p:cNvSpPr>
                  <a:spLocks noChangeAspect="1"/>
                </p:cNvSpPr>
                <p:nvPr/>
              </p:nvSpPr>
              <p:spPr bwMode="auto">
                <a:xfrm>
                  <a:off x="3373" y="1444"/>
                  <a:ext cx="704" cy="316"/>
                </a:xfrm>
                <a:custGeom>
                  <a:avLst/>
                  <a:gdLst>
                    <a:gd name="T0" fmla="*/ 236 w 540"/>
                    <a:gd name="T1" fmla="*/ 569 h 239"/>
                    <a:gd name="T2" fmla="*/ 162 w 540"/>
                    <a:gd name="T3" fmla="*/ 604 h 239"/>
                    <a:gd name="T4" fmla="*/ 65 w 540"/>
                    <a:gd name="T5" fmla="*/ 489 h 239"/>
                    <a:gd name="T6" fmla="*/ 12 w 540"/>
                    <a:gd name="T7" fmla="*/ 360 h 239"/>
                    <a:gd name="T8" fmla="*/ 78 w 540"/>
                    <a:gd name="T9" fmla="*/ 311 h 239"/>
                    <a:gd name="T10" fmla="*/ 125 w 540"/>
                    <a:gd name="T11" fmla="*/ 254 h 239"/>
                    <a:gd name="T12" fmla="*/ 236 w 540"/>
                    <a:gd name="T13" fmla="*/ 223 h 239"/>
                    <a:gd name="T14" fmla="*/ 373 w 540"/>
                    <a:gd name="T15" fmla="*/ 287 h 239"/>
                    <a:gd name="T16" fmla="*/ 549 w 540"/>
                    <a:gd name="T17" fmla="*/ 286 h 239"/>
                    <a:gd name="T18" fmla="*/ 658 w 540"/>
                    <a:gd name="T19" fmla="*/ 278 h 239"/>
                    <a:gd name="T20" fmla="*/ 628 w 540"/>
                    <a:gd name="T21" fmla="*/ 130 h 239"/>
                    <a:gd name="T22" fmla="*/ 610 w 540"/>
                    <a:gd name="T23" fmla="*/ 102 h 239"/>
                    <a:gd name="T24" fmla="*/ 744 w 540"/>
                    <a:gd name="T25" fmla="*/ 77 h 239"/>
                    <a:gd name="T26" fmla="*/ 867 w 540"/>
                    <a:gd name="T27" fmla="*/ 38 h 239"/>
                    <a:gd name="T28" fmla="*/ 987 w 540"/>
                    <a:gd name="T29" fmla="*/ 1 h 239"/>
                    <a:gd name="T30" fmla="*/ 1068 w 540"/>
                    <a:gd name="T31" fmla="*/ 45 h 239"/>
                    <a:gd name="T32" fmla="*/ 1205 w 540"/>
                    <a:gd name="T33" fmla="*/ 102 h 239"/>
                    <a:gd name="T34" fmla="*/ 1305 w 540"/>
                    <a:gd name="T35" fmla="*/ 78 h 239"/>
                    <a:gd name="T36" fmla="*/ 1387 w 540"/>
                    <a:gd name="T37" fmla="*/ 65 h 239"/>
                    <a:gd name="T38" fmla="*/ 1446 w 540"/>
                    <a:gd name="T39" fmla="*/ 145 h 239"/>
                    <a:gd name="T40" fmla="*/ 1583 w 540"/>
                    <a:gd name="T41" fmla="*/ 246 h 239"/>
                    <a:gd name="T42" fmla="*/ 1664 w 540"/>
                    <a:gd name="T43" fmla="*/ 286 h 239"/>
                    <a:gd name="T44" fmla="*/ 1770 w 540"/>
                    <a:gd name="T45" fmla="*/ 287 h 239"/>
                    <a:gd name="T46" fmla="*/ 1905 w 540"/>
                    <a:gd name="T47" fmla="*/ 378 h 239"/>
                    <a:gd name="T48" fmla="*/ 2035 w 540"/>
                    <a:gd name="T49" fmla="*/ 424 h 239"/>
                    <a:gd name="T50" fmla="*/ 1986 w 540"/>
                    <a:gd name="T51" fmla="*/ 489 h 239"/>
                    <a:gd name="T52" fmla="*/ 1969 w 540"/>
                    <a:gd name="T53" fmla="*/ 569 h 239"/>
                    <a:gd name="T54" fmla="*/ 1890 w 540"/>
                    <a:gd name="T55" fmla="*/ 615 h 239"/>
                    <a:gd name="T56" fmla="*/ 1913 w 540"/>
                    <a:gd name="T57" fmla="*/ 694 h 239"/>
                    <a:gd name="T58" fmla="*/ 1781 w 540"/>
                    <a:gd name="T59" fmla="*/ 718 h 239"/>
                    <a:gd name="T60" fmla="*/ 1837 w 540"/>
                    <a:gd name="T61" fmla="*/ 788 h 239"/>
                    <a:gd name="T62" fmla="*/ 1862 w 540"/>
                    <a:gd name="T63" fmla="*/ 853 h 239"/>
                    <a:gd name="T64" fmla="*/ 1781 w 540"/>
                    <a:gd name="T65" fmla="*/ 818 h 239"/>
                    <a:gd name="T66" fmla="*/ 1641 w 540"/>
                    <a:gd name="T67" fmla="*/ 837 h 239"/>
                    <a:gd name="T68" fmla="*/ 1516 w 540"/>
                    <a:gd name="T69" fmla="*/ 832 h 239"/>
                    <a:gd name="T70" fmla="*/ 1437 w 540"/>
                    <a:gd name="T71" fmla="*/ 862 h 239"/>
                    <a:gd name="T72" fmla="*/ 1343 w 540"/>
                    <a:gd name="T73" fmla="*/ 885 h 239"/>
                    <a:gd name="T74" fmla="*/ 1242 w 540"/>
                    <a:gd name="T75" fmla="*/ 967 h 239"/>
                    <a:gd name="T76" fmla="*/ 1143 w 540"/>
                    <a:gd name="T77" fmla="*/ 910 h 239"/>
                    <a:gd name="T78" fmla="*/ 1085 w 540"/>
                    <a:gd name="T79" fmla="*/ 807 h 239"/>
                    <a:gd name="T80" fmla="*/ 970 w 540"/>
                    <a:gd name="T81" fmla="*/ 799 h 239"/>
                    <a:gd name="T82" fmla="*/ 858 w 540"/>
                    <a:gd name="T83" fmla="*/ 791 h 239"/>
                    <a:gd name="T84" fmla="*/ 734 w 540"/>
                    <a:gd name="T85" fmla="*/ 682 h 239"/>
                    <a:gd name="T86" fmla="*/ 604 w 540"/>
                    <a:gd name="T87" fmla="*/ 669 h 239"/>
                    <a:gd name="T88" fmla="*/ 549 w 540"/>
                    <a:gd name="T89" fmla="*/ 760 h 239"/>
                    <a:gd name="T90" fmla="*/ 583 w 540"/>
                    <a:gd name="T91" fmla="*/ 885 h 239"/>
                    <a:gd name="T92" fmla="*/ 533 w 540"/>
                    <a:gd name="T93" fmla="*/ 927 h 239"/>
                    <a:gd name="T94" fmla="*/ 480 w 540"/>
                    <a:gd name="T95" fmla="*/ 855 h 239"/>
                    <a:gd name="T96" fmla="*/ 343 w 540"/>
                    <a:gd name="T97" fmla="*/ 841 h 239"/>
                    <a:gd name="T98" fmla="*/ 272 w 540"/>
                    <a:gd name="T99" fmla="*/ 755 h 239"/>
                    <a:gd name="T100" fmla="*/ 306 w 540"/>
                    <a:gd name="T101" fmla="*/ 738 h 239"/>
                    <a:gd name="T102" fmla="*/ 313 w 540"/>
                    <a:gd name="T103" fmla="*/ 680 h 239"/>
                    <a:gd name="T104" fmla="*/ 362 w 540"/>
                    <a:gd name="T105" fmla="*/ 653 h 239"/>
                    <a:gd name="T106" fmla="*/ 278 w 540"/>
                    <a:gd name="T107" fmla="*/ 575 h 2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0"/>
                    <a:gd name="T163" fmla="*/ 0 h 239"/>
                    <a:gd name="T164" fmla="*/ 540 w 540"/>
                    <a:gd name="T165" fmla="*/ 239 h 2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0" h="239">
                      <a:moveTo>
                        <a:pt x="74" y="142"/>
                      </a:moveTo>
                      <a:lnTo>
                        <a:pt x="63" y="141"/>
                      </a:lnTo>
                      <a:lnTo>
                        <a:pt x="46" y="149"/>
                      </a:lnTo>
                      <a:lnTo>
                        <a:pt x="43" y="150"/>
                      </a:lnTo>
                      <a:lnTo>
                        <a:pt x="33" y="134"/>
                      </a:lnTo>
                      <a:lnTo>
                        <a:pt x="17" y="121"/>
                      </a:lnTo>
                      <a:lnTo>
                        <a:pt x="0" y="108"/>
                      </a:lnTo>
                      <a:lnTo>
                        <a:pt x="3" y="89"/>
                      </a:lnTo>
                      <a:lnTo>
                        <a:pt x="4" y="71"/>
                      </a:lnTo>
                      <a:lnTo>
                        <a:pt x="21" y="77"/>
                      </a:lnTo>
                      <a:lnTo>
                        <a:pt x="23" y="71"/>
                      </a:lnTo>
                      <a:lnTo>
                        <a:pt x="34" y="63"/>
                      </a:lnTo>
                      <a:lnTo>
                        <a:pt x="43" y="55"/>
                      </a:lnTo>
                      <a:lnTo>
                        <a:pt x="63" y="55"/>
                      </a:lnTo>
                      <a:lnTo>
                        <a:pt x="81" y="63"/>
                      </a:lnTo>
                      <a:lnTo>
                        <a:pt x="99" y="71"/>
                      </a:lnTo>
                      <a:lnTo>
                        <a:pt x="119" y="70"/>
                      </a:lnTo>
                      <a:lnTo>
                        <a:pt x="146" y="70"/>
                      </a:lnTo>
                      <a:lnTo>
                        <a:pt x="173" y="74"/>
                      </a:lnTo>
                      <a:lnTo>
                        <a:pt x="175" y="69"/>
                      </a:lnTo>
                      <a:lnTo>
                        <a:pt x="160" y="51"/>
                      </a:lnTo>
                      <a:lnTo>
                        <a:pt x="167" y="32"/>
                      </a:lnTo>
                      <a:lnTo>
                        <a:pt x="179" y="33"/>
                      </a:lnTo>
                      <a:lnTo>
                        <a:pt x="162" y="25"/>
                      </a:lnTo>
                      <a:lnTo>
                        <a:pt x="179" y="23"/>
                      </a:lnTo>
                      <a:lnTo>
                        <a:pt x="198" y="19"/>
                      </a:lnTo>
                      <a:lnTo>
                        <a:pt x="214" y="15"/>
                      </a:lnTo>
                      <a:lnTo>
                        <a:pt x="230" y="10"/>
                      </a:lnTo>
                      <a:lnTo>
                        <a:pt x="246" y="5"/>
                      </a:lnTo>
                      <a:lnTo>
                        <a:pt x="262" y="1"/>
                      </a:lnTo>
                      <a:lnTo>
                        <a:pt x="275" y="0"/>
                      </a:lnTo>
                      <a:lnTo>
                        <a:pt x="284" y="11"/>
                      </a:lnTo>
                      <a:lnTo>
                        <a:pt x="310" y="19"/>
                      </a:lnTo>
                      <a:lnTo>
                        <a:pt x="320" y="25"/>
                      </a:lnTo>
                      <a:lnTo>
                        <a:pt x="330" y="27"/>
                      </a:lnTo>
                      <a:lnTo>
                        <a:pt x="347" y="20"/>
                      </a:lnTo>
                      <a:lnTo>
                        <a:pt x="365" y="14"/>
                      </a:lnTo>
                      <a:lnTo>
                        <a:pt x="368" y="16"/>
                      </a:lnTo>
                      <a:lnTo>
                        <a:pt x="366" y="25"/>
                      </a:lnTo>
                      <a:lnTo>
                        <a:pt x="384" y="36"/>
                      </a:lnTo>
                      <a:lnTo>
                        <a:pt x="402" y="49"/>
                      </a:lnTo>
                      <a:lnTo>
                        <a:pt x="420" y="61"/>
                      </a:lnTo>
                      <a:lnTo>
                        <a:pt x="438" y="74"/>
                      </a:lnTo>
                      <a:lnTo>
                        <a:pt x="442" y="70"/>
                      </a:lnTo>
                      <a:lnTo>
                        <a:pt x="452" y="73"/>
                      </a:lnTo>
                      <a:lnTo>
                        <a:pt x="470" y="71"/>
                      </a:lnTo>
                      <a:lnTo>
                        <a:pt x="488" y="82"/>
                      </a:lnTo>
                      <a:lnTo>
                        <a:pt x="506" y="93"/>
                      </a:lnTo>
                      <a:lnTo>
                        <a:pt x="524" y="89"/>
                      </a:lnTo>
                      <a:lnTo>
                        <a:pt x="540" y="105"/>
                      </a:lnTo>
                      <a:lnTo>
                        <a:pt x="534" y="117"/>
                      </a:lnTo>
                      <a:lnTo>
                        <a:pt x="527" y="121"/>
                      </a:lnTo>
                      <a:lnTo>
                        <a:pt x="535" y="140"/>
                      </a:lnTo>
                      <a:lnTo>
                        <a:pt x="522" y="141"/>
                      </a:lnTo>
                      <a:lnTo>
                        <a:pt x="500" y="137"/>
                      </a:lnTo>
                      <a:lnTo>
                        <a:pt x="502" y="152"/>
                      </a:lnTo>
                      <a:lnTo>
                        <a:pt x="503" y="167"/>
                      </a:lnTo>
                      <a:lnTo>
                        <a:pt x="508" y="172"/>
                      </a:lnTo>
                      <a:lnTo>
                        <a:pt x="489" y="171"/>
                      </a:lnTo>
                      <a:lnTo>
                        <a:pt x="473" y="178"/>
                      </a:lnTo>
                      <a:lnTo>
                        <a:pt x="481" y="182"/>
                      </a:lnTo>
                      <a:lnTo>
                        <a:pt x="488" y="195"/>
                      </a:lnTo>
                      <a:lnTo>
                        <a:pt x="494" y="208"/>
                      </a:lnTo>
                      <a:lnTo>
                        <a:pt x="494" y="211"/>
                      </a:lnTo>
                      <a:lnTo>
                        <a:pt x="491" y="214"/>
                      </a:lnTo>
                      <a:lnTo>
                        <a:pt x="473" y="203"/>
                      </a:lnTo>
                      <a:lnTo>
                        <a:pt x="455" y="204"/>
                      </a:lnTo>
                      <a:lnTo>
                        <a:pt x="436" y="207"/>
                      </a:lnTo>
                      <a:lnTo>
                        <a:pt x="416" y="208"/>
                      </a:lnTo>
                      <a:lnTo>
                        <a:pt x="403" y="206"/>
                      </a:lnTo>
                      <a:lnTo>
                        <a:pt x="396" y="216"/>
                      </a:lnTo>
                      <a:lnTo>
                        <a:pt x="381" y="213"/>
                      </a:lnTo>
                      <a:lnTo>
                        <a:pt x="367" y="211"/>
                      </a:lnTo>
                      <a:lnTo>
                        <a:pt x="357" y="219"/>
                      </a:lnTo>
                      <a:lnTo>
                        <a:pt x="344" y="229"/>
                      </a:lnTo>
                      <a:lnTo>
                        <a:pt x="330" y="239"/>
                      </a:lnTo>
                      <a:lnTo>
                        <a:pt x="318" y="231"/>
                      </a:lnTo>
                      <a:lnTo>
                        <a:pt x="304" y="225"/>
                      </a:lnTo>
                      <a:lnTo>
                        <a:pt x="303" y="211"/>
                      </a:lnTo>
                      <a:lnTo>
                        <a:pt x="288" y="200"/>
                      </a:lnTo>
                      <a:lnTo>
                        <a:pt x="273" y="199"/>
                      </a:lnTo>
                      <a:lnTo>
                        <a:pt x="258" y="198"/>
                      </a:lnTo>
                      <a:lnTo>
                        <a:pt x="243" y="197"/>
                      </a:lnTo>
                      <a:lnTo>
                        <a:pt x="228" y="196"/>
                      </a:lnTo>
                      <a:lnTo>
                        <a:pt x="214" y="179"/>
                      </a:lnTo>
                      <a:lnTo>
                        <a:pt x="195" y="169"/>
                      </a:lnTo>
                      <a:lnTo>
                        <a:pt x="177" y="160"/>
                      </a:lnTo>
                      <a:lnTo>
                        <a:pt x="160" y="166"/>
                      </a:lnTo>
                      <a:lnTo>
                        <a:pt x="143" y="172"/>
                      </a:lnTo>
                      <a:lnTo>
                        <a:pt x="146" y="188"/>
                      </a:lnTo>
                      <a:lnTo>
                        <a:pt x="150" y="203"/>
                      </a:lnTo>
                      <a:lnTo>
                        <a:pt x="155" y="219"/>
                      </a:lnTo>
                      <a:lnTo>
                        <a:pt x="158" y="234"/>
                      </a:lnTo>
                      <a:lnTo>
                        <a:pt x="142" y="229"/>
                      </a:lnTo>
                      <a:lnTo>
                        <a:pt x="125" y="225"/>
                      </a:lnTo>
                      <a:lnTo>
                        <a:pt x="127" y="212"/>
                      </a:lnTo>
                      <a:lnTo>
                        <a:pt x="102" y="212"/>
                      </a:lnTo>
                      <a:lnTo>
                        <a:pt x="91" y="208"/>
                      </a:lnTo>
                      <a:lnTo>
                        <a:pt x="85" y="204"/>
                      </a:lnTo>
                      <a:lnTo>
                        <a:pt x="72" y="187"/>
                      </a:lnTo>
                      <a:lnTo>
                        <a:pt x="65" y="183"/>
                      </a:lnTo>
                      <a:lnTo>
                        <a:pt x="81" y="182"/>
                      </a:lnTo>
                      <a:lnTo>
                        <a:pt x="74" y="176"/>
                      </a:lnTo>
                      <a:lnTo>
                        <a:pt x="83" y="168"/>
                      </a:lnTo>
                      <a:lnTo>
                        <a:pt x="100" y="168"/>
                      </a:lnTo>
                      <a:lnTo>
                        <a:pt x="96" y="162"/>
                      </a:lnTo>
                      <a:lnTo>
                        <a:pt x="93" y="142"/>
                      </a:lnTo>
                      <a:lnTo>
                        <a:pt x="74" y="14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28" name="Freeform 30"/>
                <p:cNvSpPr>
                  <a:spLocks noChangeAspect="1"/>
                </p:cNvSpPr>
                <p:nvPr/>
              </p:nvSpPr>
              <p:spPr bwMode="auto">
                <a:xfrm>
                  <a:off x="3838" y="1712"/>
                  <a:ext cx="181" cy="94"/>
                </a:xfrm>
                <a:custGeom>
                  <a:avLst/>
                  <a:gdLst>
                    <a:gd name="T0" fmla="*/ 178 w 138"/>
                    <a:gd name="T1" fmla="*/ 177 h 70"/>
                    <a:gd name="T2" fmla="*/ 115 w 138"/>
                    <a:gd name="T3" fmla="*/ 132 h 70"/>
                    <a:gd name="T4" fmla="*/ 41 w 138"/>
                    <a:gd name="T5" fmla="*/ 126 h 70"/>
                    <a:gd name="T6" fmla="*/ 0 w 138"/>
                    <a:gd name="T7" fmla="*/ 68 h 70"/>
                    <a:gd name="T8" fmla="*/ 38 w 138"/>
                    <a:gd name="T9" fmla="*/ 36 h 70"/>
                    <a:gd name="T10" fmla="*/ 93 w 138"/>
                    <a:gd name="T11" fmla="*/ 42 h 70"/>
                    <a:gd name="T12" fmla="*/ 151 w 138"/>
                    <a:gd name="T13" fmla="*/ 56 h 70"/>
                    <a:gd name="T14" fmla="*/ 178 w 138"/>
                    <a:gd name="T15" fmla="*/ 12 h 70"/>
                    <a:gd name="T16" fmla="*/ 227 w 138"/>
                    <a:gd name="T17" fmla="*/ 21 h 70"/>
                    <a:gd name="T18" fmla="*/ 306 w 138"/>
                    <a:gd name="T19" fmla="*/ 16 h 70"/>
                    <a:gd name="T20" fmla="*/ 382 w 138"/>
                    <a:gd name="T21" fmla="*/ 1 h 70"/>
                    <a:gd name="T22" fmla="*/ 449 w 138"/>
                    <a:gd name="T23" fmla="*/ 0 h 70"/>
                    <a:gd name="T24" fmla="*/ 521 w 138"/>
                    <a:gd name="T25" fmla="*/ 48 h 70"/>
                    <a:gd name="T26" fmla="*/ 535 w 138"/>
                    <a:gd name="T27" fmla="*/ 86 h 70"/>
                    <a:gd name="T28" fmla="*/ 497 w 138"/>
                    <a:gd name="T29" fmla="*/ 122 h 70"/>
                    <a:gd name="T30" fmla="*/ 449 w 138"/>
                    <a:gd name="T31" fmla="*/ 162 h 70"/>
                    <a:gd name="T32" fmla="*/ 391 w 138"/>
                    <a:gd name="T33" fmla="*/ 179 h 70"/>
                    <a:gd name="T34" fmla="*/ 359 w 138"/>
                    <a:gd name="T35" fmla="*/ 227 h 70"/>
                    <a:gd name="T36" fmla="*/ 325 w 138"/>
                    <a:gd name="T37" fmla="*/ 218 h 70"/>
                    <a:gd name="T38" fmla="*/ 298 w 138"/>
                    <a:gd name="T39" fmla="*/ 220 h 70"/>
                    <a:gd name="T40" fmla="*/ 260 w 138"/>
                    <a:gd name="T41" fmla="*/ 246 h 70"/>
                    <a:gd name="T42" fmla="*/ 237 w 138"/>
                    <a:gd name="T43" fmla="*/ 305 h 70"/>
                    <a:gd name="T44" fmla="*/ 144 w 138"/>
                    <a:gd name="T45" fmla="*/ 293 h 70"/>
                    <a:gd name="T46" fmla="*/ 49 w 138"/>
                    <a:gd name="T47" fmla="*/ 278 h 70"/>
                    <a:gd name="T48" fmla="*/ 41 w 138"/>
                    <a:gd name="T49" fmla="*/ 227 h 70"/>
                    <a:gd name="T50" fmla="*/ 110 w 138"/>
                    <a:gd name="T51" fmla="*/ 200 h 70"/>
                    <a:gd name="T52" fmla="*/ 178 w 138"/>
                    <a:gd name="T53" fmla="*/ 177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70"/>
                    <a:gd name="T83" fmla="*/ 138 w 138"/>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70">
                      <a:moveTo>
                        <a:pt x="46" y="40"/>
                      </a:moveTo>
                      <a:lnTo>
                        <a:pt x="30" y="30"/>
                      </a:lnTo>
                      <a:lnTo>
                        <a:pt x="11" y="29"/>
                      </a:lnTo>
                      <a:lnTo>
                        <a:pt x="0" y="16"/>
                      </a:lnTo>
                      <a:lnTo>
                        <a:pt x="10" y="8"/>
                      </a:lnTo>
                      <a:lnTo>
                        <a:pt x="24" y="10"/>
                      </a:lnTo>
                      <a:lnTo>
                        <a:pt x="39" y="13"/>
                      </a:lnTo>
                      <a:lnTo>
                        <a:pt x="46" y="3"/>
                      </a:lnTo>
                      <a:lnTo>
                        <a:pt x="59" y="5"/>
                      </a:lnTo>
                      <a:lnTo>
                        <a:pt x="79" y="4"/>
                      </a:lnTo>
                      <a:lnTo>
                        <a:pt x="98" y="1"/>
                      </a:lnTo>
                      <a:lnTo>
                        <a:pt x="116" y="0"/>
                      </a:lnTo>
                      <a:lnTo>
                        <a:pt x="134" y="11"/>
                      </a:lnTo>
                      <a:lnTo>
                        <a:pt x="138" y="20"/>
                      </a:lnTo>
                      <a:lnTo>
                        <a:pt x="128" y="28"/>
                      </a:lnTo>
                      <a:lnTo>
                        <a:pt x="116" y="37"/>
                      </a:lnTo>
                      <a:lnTo>
                        <a:pt x="101" y="41"/>
                      </a:lnTo>
                      <a:lnTo>
                        <a:pt x="92" y="52"/>
                      </a:lnTo>
                      <a:lnTo>
                        <a:pt x="84" y="50"/>
                      </a:lnTo>
                      <a:lnTo>
                        <a:pt x="77" y="51"/>
                      </a:lnTo>
                      <a:lnTo>
                        <a:pt x="67" y="56"/>
                      </a:lnTo>
                      <a:lnTo>
                        <a:pt x="61" y="70"/>
                      </a:lnTo>
                      <a:lnTo>
                        <a:pt x="37" y="67"/>
                      </a:lnTo>
                      <a:lnTo>
                        <a:pt x="12" y="64"/>
                      </a:lnTo>
                      <a:lnTo>
                        <a:pt x="11" y="52"/>
                      </a:lnTo>
                      <a:lnTo>
                        <a:pt x="28" y="46"/>
                      </a:lnTo>
                      <a:lnTo>
                        <a:pt x="46" y="4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29" name="Freeform 31"/>
                <p:cNvSpPr>
                  <a:spLocks noChangeAspect="1"/>
                </p:cNvSpPr>
                <p:nvPr/>
              </p:nvSpPr>
              <p:spPr bwMode="auto">
                <a:xfrm>
                  <a:off x="3506" y="1724"/>
                  <a:ext cx="275" cy="174"/>
                </a:xfrm>
                <a:custGeom>
                  <a:avLst/>
                  <a:gdLst>
                    <a:gd name="T0" fmla="*/ 771 w 210"/>
                    <a:gd name="T1" fmla="*/ 410 h 132"/>
                    <a:gd name="T2" fmla="*/ 748 w 210"/>
                    <a:gd name="T3" fmla="*/ 463 h 132"/>
                    <a:gd name="T4" fmla="*/ 697 w 210"/>
                    <a:gd name="T5" fmla="*/ 490 h 132"/>
                    <a:gd name="T6" fmla="*/ 682 w 210"/>
                    <a:gd name="T7" fmla="*/ 525 h 132"/>
                    <a:gd name="T8" fmla="*/ 647 w 210"/>
                    <a:gd name="T9" fmla="*/ 523 h 132"/>
                    <a:gd name="T10" fmla="*/ 595 w 210"/>
                    <a:gd name="T11" fmla="*/ 497 h 132"/>
                    <a:gd name="T12" fmla="*/ 572 w 210"/>
                    <a:gd name="T13" fmla="*/ 426 h 132"/>
                    <a:gd name="T14" fmla="*/ 523 w 210"/>
                    <a:gd name="T15" fmla="*/ 424 h 132"/>
                    <a:gd name="T16" fmla="*/ 473 w 210"/>
                    <a:gd name="T17" fmla="*/ 388 h 132"/>
                    <a:gd name="T18" fmla="*/ 433 w 210"/>
                    <a:gd name="T19" fmla="*/ 360 h 132"/>
                    <a:gd name="T20" fmla="*/ 334 w 210"/>
                    <a:gd name="T21" fmla="*/ 323 h 132"/>
                    <a:gd name="T22" fmla="*/ 284 w 210"/>
                    <a:gd name="T23" fmla="*/ 324 h 132"/>
                    <a:gd name="T24" fmla="*/ 220 w 210"/>
                    <a:gd name="T25" fmla="*/ 339 h 132"/>
                    <a:gd name="T26" fmla="*/ 177 w 210"/>
                    <a:gd name="T27" fmla="*/ 377 h 132"/>
                    <a:gd name="T28" fmla="*/ 161 w 210"/>
                    <a:gd name="T29" fmla="*/ 377 h 132"/>
                    <a:gd name="T30" fmla="*/ 145 w 210"/>
                    <a:gd name="T31" fmla="*/ 316 h 132"/>
                    <a:gd name="T32" fmla="*/ 135 w 210"/>
                    <a:gd name="T33" fmla="*/ 264 h 132"/>
                    <a:gd name="T34" fmla="*/ 96 w 210"/>
                    <a:gd name="T35" fmla="*/ 239 h 132"/>
                    <a:gd name="T36" fmla="*/ 96 w 210"/>
                    <a:gd name="T37" fmla="*/ 240 h 132"/>
                    <a:gd name="T38" fmla="*/ 103 w 210"/>
                    <a:gd name="T39" fmla="*/ 229 h 132"/>
                    <a:gd name="T40" fmla="*/ 111 w 210"/>
                    <a:gd name="T41" fmla="*/ 224 h 132"/>
                    <a:gd name="T42" fmla="*/ 96 w 210"/>
                    <a:gd name="T43" fmla="*/ 196 h 132"/>
                    <a:gd name="T44" fmla="*/ 77 w 210"/>
                    <a:gd name="T45" fmla="*/ 202 h 132"/>
                    <a:gd name="T46" fmla="*/ 73 w 210"/>
                    <a:gd name="T47" fmla="*/ 202 h 132"/>
                    <a:gd name="T48" fmla="*/ 54 w 210"/>
                    <a:gd name="T49" fmla="*/ 136 h 132"/>
                    <a:gd name="T50" fmla="*/ 63 w 210"/>
                    <a:gd name="T51" fmla="*/ 132 h 132"/>
                    <a:gd name="T52" fmla="*/ 96 w 210"/>
                    <a:gd name="T53" fmla="*/ 136 h 132"/>
                    <a:gd name="T54" fmla="*/ 122 w 210"/>
                    <a:gd name="T55" fmla="*/ 153 h 132"/>
                    <a:gd name="T56" fmla="*/ 139 w 210"/>
                    <a:gd name="T57" fmla="*/ 142 h 132"/>
                    <a:gd name="T58" fmla="*/ 140 w 210"/>
                    <a:gd name="T59" fmla="*/ 138 h 132"/>
                    <a:gd name="T60" fmla="*/ 145 w 210"/>
                    <a:gd name="T61" fmla="*/ 121 h 132"/>
                    <a:gd name="T62" fmla="*/ 96 w 210"/>
                    <a:gd name="T63" fmla="*/ 59 h 132"/>
                    <a:gd name="T64" fmla="*/ 48 w 210"/>
                    <a:gd name="T65" fmla="*/ 55 h 132"/>
                    <a:gd name="T66" fmla="*/ 50 w 210"/>
                    <a:gd name="T67" fmla="*/ 113 h 132"/>
                    <a:gd name="T68" fmla="*/ 50 w 210"/>
                    <a:gd name="T69" fmla="*/ 121 h 132"/>
                    <a:gd name="T70" fmla="*/ 16 w 210"/>
                    <a:gd name="T71" fmla="*/ 49 h 132"/>
                    <a:gd name="T72" fmla="*/ 21 w 210"/>
                    <a:gd name="T73" fmla="*/ 12 h 132"/>
                    <a:gd name="T74" fmla="*/ 0 w 210"/>
                    <a:gd name="T75" fmla="*/ 0 h 132"/>
                    <a:gd name="T76" fmla="*/ 96 w 210"/>
                    <a:gd name="T77" fmla="*/ 0 h 132"/>
                    <a:gd name="T78" fmla="*/ 88 w 210"/>
                    <a:gd name="T79" fmla="*/ 50 h 132"/>
                    <a:gd name="T80" fmla="*/ 153 w 210"/>
                    <a:gd name="T81" fmla="*/ 66 h 132"/>
                    <a:gd name="T82" fmla="*/ 216 w 210"/>
                    <a:gd name="T83" fmla="*/ 87 h 132"/>
                    <a:gd name="T84" fmla="*/ 295 w 210"/>
                    <a:gd name="T85" fmla="*/ 108 h 132"/>
                    <a:gd name="T86" fmla="*/ 283 w 210"/>
                    <a:gd name="T87" fmla="*/ 66 h 132"/>
                    <a:gd name="T88" fmla="*/ 310 w 210"/>
                    <a:gd name="T89" fmla="*/ 50 h 132"/>
                    <a:gd name="T90" fmla="*/ 350 w 210"/>
                    <a:gd name="T91" fmla="*/ 1 h 132"/>
                    <a:gd name="T92" fmla="*/ 426 w 210"/>
                    <a:gd name="T93" fmla="*/ 50 h 132"/>
                    <a:gd name="T94" fmla="*/ 465 w 210"/>
                    <a:gd name="T95" fmla="*/ 124 h 132"/>
                    <a:gd name="T96" fmla="*/ 543 w 210"/>
                    <a:gd name="T97" fmla="*/ 153 h 132"/>
                    <a:gd name="T98" fmla="*/ 587 w 210"/>
                    <a:gd name="T99" fmla="*/ 179 h 132"/>
                    <a:gd name="T100" fmla="*/ 682 w 210"/>
                    <a:gd name="T101" fmla="*/ 239 h 132"/>
                    <a:gd name="T102" fmla="*/ 779 w 210"/>
                    <a:gd name="T103" fmla="*/ 302 h 132"/>
                    <a:gd name="T104" fmla="*/ 808 w 210"/>
                    <a:gd name="T105" fmla="*/ 365 h 132"/>
                    <a:gd name="T106" fmla="*/ 788 w 210"/>
                    <a:gd name="T107" fmla="*/ 388 h 132"/>
                    <a:gd name="T108" fmla="*/ 771 w 210"/>
                    <a:gd name="T109" fmla="*/ 410 h 1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132"/>
                    <a:gd name="T167" fmla="*/ 210 w 210"/>
                    <a:gd name="T168" fmla="*/ 132 h 1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132">
                      <a:moveTo>
                        <a:pt x="201" y="103"/>
                      </a:moveTo>
                      <a:lnTo>
                        <a:pt x="194" y="116"/>
                      </a:lnTo>
                      <a:lnTo>
                        <a:pt x="181" y="123"/>
                      </a:lnTo>
                      <a:lnTo>
                        <a:pt x="177" y="132"/>
                      </a:lnTo>
                      <a:lnTo>
                        <a:pt x="168" y="131"/>
                      </a:lnTo>
                      <a:lnTo>
                        <a:pt x="154" y="125"/>
                      </a:lnTo>
                      <a:lnTo>
                        <a:pt x="149" y="107"/>
                      </a:lnTo>
                      <a:lnTo>
                        <a:pt x="136" y="106"/>
                      </a:lnTo>
                      <a:lnTo>
                        <a:pt x="123" y="97"/>
                      </a:lnTo>
                      <a:lnTo>
                        <a:pt x="112" y="90"/>
                      </a:lnTo>
                      <a:lnTo>
                        <a:pt x="87" y="81"/>
                      </a:lnTo>
                      <a:lnTo>
                        <a:pt x="74" y="82"/>
                      </a:lnTo>
                      <a:lnTo>
                        <a:pt x="57" y="85"/>
                      </a:lnTo>
                      <a:lnTo>
                        <a:pt x="46" y="95"/>
                      </a:lnTo>
                      <a:lnTo>
                        <a:pt x="42" y="95"/>
                      </a:lnTo>
                      <a:lnTo>
                        <a:pt x="38" y="80"/>
                      </a:lnTo>
                      <a:lnTo>
                        <a:pt x="35" y="66"/>
                      </a:lnTo>
                      <a:lnTo>
                        <a:pt x="25" y="60"/>
                      </a:lnTo>
                      <a:lnTo>
                        <a:pt x="25" y="61"/>
                      </a:lnTo>
                      <a:lnTo>
                        <a:pt x="27" y="58"/>
                      </a:lnTo>
                      <a:lnTo>
                        <a:pt x="29" y="56"/>
                      </a:lnTo>
                      <a:lnTo>
                        <a:pt x="25" y="49"/>
                      </a:lnTo>
                      <a:lnTo>
                        <a:pt x="20" y="51"/>
                      </a:lnTo>
                      <a:lnTo>
                        <a:pt x="19" y="51"/>
                      </a:lnTo>
                      <a:lnTo>
                        <a:pt x="14" y="34"/>
                      </a:lnTo>
                      <a:lnTo>
                        <a:pt x="16" y="33"/>
                      </a:lnTo>
                      <a:lnTo>
                        <a:pt x="25" y="34"/>
                      </a:lnTo>
                      <a:lnTo>
                        <a:pt x="31" y="39"/>
                      </a:lnTo>
                      <a:lnTo>
                        <a:pt x="36" y="36"/>
                      </a:lnTo>
                      <a:lnTo>
                        <a:pt x="37" y="35"/>
                      </a:lnTo>
                      <a:lnTo>
                        <a:pt x="38" y="30"/>
                      </a:lnTo>
                      <a:lnTo>
                        <a:pt x="25" y="15"/>
                      </a:lnTo>
                      <a:lnTo>
                        <a:pt x="12" y="14"/>
                      </a:lnTo>
                      <a:lnTo>
                        <a:pt x="13" y="28"/>
                      </a:lnTo>
                      <a:lnTo>
                        <a:pt x="13" y="30"/>
                      </a:lnTo>
                      <a:lnTo>
                        <a:pt x="4" y="12"/>
                      </a:lnTo>
                      <a:lnTo>
                        <a:pt x="5" y="3"/>
                      </a:lnTo>
                      <a:lnTo>
                        <a:pt x="0" y="0"/>
                      </a:lnTo>
                      <a:lnTo>
                        <a:pt x="25" y="0"/>
                      </a:lnTo>
                      <a:lnTo>
                        <a:pt x="23" y="13"/>
                      </a:lnTo>
                      <a:lnTo>
                        <a:pt x="40" y="17"/>
                      </a:lnTo>
                      <a:lnTo>
                        <a:pt x="56" y="22"/>
                      </a:lnTo>
                      <a:lnTo>
                        <a:pt x="76" y="27"/>
                      </a:lnTo>
                      <a:lnTo>
                        <a:pt x="73" y="17"/>
                      </a:lnTo>
                      <a:lnTo>
                        <a:pt x="80" y="13"/>
                      </a:lnTo>
                      <a:lnTo>
                        <a:pt x="91" y="1"/>
                      </a:lnTo>
                      <a:lnTo>
                        <a:pt x="110" y="13"/>
                      </a:lnTo>
                      <a:lnTo>
                        <a:pt x="121" y="31"/>
                      </a:lnTo>
                      <a:lnTo>
                        <a:pt x="141" y="39"/>
                      </a:lnTo>
                      <a:lnTo>
                        <a:pt x="152" y="45"/>
                      </a:lnTo>
                      <a:lnTo>
                        <a:pt x="177" y="60"/>
                      </a:lnTo>
                      <a:lnTo>
                        <a:pt x="202" y="76"/>
                      </a:lnTo>
                      <a:lnTo>
                        <a:pt x="210" y="92"/>
                      </a:lnTo>
                      <a:lnTo>
                        <a:pt x="205" y="97"/>
                      </a:lnTo>
                      <a:lnTo>
                        <a:pt x="201" y="10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0" name="Freeform 32"/>
                <p:cNvSpPr>
                  <a:spLocks noChangeAspect="1"/>
                </p:cNvSpPr>
                <p:nvPr/>
              </p:nvSpPr>
              <p:spPr bwMode="auto">
                <a:xfrm>
                  <a:off x="3701" y="1825"/>
                  <a:ext cx="254" cy="206"/>
                </a:xfrm>
                <a:custGeom>
                  <a:avLst/>
                  <a:gdLst>
                    <a:gd name="T0" fmla="*/ 9 w 194"/>
                    <a:gd name="T1" fmla="*/ 276 h 156"/>
                    <a:gd name="T2" fmla="*/ 0 w 194"/>
                    <a:gd name="T3" fmla="*/ 287 h 156"/>
                    <a:gd name="T4" fmla="*/ 0 w 194"/>
                    <a:gd name="T5" fmla="*/ 316 h 156"/>
                    <a:gd name="T6" fmla="*/ 27 w 194"/>
                    <a:gd name="T7" fmla="*/ 339 h 156"/>
                    <a:gd name="T8" fmla="*/ 22 w 194"/>
                    <a:gd name="T9" fmla="*/ 353 h 156"/>
                    <a:gd name="T10" fmla="*/ 35 w 194"/>
                    <a:gd name="T11" fmla="*/ 415 h 156"/>
                    <a:gd name="T12" fmla="*/ 41 w 194"/>
                    <a:gd name="T13" fmla="*/ 467 h 156"/>
                    <a:gd name="T14" fmla="*/ 101 w 194"/>
                    <a:gd name="T15" fmla="*/ 490 h 156"/>
                    <a:gd name="T16" fmla="*/ 111 w 194"/>
                    <a:gd name="T17" fmla="*/ 512 h 156"/>
                    <a:gd name="T18" fmla="*/ 71 w 194"/>
                    <a:gd name="T19" fmla="*/ 598 h 156"/>
                    <a:gd name="T20" fmla="*/ 115 w 194"/>
                    <a:gd name="T21" fmla="*/ 615 h 156"/>
                    <a:gd name="T22" fmla="*/ 165 w 194"/>
                    <a:gd name="T23" fmla="*/ 626 h 156"/>
                    <a:gd name="T24" fmla="*/ 254 w 194"/>
                    <a:gd name="T25" fmla="*/ 626 h 156"/>
                    <a:gd name="T26" fmla="*/ 314 w 194"/>
                    <a:gd name="T27" fmla="*/ 610 h 156"/>
                    <a:gd name="T28" fmla="*/ 377 w 194"/>
                    <a:gd name="T29" fmla="*/ 598 h 156"/>
                    <a:gd name="T30" fmla="*/ 372 w 194"/>
                    <a:gd name="T31" fmla="*/ 566 h 156"/>
                    <a:gd name="T32" fmla="*/ 386 w 194"/>
                    <a:gd name="T33" fmla="*/ 511 h 156"/>
                    <a:gd name="T34" fmla="*/ 437 w 194"/>
                    <a:gd name="T35" fmla="*/ 490 h 156"/>
                    <a:gd name="T36" fmla="*/ 453 w 194"/>
                    <a:gd name="T37" fmla="*/ 467 h 156"/>
                    <a:gd name="T38" fmla="*/ 509 w 194"/>
                    <a:gd name="T39" fmla="*/ 474 h 156"/>
                    <a:gd name="T40" fmla="*/ 512 w 194"/>
                    <a:gd name="T41" fmla="*/ 397 h 156"/>
                    <a:gd name="T42" fmla="*/ 559 w 194"/>
                    <a:gd name="T43" fmla="*/ 353 h 156"/>
                    <a:gd name="T44" fmla="*/ 522 w 194"/>
                    <a:gd name="T45" fmla="*/ 314 h 156"/>
                    <a:gd name="T46" fmla="*/ 572 w 194"/>
                    <a:gd name="T47" fmla="*/ 310 h 156"/>
                    <a:gd name="T48" fmla="*/ 587 w 194"/>
                    <a:gd name="T49" fmla="*/ 279 h 156"/>
                    <a:gd name="T50" fmla="*/ 606 w 194"/>
                    <a:gd name="T51" fmla="*/ 228 h 156"/>
                    <a:gd name="T52" fmla="*/ 571 w 194"/>
                    <a:gd name="T53" fmla="*/ 168 h 156"/>
                    <a:gd name="T54" fmla="*/ 597 w 194"/>
                    <a:gd name="T55" fmla="*/ 124 h 156"/>
                    <a:gd name="T56" fmla="*/ 666 w 194"/>
                    <a:gd name="T57" fmla="*/ 114 h 156"/>
                    <a:gd name="T58" fmla="*/ 733 w 194"/>
                    <a:gd name="T59" fmla="*/ 96 h 156"/>
                    <a:gd name="T60" fmla="*/ 732 w 194"/>
                    <a:gd name="T61" fmla="*/ 78 h 156"/>
                    <a:gd name="T62" fmla="*/ 748 w 194"/>
                    <a:gd name="T63" fmla="*/ 78 h 156"/>
                    <a:gd name="T64" fmla="*/ 699 w 194"/>
                    <a:gd name="T65" fmla="*/ 77 h 156"/>
                    <a:gd name="T66" fmla="*/ 682 w 194"/>
                    <a:gd name="T67" fmla="*/ 73 h 156"/>
                    <a:gd name="T68" fmla="*/ 638 w 194"/>
                    <a:gd name="T69" fmla="*/ 77 h 156"/>
                    <a:gd name="T70" fmla="*/ 571 w 194"/>
                    <a:gd name="T71" fmla="*/ 114 h 156"/>
                    <a:gd name="T72" fmla="*/ 550 w 194"/>
                    <a:gd name="T73" fmla="*/ 34 h 156"/>
                    <a:gd name="T74" fmla="*/ 532 w 194"/>
                    <a:gd name="T75" fmla="*/ 34 h 156"/>
                    <a:gd name="T76" fmla="*/ 515 w 194"/>
                    <a:gd name="T77" fmla="*/ 0 h 156"/>
                    <a:gd name="T78" fmla="*/ 487 w 194"/>
                    <a:gd name="T79" fmla="*/ 9 h 156"/>
                    <a:gd name="T80" fmla="*/ 482 w 194"/>
                    <a:gd name="T81" fmla="*/ 50 h 156"/>
                    <a:gd name="T82" fmla="*/ 444 w 194"/>
                    <a:gd name="T83" fmla="*/ 73 h 156"/>
                    <a:gd name="T84" fmla="*/ 431 w 194"/>
                    <a:gd name="T85" fmla="*/ 86 h 156"/>
                    <a:gd name="T86" fmla="*/ 389 w 194"/>
                    <a:gd name="T87" fmla="*/ 86 h 156"/>
                    <a:gd name="T88" fmla="*/ 361 w 194"/>
                    <a:gd name="T89" fmla="*/ 96 h 156"/>
                    <a:gd name="T90" fmla="*/ 343 w 194"/>
                    <a:gd name="T91" fmla="*/ 78 h 156"/>
                    <a:gd name="T92" fmla="*/ 288 w 194"/>
                    <a:gd name="T93" fmla="*/ 66 h 156"/>
                    <a:gd name="T94" fmla="*/ 232 w 194"/>
                    <a:gd name="T95" fmla="*/ 59 h 156"/>
                    <a:gd name="T96" fmla="*/ 211 w 194"/>
                    <a:gd name="T97" fmla="*/ 78 h 156"/>
                    <a:gd name="T98" fmla="*/ 198 w 194"/>
                    <a:gd name="T99" fmla="*/ 103 h 156"/>
                    <a:gd name="T100" fmla="*/ 172 w 194"/>
                    <a:gd name="T101" fmla="*/ 158 h 156"/>
                    <a:gd name="T102" fmla="*/ 122 w 194"/>
                    <a:gd name="T103" fmla="*/ 186 h 156"/>
                    <a:gd name="T104" fmla="*/ 103 w 194"/>
                    <a:gd name="T105" fmla="*/ 222 h 156"/>
                    <a:gd name="T106" fmla="*/ 71 w 194"/>
                    <a:gd name="T107" fmla="*/ 217 h 156"/>
                    <a:gd name="T108" fmla="*/ 16 w 194"/>
                    <a:gd name="T109" fmla="*/ 191 h 156"/>
                    <a:gd name="T110" fmla="*/ 9 w 194"/>
                    <a:gd name="T111" fmla="*/ 276 h 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4"/>
                    <a:gd name="T169" fmla="*/ 0 h 156"/>
                    <a:gd name="T170" fmla="*/ 194 w 194"/>
                    <a:gd name="T171" fmla="*/ 156 h 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4" h="156">
                      <a:moveTo>
                        <a:pt x="2" y="69"/>
                      </a:moveTo>
                      <a:lnTo>
                        <a:pt x="0" y="71"/>
                      </a:lnTo>
                      <a:lnTo>
                        <a:pt x="0" y="79"/>
                      </a:lnTo>
                      <a:lnTo>
                        <a:pt x="7" y="85"/>
                      </a:lnTo>
                      <a:lnTo>
                        <a:pt x="6" y="88"/>
                      </a:lnTo>
                      <a:lnTo>
                        <a:pt x="9" y="103"/>
                      </a:lnTo>
                      <a:lnTo>
                        <a:pt x="11" y="117"/>
                      </a:lnTo>
                      <a:lnTo>
                        <a:pt x="26" y="122"/>
                      </a:lnTo>
                      <a:lnTo>
                        <a:pt x="29" y="128"/>
                      </a:lnTo>
                      <a:lnTo>
                        <a:pt x="18" y="149"/>
                      </a:lnTo>
                      <a:lnTo>
                        <a:pt x="30" y="153"/>
                      </a:lnTo>
                      <a:lnTo>
                        <a:pt x="43" y="156"/>
                      </a:lnTo>
                      <a:lnTo>
                        <a:pt x="66" y="156"/>
                      </a:lnTo>
                      <a:lnTo>
                        <a:pt x="82" y="152"/>
                      </a:lnTo>
                      <a:lnTo>
                        <a:pt x="98" y="149"/>
                      </a:lnTo>
                      <a:lnTo>
                        <a:pt x="97" y="141"/>
                      </a:lnTo>
                      <a:lnTo>
                        <a:pt x="100" y="127"/>
                      </a:lnTo>
                      <a:lnTo>
                        <a:pt x="114" y="122"/>
                      </a:lnTo>
                      <a:lnTo>
                        <a:pt x="118" y="117"/>
                      </a:lnTo>
                      <a:lnTo>
                        <a:pt x="132" y="118"/>
                      </a:lnTo>
                      <a:lnTo>
                        <a:pt x="133" y="99"/>
                      </a:lnTo>
                      <a:lnTo>
                        <a:pt x="145" y="88"/>
                      </a:lnTo>
                      <a:lnTo>
                        <a:pt x="136" y="78"/>
                      </a:lnTo>
                      <a:lnTo>
                        <a:pt x="149" y="77"/>
                      </a:lnTo>
                      <a:lnTo>
                        <a:pt x="152" y="70"/>
                      </a:lnTo>
                      <a:lnTo>
                        <a:pt x="157" y="57"/>
                      </a:lnTo>
                      <a:lnTo>
                        <a:pt x="148" y="42"/>
                      </a:lnTo>
                      <a:lnTo>
                        <a:pt x="155" y="31"/>
                      </a:lnTo>
                      <a:lnTo>
                        <a:pt x="173" y="28"/>
                      </a:lnTo>
                      <a:lnTo>
                        <a:pt x="191" y="24"/>
                      </a:lnTo>
                      <a:lnTo>
                        <a:pt x="190" y="20"/>
                      </a:lnTo>
                      <a:lnTo>
                        <a:pt x="194" y="20"/>
                      </a:lnTo>
                      <a:lnTo>
                        <a:pt x="182" y="19"/>
                      </a:lnTo>
                      <a:lnTo>
                        <a:pt x="177" y="18"/>
                      </a:lnTo>
                      <a:lnTo>
                        <a:pt x="166" y="19"/>
                      </a:lnTo>
                      <a:lnTo>
                        <a:pt x="148" y="28"/>
                      </a:lnTo>
                      <a:lnTo>
                        <a:pt x="143" y="8"/>
                      </a:lnTo>
                      <a:lnTo>
                        <a:pt x="138" y="8"/>
                      </a:lnTo>
                      <a:lnTo>
                        <a:pt x="134" y="0"/>
                      </a:lnTo>
                      <a:lnTo>
                        <a:pt x="127" y="2"/>
                      </a:lnTo>
                      <a:lnTo>
                        <a:pt x="125" y="13"/>
                      </a:lnTo>
                      <a:lnTo>
                        <a:pt x="115" y="18"/>
                      </a:lnTo>
                      <a:lnTo>
                        <a:pt x="112" y="21"/>
                      </a:lnTo>
                      <a:lnTo>
                        <a:pt x="101" y="21"/>
                      </a:lnTo>
                      <a:lnTo>
                        <a:pt x="94" y="24"/>
                      </a:lnTo>
                      <a:lnTo>
                        <a:pt x="89" y="20"/>
                      </a:lnTo>
                      <a:lnTo>
                        <a:pt x="75" y="17"/>
                      </a:lnTo>
                      <a:lnTo>
                        <a:pt x="60" y="15"/>
                      </a:lnTo>
                      <a:lnTo>
                        <a:pt x="55" y="20"/>
                      </a:lnTo>
                      <a:lnTo>
                        <a:pt x="51" y="26"/>
                      </a:lnTo>
                      <a:lnTo>
                        <a:pt x="44" y="39"/>
                      </a:lnTo>
                      <a:lnTo>
                        <a:pt x="31" y="46"/>
                      </a:lnTo>
                      <a:lnTo>
                        <a:pt x="27" y="55"/>
                      </a:lnTo>
                      <a:lnTo>
                        <a:pt x="18" y="54"/>
                      </a:lnTo>
                      <a:lnTo>
                        <a:pt x="4" y="48"/>
                      </a:lnTo>
                      <a:lnTo>
                        <a:pt x="2" y="6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1" name="Freeform 33"/>
                <p:cNvSpPr>
                  <a:spLocks noChangeAspect="1"/>
                </p:cNvSpPr>
                <p:nvPr/>
              </p:nvSpPr>
              <p:spPr bwMode="auto">
                <a:xfrm>
                  <a:off x="3798" y="1751"/>
                  <a:ext cx="159" cy="112"/>
                </a:xfrm>
                <a:custGeom>
                  <a:avLst/>
                  <a:gdLst>
                    <a:gd name="T0" fmla="*/ 399 w 121"/>
                    <a:gd name="T1" fmla="*/ 296 h 85"/>
                    <a:gd name="T2" fmla="*/ 359 w 121"/>
                    <a:gd name="T3" fmla="*/ 302 h 85"/>
                    <a:gd name="T4" fmla="*/ 286 w 121"/>
                    <a:gd name="T5" fmla="*/ 339 h 85"/>
                    <a:gd name="T6" fmla="*/ 265 w 121"/>
                    <a:gd name="T7" fmla="*/ 258 h 85"/>
                    <a:gd name="T8" fmla="*/ 247 w 121"/>
                    <a:gd name="T9" fmla="*/ 258 h 85"/>
                    <a:gd name="T10" fmla="*/ 231 w 121"/>
                    <a:gd name="T11" fmla="*/ 225 h 85"/>
                    <a:gd name="T12" fmla="*/ 202 w 121"/>
                    <a:gd name="T13" fmla="*/ 236 h 85"/>
                    <a:gd name="T14" fmla="*/ 197 w 121"/>
                    <a:gd name="T15" fmla="*/ 277 h 85"/>
                    <a:gd name="T16" fmla="*/ 159 w 121"/>
                    <a:gd name="T17" fmla="*/ 296 h 85"/>
                    <a:gd name="T18" fmla="*/ 145 w 121"/>
                    <a:gd name="T19" fmla="*/ 311 h 85"/>
                    <a:gd name="T20" fmla="*/ 102 w 121"/>
                    <a:gd name="T21" fmla="*/ 311 h 85"/>
                    <a:gd name="T22" fmla="*/ 75 w 121"/>
                    <a:gd name="T23" fmla="*/ 323 h 85"/>
                    <a:gd name="T24" fmla="*/ 55 w 121"/>
                    <a:gd name="T25" fmla="*/ 304 h 85"/>
                    <a:gd name="T26" fmla="*/ 66 w 121"/>
                    <a:gd name="T27" fmla="*/ 264 h 85"/>
                    <a:gd name="T28" fmla="*/ 78 w 121"/>
                    <a:gd name="T29" fmla="*/ 217 h 85"/>
                    <a:gd name="T30" fmla="*/ 66 w 121"/>
                    <a:gd name="T31" fmla="*/ 190 h 85"/>
                    <a:gd name="T32" fmla="*/ 28 w 121"/>
                    <a:gd name="T33" fmla="*/ 165 h 85"/>
                    <a:gd name="T34" fmla="*/ 0 w 121"/>
                    <a:gd name="T35" fmla="*/ 138 h 85"/>
                    <a:gd name="T36" fmla="*/ 59 w 121"/>
                    <a:gd name="T37" fmla="*/ 87 h 85"/>
                    <a:gd name="T38" fmla="*/ 116 w 121"/>
                    <a:gd name="T39" fmla="*/ 37 h 85"/>
                    <a:gd name="T40" fmla="*/ 160 w 121"/>
                    <a:gd name="T41" fmla="*/ 0 h 85"/>
                    <a:gd name="T42" fmla="*/ 237 w 121"/>
                    <a:gd name="T43" fmla="*/ 1 h 85"/>
                    <a:gd name="T44" fmla="*/ 297 w 121"/>
                    <a:gd name="T45" fmla="*/ 42 h 85"/>
                    <a:gd name="T46" fmla="*/ 226 w 121"/>
                    <a:gd name="T47" fmla="*/ 66 h 85"/>
                    <a:gd name="T48" fmla="*/ 160 w 121"/>
                    <a:gd name="T49" fmla="*/ 92 h 85"/>
                    <a:gd name="T50" fmla="*/ 164 w 121"/>
                    <a:gd name="T51" fmla="*/ 138 h 85"/>
                    <a:gd name="T52" fmla="*/ 263 w 121"/>
                    <a:gd name="T53" fmla="*/ 152 h 85"/>
                    <a:gd name="T54" fmla="*/ 359 w 121"/>
                    <a:gd name="T55" fmla="*/ 163 h 85"/>
                    <a:gd name="T56" fmla="*/ 390 w 121"/>
                    <a:gd name="T57" fmla="*/ 217 h 85"/>
                    <a:gd name="T58" fmla="*/ 440 w 121"/>
                    <a:gd name="T59" fmla="*/ 224 h 85"/>
                    <a:gd name="T60" fmla="*/ 474 w 121"/>
                    <a:gd name="T61" fmla="*/ 302 h 85"/>
                    <a:gd name="T62" fmla="*/ 472 w 121"/>
                    <a:gd name="T63" fmla="*/ 304 h 85"/>
                    <a:gd name="T64" fmla="*/ 464 w 121"/>
                    <a:gd name="T65" fmla="*/ 304 h 85"/>
                    <a:gd name="T66" fmla="*/ 419 w 121"/>
                    <a:gd name="T67" fmla="*/ 302 h 85"/>
                    <a:gd name="T68" fmla="*/ 399 w 121"/>
                    <a:gd name="T69" fmla="*/ 29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1"/>
                    <a:gd name="T106" fmla="*/ 0 h 85"/>
                    <a:gd name="T107" fmla="*/ 121 w 121"/>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1" h="85">
                      <a:moveTo>
                        <a:pt x="102" y="75"/>
                      </a:moveTo>
                      <a:lnTo>
                        <a:pt x="91" y="76"/>
                      </a:lnTo>
                      <a:lnTo>
                        <a:pt x="73" y="85"/>
                      </a:lnTo>
                      <a:lnTo>
                        <a:pt x="68" y="65"/>
                      </a:lnTo>
                      <a:lnTo>
                        <a:pt x="63" y="65"/>
                      </a:lnTo>
                      <a:lnTo>
                        <a:pt x="59" y="57"/>
                      </a:lnTo>
                      <a:lnTo>
                        <a:pt x="52" y="59"/>
                      </a:lnTo>
                      <a:lnTo>
                        <a:pt x="50" y="70"/>
                      </a:lnTo>
                      <a:lnTo>
                        <a:pt x="40" y="75"/>
                      </a:lnTo>
                      <a:lnTo>
                        <a:pt x="37" y="78"/>
                      </a:lnTo>
                      <a:lnTo>
                        <a:pt x="26" y="78"/>
                      </a:lnTo>
                      <a:lnTo>
                        <a:pt x="19" y="81"/>
                      </a:lnTo>
                      <a:lnTo>
                        <a:pt x="14" y="77"/>
                      </a:lnTo>
                      <a:lnTo>
                        <a:pt x="17" y="66"/>
                      </a:lnTo>
                      <a:lnTo>
                        <a:pt x="20" y="55"/>
                      </a:lnTo>
                      <a:lnTo>
                        <a:pt x="17" y="48"/>
                      </a:lnTo>
                      <a:lnTo>
                        <a:pt x="7" y="42"/>
                      </a:lnTo>
                      <a:lnTo>
                        <a:pt x="0" y="35"/>
                      </a:lnTo>
                      <a:lnTo>
                        <a:pt x="15" y="22"/>
                      </a:lnTo>
                      <a:lnTo>
                        <a:pt x="30" y="9"/>
                      </a:lnTo>
                      <a:lnTo>
                        <a:pt x="41" y="0"/>
                      </a:lnTo>
                      <a:lnTo>
                        <a:pt x="60" y="1"/>
                      </a:lnTo>
                      <a:lnTo>
                        <a:pt x="76" y="11"/>
                      </a:lnTo>
                      <a:lnTo>
                        <a:pt x="58" y="17"/>
                      </a:lnTo>
                      <a:lnTo>
                        <a:pt x="41" y="23"/>
                      </a:lnTo>
                      <a:lnTo>
                        <a:pt x="42" y="35"/>
                      </a:lnTo>
                      <a:lnTo>
                        <a:pt x="67" y="38"/>
                      </a:lnTo>
                      <a:lnTo>
                        <a:pt x="91" y="41"/>
                      </a:lnTo>
                      <a:lnTo>
                        <a:pt x="100" y="55"/>
                      </a:lnTo>
                      <a:lnTo>
                        <a:pt x="113" y="56"/>
                      </a:lnTo>
                      <a:lnTo>
                        <a:pt x="121" y="76"/>
                      </a:lnTo>
                      <a:lnTo>
                        <a:pt x="120" y="77"/>
                      </a:lnTo>
                      <a:lnTo>
                        <a:pt x="119" y="77"/>
                      </a:lnTo>
                      <a:lnTo>
                        <a:pt x="107" y="76"/>
                      </a:lnTo>
                      <a:lnTo>
                        <a:pt x="102" y="7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2" name="Freeform 34"/>
                <p:cNvSpPr>
                  <a:spLocks noChangeAspect="1"/>
                </p:cNvSpPr>
                <p:nvPr/>
              </p:nvSpPr>
              <p:spPr bwMode="auto">
                <a:xfrm>
                  <a:off x="3560" y="1656"/>
                  <a:ext cx="293" cy="196"/>
                </a:xfrm>
                <a:custGeom>
                  <a:avLst/>
                  <a:gdLst>
                    <a:gd name="T0" fmla="*/ 604 w 225"/>
                    <a:gd name="T1" fmla="*/ 504 h 149"/>
                    <a:gd name="T2" fmla="*/ 509 w 225"/>
                    <a:gd name="T3" fmla="*/ 439 h 149"/>
                    <a:gd name="T4" fmla="*/ 417 w 225"/>
                    <a:gd name="T5" fmla="*/ 383 h 149"/>
                    <a:gd name="T6" fmla="*/ 372 w 225"/>
                    <a:gd name="T7" fmla="*/ 360 h 149"/>
                    <a:gd name="T8" fmla="*/ 298 w 225"/>
                    <a:gd name="T9" fmla="*/ 325 h 149"/>
                    <a:gd name="T10" fmla="*/ 258 w 225"/>
                    <a:gd name="T11" fmla="*/ 258 h 149"/>
                    <a:gd name="T12" fmla="*/ 189 w 225"/>
                    <a:gd name="T13" fmla="*/ 209 h 149"/>
                    <a:gd name="T14" fmla="*/ 146 w 225"/>
                    <a:gd name="T15" fmla="*/ 258 h 149"/>
                    <a:gd name="T16" fmla="*/ 122 w 225"/>
                    <a:gd name="T17" fmla="*/ 274 h 149"/>
                    <a:gd name="T18" fmla="*/ 133 w 225"/>
                    <a:gd name="T19" fmla="*/ 312 h 149"/>
                    <a:gd name="T20" fmla="*/ 57 w 225"/>
                    <a:gd name="T21" fmla="*/ 291 h 149"/>
                    <a:gd name="T22" fmla="*/ 46 w 225"/>
                    <a:gd name="T23" fmla="*/ 234 h 149"/>
                    <a:gd name="T24" fmla="*/ 27 w 225"/>
                    <a:gd name="T25" fmla="*/ 171 h 149"/>
                    <a:gd name="T26" fmla="*/ 12 w 225"/>
                    <a:gd name="T27" fmla="*/ 110 h 149"/>
                    <a:gd name="T28" fmla="*/ 0 w 225"/>
                    <a:gd name="T29" fmla="*/ 49 h 149"/>
                    <a:gd name="T30" fmla="*/ 64 w 225"/>
                    <a:gd name="T31" fmla="*/ 24 h 149"/>
                    <a:gd name="T32" fmla="*/ 125 w 225"/>
                    <a:gd name="T33" fmla="*/ 0 h 149"/>
                    <a:gd name="T34" fmla="*/ 197 w 225"/>
                    <a:gd name="T35" fmla="*/ 37 h 149"/>
                    <a:gd name="T36" fmla="*/ 264 w 225"/>
                    <a:gd name="T37" fmla="*/ 75 h 149"/>
                    <a:gd name="T38" fmla="*/ 320 w 225"/>
                    <a:gd name="T39" fmla="*/ 142 h 149"/>
                    <a:gd name="T40" fmla="*/ 372 w 225"/>
                    <a:gd name="T41" fmla="*/ 145 h 149"/>
                    <a:gd name="T42" fmla="*/ 431 w 225"/>
                    <a:gd name="T43" fmla="*/ 150 h 149"/>
                    <a:gd name="T44" fmla="*/ 484 w 225"/>
                    <a:gd name="T45" fmla="*/ 153 h 149"/>
                    <a:gd name="T46" fmla="*/ 543 w 225"/>
                    <a:gd name="T47" fmla="*/ 159 h 149"/>
                    <a:gd name="T48" fmla="*/ 599 w 225"/>
                    <a:gd name="T49" fmla="*/ 201 h 149"/>
                    <a:gd name="T50" fmla="*/ 604 w 225"/>
                    <a:gd name="T51" fmla="*/ 258 h 149"/>
                    <a:gd name="T52" fmla="*/ 656 w 225"/>
                    <a:gd name="T53" fmla="*/ 276 h 149"/>
                    <a:gd name="T54" fmla="*/ 702 w 225"/>
                    <a:gd name="T55" fmla="*/ 312 h 149"/>
                    <a:gd name="T56" fmla="*/ 753 w 225"/>
                    <a:gd name="T57" fmla="*/ 274 h 149"/>
                    <a:gd name="T58" fmla="*/ 802 w 225"/>
                    <a:gd name="T59" fmla="*/ 234 h 149"/>
                    <a:gd name="T60" fmla="*/ 843 w 225"/>
                    <a:gd name="T61" fmla="*/ 284 h 149"/>
                    <a:gd name="T62" fmla="*/ 802 w 225"/>
                    <a:gd name="T63" fmla="*/ 320 h 149"/>
                    <a:gd name="T64" fmla="*/ 745 w 225"/>
                    <a:gd name="T65" fmla="*/ 371 h 149"/>
                    <a:gd name="T66" fmla="*/ 691 w 225"/>
                    <a:gd name="T67" fmla="*/ 421 h 149"/>
                    <a:gd name="T68" fmla="*/ 716 w 225"/>
                    <a:gd name="T69" fmla="*/ 449 h 149"/>
                    <a:gd name="T70" fmla="*/ 753 w 225"/>
                    <a:gd name="T71" fmla="*/ 474 h 149"/>
                    <a:gd name="T72" fmla="*/ 764 w 225"/>
                    <a:gd name="T73" fmla="*/ 500 h 149"/>
                    <a:gd name="T74" fmla="*/ 753 w 225"/>
                    <a:gd name="T75" fmla="*/ 543 h 149"/>
                    <a:gd name="T76" fmla="*/ 742 w 225"/>
                    <a:gd name="T77" fmla="*/ 587 h 149"/>
                    <a:gd name="T78" fmla="*/ 691 w 225"/>
                    <a:gd name="T79" fmla="*/ 576 h 149"/>
                    <a:gd name="T80" fmla="*/ 630 w 225"/>
                    <a:gd name="T81" fmla="*/ 567 h 149"/>
                    <a:gd name="T82" fmla="*/ 604 w 225"/>
                    <a:gd name="T83" fmla="*/ 504 h 1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5"/>
                    <a:gd name="T127" fmla="*/ 0 h 149"/>
                    <a:gd name="T128" fmla="*/ 225 w 225"/>
                    <a:gd name="T129" fmla="*/ 149 h 1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5" h="149">
                      <a:moveTo>
                        <a:pt x="161" y="128"/>
                      </a:moveTo>
                      <a:lnTo>
                        <a:pt x="136" y="112"/>
                      </a:lnTo>
                      <a:lnTo>
                        <a:pt x="111" y="97"/>
                      </a:lnTo>
                      <a:lnTo>
                        <a:pt x="100" y="91"/>
                      </a:lnTo>
                      <a:lnTo>
                        <a:pt x="80" y="83"/>
                      </a:lnTo>
                      <a:lnTo>
                        <a:pt x="69" y="65"/>
                      </a:lnTo>
                      <a:lnTo>
                        <a:pt x="50" y="53"/>
                      </a:lnTo>
                      <a:lnTo>
                        <a:pt x="39" y="65"/>
                      </a:lnTo>
                      <a:lnTo>
                        <a:pt x="32" y="69"/>
                      </a:lnTo>
                      <a:lnTo>
                        <a:pt x="35" y="79"/>
                      </a:lnTo>
                      <a:lnTo>
                        <a:pt x="15" y="74"/>
                      </a:lnTo>
                      <a:lnTo>
                        <a:pt x="12" y="59"/>
                      </a:lnTo>
                      <a:lnTo>
                        <a:pt x="7" y="43"/>
                      </a:lnTo>
                      <a:lnTo>
                        <a:pt x="3" y="28"/>
                      </a:lnTo>
                      <a:lnTo>
                        <a:pt x="0" y="12"/>
                      </a:lnTo>
                      <a:lnTo>
                        <a:pt x="17" y="6"/>
                      </a:lnTo>
                      <a:lnTo>
                        <a:pt x="34" y="0"/>
                      </a:lnTo>
                      <a:lnTo>
                        <a:pt x="52" y="9"/>
                      </a:lnTo>
                      <a:lnTo>
                        <a:pt x="71" y="19"/>
                      </a:lnTo>
                      <a:lnTo>
                        <a:pt x="85" y="36"/>
                      </a:lnTo>
                      <a:lnTo>
                        <a:pt x="100" y="37"/>
                      </a:lnTo>
                      <a:lnTo>
                        <a:pt x="115" y="38"/>
                      </a:lnTo>
                      <a:lnTo>
                        <a:pt x="130" y="39"/>
                      </a:lnTo>
                      <a:lnTo>
                        <a:pt x="145" y="40"/>
                      </a:lnTo>
                      <a:lnTo>
                        <a:pt x="160" y="51"/>
                      </a:lnTo>
                      <a:lnTo>
                        <a:pt x="161" y="65"/>
                      </a:lnTo>
                      <a:lnTo>
                        <a:pt x="175" y="71"/>
                      </a:lnTo>
                      <a:lnTo>
                        <a:pt x="187" y="79"/>
                      </a:lnTo>
                      <a:lnTo>
                        <a:pt x="201" y="69"/>
                      </a:lnTo>
                      <a:lnTo>
                        <a:pt x="214" y="59"/>
                      </a:lnTo>
                      <a:lnTo>
                        <a:pt x="225" y="72"/>
                      </a:lnTo>
                      <a:lnTo>
                        <a:pt x="214" y="81"/>
                      </a:lnTo>
                      <a:lnTo>
                        <a:pt x="199" y="94"/>
                      </a:lnTo>
                      <a:lnTo>
                        <a:pt x="184" y="107"/>
                      </a:lnTo>
                      <a:lnTo>
                        <a:pt x="191" y="114"/>
                      </a:lnTo>
                      <a:lnTo>
                        <a:pt x="201" y="120"/>
                      </a:lnTo>
                      <a:lnTo>
                        <a:pt x="204" y="127"/>
                      </a:lnTo>
                      <a:lnTo>
                        <a:pt x="201" y="138"/>
                      </a:lnTo>
                      <a:lnTo>
                        <a:pt x="198" y="149"/>
                      </a:lnTo>
                      <a:lnTo>
                        <a:pt x="184" y="146"/>
                      </a:lnTo>
                      <a:lnTo>
                        <a:pt x="169" y="144"/>
                      </a:lnTo>
                      <a:lnTo>
                        <a:pt x="161" y="12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3" name="Freeform 35"/>
                <p:cNvSpPr>
                  <a:spLocks noChangeAspect="1"/>
                </p:cNvSpPr>
                <p:nvPr/>
              </p:nvSpPr>
              <p:spPr bwMode="auto">
                <a:xfrm>
                  <a:off x="2973" y="1008"/>
                  <a:ext cx="2382" cy="743"/>
                </a:xfrm>
                <a:custGeom>
                  <a:avLst/>
                  <a:gdLst>
                    <a:gd name="T0" fmla="*/ 5921 w 1828"/>
                    <a:gd name="T1" fmla="*/ 485 h 564"/>
                    <a:gd name="T2" fmla="*/ 5367 w 1828"/>
                    <a:gd name="T3" fmla="*/ 381 h 564"/>
                    <a:gd name="T4" fmla="*/ 4846 w 1828"/>
                    <a:gd name="T5" fmla="*/ 312 h 564"/>
                    <a:gd name="T6" fmla="*/ 4460 w 1828"/>
                    <a:gd name="T7" fmla="*/ 273 h 564"/>
                    <a:gd name="T8" fmla="*/ 4316 w 1828"/>
                    <a:gd name="T9" fmla="*/ 324 h 564"/>
                    <a:gd name="T10" fmla="*/ 3907 w 1828"/>
                    <a:gd name="T11" fmla="*/ 286 h 564"/>
                    <a:gd name="T12" fmla="*/ 3250 w 1828"/>
                    <a:gd name="T13" fmla="*/ 199 h 564"/>
                    <a:gd name="T14" fmla="*/ 3183 w 1828"/>
                    <a:gd name="T15" fmla="*/ 115 h 564"/>
                    <a:gd name="T16" fmla="*/ 2837 w 1828"/>
                    <a:gd name="T17" fmla="*/ 55 h 564"/>
                    <a:gd name="T18" fmla="*/ 2562 w 1828"/>
                    <a:gd name="T19" fmla="*/ 65 h 564"/>
                    <a:gd name="T20" fmla="*/ 2181 w 1828"/>
                    <a:gd name="T21" fmla="*/ 159 h 564"/>
                    <a:gd name="T22" fmla="*/ 2058 w 1828"/>
                    <a:gd name="T23" fmla="*/ 286 h 564"/>
                    <a:gd name="T24" fmla="*/ 2180 w 1828"/>
                    <a:gd name="T25" fmla="*/ 323 h 564"/>
                    <a:gd name="T26" fmla="*/ 1862 w 1828"/>
                    <a:gd name="T27" fmla="*/ 333 h 564"/>
                    <a:gd name="T28" fmla="*/ 2007 w 1828"/>
                    <a:gd name="T29" fmla="*/ 464 h 564"/>
                    <a:gd name="T30" fmla="*/ 1977 w 1828"/>
                    <a:gd name="T31" fmla="*/ 551 h 564"/>
                    <a:gd name="T32" fmla="*/ 1867 w 1828"/>
                    <a:gd name="T33" fmla="*/ 597 h 564"/>
                    <a:gd name="T34" fmla="*/ 1562 w 1828"/>
                    <a:gd name="T35" fmla="*/ 262 h 564"/>
                    <a:gd name="T36" fmla="*/ 1694 w 1828"/>
                    <a:gd name="T37" fmla="*/ 477 h 564"/>
                    <a:gd name="T38" fmla="*/ 1312 w 1828"/>
                    <a:gd name="T39" fmla="*/ 514 h 564"/>
                    <a:gd name="T40" fmla="*/ 1078 w 1828"/>
                    <a:gd name="T41" fmla="*/ 474 h 564"/>
                    <a:gd name="T42" fmla="*/ 710 w 1828"/>
                    <a:gd name="T43" fmla="*/ 568 h 564"/>
                    <a:gd name="T44" fmla="*/ 659 w 1828"/>
                    <a:gd name="T45" fmla="*/ 628 h 564"/>
                    <a:gd name="T46" fmla="*/ 476 w 1828"/>
                    <a:gd name="T47" fmla="*/ 776 h 564"/>
                    <a:gd name="T48" fmla="*/ 198 w 1828"/>
                    <a:gd name="T49" fmla="*/ 597 h 564"/>
                    <a:gd name="T50" fmla="*/ 173 w 1828"/>
                    <a:gd name="T51" fmla="*/ 474 h 564"/>
                    <a:gd name="T52" fmla="*/ 46 w 1828"/>
                    <a:gd name="T53" fmla="*/ 447 h 564"/>
                    <a:gd name="T54" fmla="*/ 145 w 1828"/>
                    <a:gd name="T55" fmla="*/ 776 h 564"/>
                    <a:gd name="T56" fmla="*/ 102 w 1828"/>
                    <a:gd name="T57" fmla="*/ 1000 h 564"/>
                    <a:gd name="T58" fmla="*/ 212 w 1828"/>
                    <a:gd name="T59" fmla="*/ 1291 h 564"/>
                    <a:gd name="T60" fmla="*/ 555 w 1828"/>
                    <a:gd name="T61" fmla="*/ 1601 h 564"/>
                    <a:gd name="T62" fmla="*/ 754 w 1828"/>
                    <a:gd name="T63" fmla="*/ 1897 h 564"/>
                    <a:gd name="T64" fmla="*/ 758 w 1828"/>
                    <a:gd name="T65" fmla="*/ 2041 h 564"/>
                    <a:gd name="T66" fmla="*/ 1360 w 1828"/>
                    <a:gd name="T67" fmla="*/ 2238 h 564"/>
                    <a:gd name="T68" fmla="*/ 1319 w 1828"/>
                    <a:gd name="T69" fmla="*/ 1929 h 564"/>
                    <a:gd name="T70" fmla="*/ 1281 w 1828"/>
                    <a:gd name="T71" fmla="*/ 1565 h 564"/>
                    <a:gd name="T72" fmla="*/ 1758 w 1828"/>
                    <a:gd name="T73" fmla="*/ 1520 h 564"/>
                    <a:gd name="T74" fmla="*/ 2138 w 1828"/>
                    <a:gd name="T75" fmla="*/ 1321 h 564"/>
                    <a:gd name="T76" fmla="*/ 2528 w 1828"/>
                    <a:gd name="T77" fmla="*/ 1415 h 564"/>
                    <a:gd name="T78" fmla="*/ 3053 w 1828"/>
                    <a:gd name="T79" fmla="*/ 1686 h 564"/>
                    <a:gd name="T80" fmla="*/ 3518 w 1828"/>
                    <a:gd name="T81" fmla="*/ 1663 h 564"/>
                    <a:gd name="T82" fmla="*/ 3965 w 1828"/>
                    <a:gd name="T83" fmla="*/ 1663 h 564"/>
                    <a:gd name="T84" fmla="*/ 4601 w 1828"/>
                    <a:gd name="T85" fmla="*/ 1684 h 564"/>
                    <a:gd name="T86" fmla="*/ 4786 w 1828"/>
                    <a:gd name="T87" fmla="*/ 1453 h 564"/>
                    <a:gd name="T88" fmla="*/ 5395 w 1828"/>
                    <a:gd name="T89" fmla="*/ 1753 h 564"/>
                    <a:gd name="T90" fmla="*/ 5629 w 1828"/>
                    <a:gd name="T91" fmla="*/ 2096 h 564"/>
                    <a:gd name="T92" fmla="*/ 5730 w 1828"/>
                    <a:gd name="T93" fmla="*/ 2160 h 564"/>
                    <a:gd name="T94" fmla="*/ 5862 w 1828"/>
                    <a:gd name="T95" fmla="*/ 1735 h 564"/>
                    <a:gd name="T96" fmla="*/ 5525 w 1828"/>
                    <a:gd name="T97" fmla="*/ 1389 h 564"/>
                    <a:gd name="T98" fmla="*/ 5373 w 1828"/>
                    <a:gd name="T99" fmla="*/ 1252 h 564"/>
                    <a:gd name="T100" fmla="*/ 5582 w 1828"/>
                    <a:gd name="T101" fmla="*/ 1064 h 564"/>
                    <a:gd name="T102" fmla="*/ 5938 w 1828"/>
                    <a:gd name="T103" fmla="*/ 1074 h 564"/>
                    <a:gd name="T104" fmla="*/ 6097 w 1828"/>
                    <a:gd name="T105" fmla="*/ 964 h 564"/>
                    <a:gd name="T106" fmla="*/ 6201 w 1828"/>
                    <a:gd name="T107" fmla="*/ 876 h 564"/>
                    <a:gd name="T108" fmla="*/ 6206 w 1828"/>
                    <a:gd name="T109" fmla="*/ 1225 h 564"/>
                    <a:gd name="T110" fmla="*/ 6591 w 1828"/>
                    <a:gd name="T111" fmla="*/ 1468 h 564"/>
                    <a:gd name="T112" fmla="*/ 6591 w 1828"/>
                    <a:gd name="T113" fmla="*/ 1278 h 564"/>
                    <a:gd name="T114" fmla="*/ 6411 w 1828"/>
                    <a:gd name="T115" fmla="*/ 1035 h 564"/>
                    <a:gd name="T116" fmla="*/ 6668 w 1828"/>
                    <a:gd name="T117" fmla="*/ 956 h 564"/>
                    <a:gd name="T118" fmla="*/ 6820 w 1828"/>
                    <a:gd name="T119" fmla="*/ 835 h 564"/>
                    <a:gd name="T120" fmla="*/ 6522 w 1828"/>
                    <a:gd name="T121" fmla="*/ 598 h 5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8"/>
                    <a:gd name="T184" fmla="*/ 0 h 564"/>
                    <a:gd name="T185" fmla="*/ 1828 w 1828"/>
                    <a:gd name="T186" fmla="*/ 564 h 5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8" h="564">
                      <a:moveTo>
                        <a:pt x="1691" y="119"/>
                      </a:moveTo>
                      <a:lnTo>
                        <a:pt x="1656" y="113"/>
                      </a:lnTo>
                      <a:lnTo>
                        <a:pt x="1621" y="106"/>
                      </a:lnTo>
                      <a:lnTo>
                        <a:pt x="1591" y="106"/>
                      </a:lnTo>
                      <a:lnTo>
                        <a:pt x="1562" y="104"/>
                      </a:lnTo>
                      <a:lnTo>
                        <a:pt x="1573" y="111"/>
                      </a:lnTo>
                      <a:lnTo>
                        <a:pt x="1589" y="120"/>
                      </a:lnTo>
                      <a:lnTo>
                        <a:pt x="1587" y="122"/>
                      </a:lnTo>
                      <a:lnTo>
                        <a:pt x="1576" y="122"/>
                      </a:lnTo>
                      <a:lnTo>
                        <a:pt x="1560" y="117"/>
                      </a:lnTo>
                      <a:lnTo>
                        <a:pt x="1555" y="116"/>
                      </a:lnTo>
                      <a:lnTo>
                        <a:pt x="1538" y="108"/>
                      </a:lnTo>
                      <a:lnTo>
                        <a:pt x="1525" y="112"/>
                      </a:lnTo>
                      <a:lnTo>
                        <a:pt x="1479" y="109"/>
                      </a:lnTo>
                      <a:lnTo>
                        <a:pt x="1479" y="116"/>
                      </a:lnTo>
                      <a:lnTo>
                        <a:pt x="1463" y="109"/>
                      </a:lnTo>
                      <a:lnTo>
                        <a:pt x="1446" y="106"/>
                      </a:lnTo>
                      <a:lnTo>
                        <a:pt x="1429" y="96"/>
                      </a:lnTo>
                      <a:lnTo>
                        <a:pt x="1402" y="90"/>
                      </a:lnTo>
                      <a:lnTo>
                        <a:pt x="1374" y="91"/>
                      </a:lnTo>
                      <a:lnTo>
                        <a:pt x="1346" y="92"/>
                      </a:lnTo>
                      <a:lnTo>
                        <a:pt x="1339" y="91"/>
                      </a:lnTo>
                      <a:lnTo>
                        <a:pt x="1318" y="85"/>
                      </a:lnTo>
                      <a:lnTo>
                        <a:pt x="1311" y="87"/>
                      </a:lnTo>
                      <a:lnTo>
                        <a:pt x="1312" y="84"/>
                      </a:lnTo>
                      <a:lnTo>
                        <a:pt x="1304" y="83"/>
                      </a:lnTo>
                      <a:lnTo>
                        <a:pt x="1290" y="79"/>
                      </a:lnTo>
                      <a:lnTo>
                        <a:pt x="1298" y="78"/>
                      </a:lnTo>
                      <a:lnTo>
                        <a:pt x="1272" y="72"/>
                      </a:lnTo>
                      <a:lnTo>
                        <a:pt x="1256" y="75"/>
                      </a:lnTo>
                      <a:lnTo>
                        <a:pt x="1253" y="75"/>
                      </a:lnTo>
                      <a:lnTo>
                        <a:pt x="1255" y="72"/>
                      </a:lnTo>
                      <a:lnTo>
                        <a:pt x="1253" y="72"/>
                      </a:lnTo>
                      <a:lnTo>
                        <a:pt x="1215" y="69"/>
                      </a:lnTo>
                      <a:lnTo>
                        <a:pt x="1178" y="66"/>
                      </a:lnTo>
                      <a:lnTo>
                        <a:pt x="1187" y="68"/>
                      </a:lnTo>
                      <a:lnTo>
                        <a:pt x="1172" y="72"/>
                      </a:lnTo>
                      <a:lnTo>
                        <a:pt x="1177" y="73"/>
                      </a:lnTo>
                      <a:lnTo>
                        <a:pt x="1182" y="74"/>
                      </a:lnTo>
                      <a:lnTo>
                        <a:pt x="1187" y="78"/>
                      </a:lnTo>
                      <a:lnTo>
                        <a:pt x="1194" y="84"/>
                      </a:lnTo>
                      <a:lnTo>
                        <a:pt x="1174" y="83"/>
                      </a:lnTo>
                      <a:lnTo>
                        <a:pt x="1178" y="86"/>
                      </a:lnTo>
                      <a:lnTo>
                        <a:pt x="1180" y="89"/>
                      </a:lnTo>
                      <a:lnTo>
                        <a:pt x="1149" y="82"/>
                      </a:lnTo>
                      <a:lnTo>
                        <a:pt x="1138" y="86"/>
                      </a:lnTo>
                      <a:lnTo>
                        <a:pt x="1113" y="79"/>
                      </a:lnTo>
                      <a:lnTo>
                        <a:pt x="1108" y="78"/>
                      </a:lnTo>
                      <a:lnTo>
                        <a:pt x="1115" y="87"/>
                      </a:lnTo>
                      <a:lnTo>
                        <a:pt x="1112" y="94"/>
                      </a:lnTo>
                      <a:lnTo>
                        <a:pt x="1093" y="89"/>
                      </a:lnTo>
                      <a:lnTo>
                        <a:pt x="1072" y="81"/>
                      </a:lnTo>
                      <a:lnTo>
                        <a:pt x="1047" y="72"/>
                      </a:lnTo>
                      <a:lnTo>
                        <a:pt x="1040" y="72"/>
                      </a:lnTo>
                      <a:lnTo>
                        <a:pt x="1059" y="85"/>
                      </a:lnTo>
                      <a:lnTo>
                        <a:pt x="1033" y="72"/>
                      </a:lnTo>
                      <a:lnTo>
                        <a:pt x="993" y="67"/>
                      </a:lnTo>
                      <a:lnTo>
                        <a:pt x="952" y="62"/>
                      </a:lnTo>
                      <a:lnTo>
                        <a:pt x="930" y="57"/>
                      </a:lnTo>
                      <a:lnTo>
                        <a:pt x="933" y="55"/>
                      </a:lnTo>
                      <a:lnTo>
                        <a:pt x="916" y="54"/>
                      </a:lnTo>
                      <a:lnTo>
                        <a:pt x="877" y="55"/>
                      </a:lnTo>
                      <a:lnTo>
                        <a:pt x="865" y="50"/>
                      </a:lnTo>
                      <a:lnTo>
                        <a:pt x="848" y="51"/>
                      </a:lnTo>
                      <a:lnTo>
                        <a:pt x="848" y="47"/>
                      </a:lnTo>
                      <a:lnTo>
                        <a:pt x="830" y="51"/>
                      </a:lnTo>
                      <a:lnTo>
                        <a:pt x="846" y="53"/>
                      </a:lnTo>
                      <a:lnTo>
                        <a:pt x="827" y="59"/>
                      </a:lnTo>
                      <a:lnTo>
                        <a:pt x="805" y="61"/>
                      </a:lnTo>
                      <a:lnTo>
                        <a:pt x="807" y="58"/>
                      </a:lnTo>
                      <a:lnTo>
                        <a:pt x="828" y="44"/>
                      </a:lnTo>
                      <a:lnTo>
                        <a:pt x="847" y="29"/>
                      </a:lnTo>
                      <a:lnTo>
                        <a:pt x="839" y="27"/>
                      </a:lnTo>
                      <a:lnTo>
                        <a:pt x="829" y="24"/>
                      </a:lnTo>
                      <a:lnTo>
                        <a:pt x="845" y="26"/>
                      </a:lnTo>
                      <a:lnTo>
                        <a:pt x="831" y="18"/>
                      </a:lnTo>
                      <a:lnTo>
                        <a:pt x="828" y="20"/>
                      </a:lnTo>
                      <a:lnTo>
                        <a:pt x="820" y="18"/>
                      </a:lnTo>
                      <a:lnTo>
                        <a:pt x="803" y="13"/>
                      </a:lnTo>
                      <a:lnTo>
                        <a:pt x="768" y="13"/>
                      </a:lnTo>
                      <a:lnTo>
                        <a:pt x="755" y="14"/>
                      </a:lnTo>
                      <a:lnTo>
                        <a:pt x="754" y="9"/>
                      </a:lnTo>
                      <a:lnTo>
                        <a:pt x="739" y="8"/>
                      </a:lnTo>
                      <a:lnTo>
                        <a:pt x="722" y="8"/>
                      </a:lnTo>
                      <a:lnTo>
                        <a:pt x="735" y="3"/>
                      </a:lnTo>
                      <a:lnTo>
                        <a:pt x="708" y="0"/>
                      </a:lnTo>
                      <a:lnTo>
                        <a:pt x="691" y="9"/>
                      </a:lnTo>
                      <a:lnTo>
                        <a:pt x="697" y="14"/>
                      </a:lnTo>
                      <a:lnTo>
                        <a:pt x="707" y="15"/>
                      </a:lnTo>
                      <a:lnTo>
                        <a:pt x="682" y="16"/>
                      </a:lnTo>
                      <a:lnTo>
                        <a:pt x="691" y="20"/>
                      </a:lnTo>
                      <a:lnTo>
                        <a:pt x="674" y="21"/>
                      </a:lnTo>
                      <a:lnTo>
                        <a:pt x="657" y="22"/>
                      </a:lnTo>
                      <a:lnTo>
                        <a:pt x="626" y="22"/>
                      </a:lnTo>
                      <a:lnTo>
                        <a:pt x="638" y="22"/>
                      </a:lnTo>
                      <a:lnTo>
                        <a:pt x="614" y="27"/>
                      </a:lnTo>
                      <a:lnTo>
                        <a:pt x="589" y="31"/>
                      </a:lnTo>
                      <a:lnTo>
                        <a:pt x="581" y="33"/>
                      </a:lnTo>
                      <a:lnTo>
                        <a:pt x="581" y="40"/>
                      </a:lnTo>
                      <a:lnTo>
                        <a:pt x="571" y="39"/>
                      </a:lnTo>
                      <a:lnTo>
                        <a:pt x="587" y="43"/>
                      </a:lnTo>
                      <a:lnTo>
                        <a:pt x="576" y="44"/>
                      </a:lnTo>
                      <a:lnTo>
                        <a:pt x="590" y="47"/>
                      </a:lnTo>
                      <a:lnTo>
                        <a:pt x="590" y="50"/>
                      </a:lnTo>
                      <a:lnTo>
                        <a:pt x="560" y="53"/>
                      </a:lnTo>
                      <a:lnTo>
                        <a:pt x="530" y="55"/>
                      </a:lnTo>
                      <a:lnTo>
                        <a:pt x="535" y="61"/>
                      </a:lnTo>
                      <a:lnTo>
                        <a:pt x="548" y="72"/>
                      </a:lnTo>
                      <a:lnTo>
                        <a:pt x="562" y="74"/>
                      </a:lnTo>
                      <a:lnTo>
                        <a:pt x="584" y="82"/>
                      </a:lnTo>
                      <a:lnTo>
                        <a:pt x="593" y="94"/>
                      </a:lnTo>
                      <a:lnTo>
                        <a:pt x="597" y="100"/>
                      </a:lnTo>
                      <a:lnTo>
                        <a:pt x="591" y="100"/>
                      </a:lnTo>
                      <a:lnTo>
                        <a:pt x="582" y="91"/>
                      </a:lnTo>
                      <a:lnTo>
                        <a:pt x="580" y="97"/>
                      </a:lnTo>
                      <a:lnTo>
                        <a:pt x="572" y="87"/>
                      </a:lnTo>
                      <a:lnTo>
                        <a:pt x="580" y="81"/>
                      </a:lnTo>
                      <a:lnTo>
                        <a:pt x="555" y="78"/>
                      </a:lnTo>
                      <a:lnTo>
                        <a:pt x="530" y="71"/>
                      </a:lnTo>
                      <a:lnTo>
                        <a:pt x="511" y="74"/>
                      </a:lnTo>
                      <a:lnTo>
                        <a:pt x="521" y="78"/>
                      </a:lnTo>
                      <a:lnTo>
                        <a:pt x="497" y="77"/>
                      </a:lnTo>
                      <a:lnTo>
                        <a:pt x="504" y="83"/>
                      </a:lnTo>
                      <a:lnTo>
                        <a:pt x="530" y="87"/>
                      </a:lnTo>
                      <a:lnTo>
                        <a:pt x="536" y="91"/>
                      </a:lnTo>
                      <a:lnTo>
                        <a:pt x="496" y="84"/>
                      </a:lnTo>
                      <a:lnTo>
                        <a:pt x="483" y="66"/>
                      </a:lnTo>
                      <a:lnTo>
                        <a:pt x="475" y="64"/>
                      </a:lnTo>
                      <a:lnTo>
                        <a:pt x="484" y="75"/>
                      </a:lnTo>
                      <a:lnTo>
                        <a:pt x="472" y="82"/>
                      </a:lnTo>
                      <a:lnTo>
                        <a:pt x="478" y="87"/>
                      </a:lnTo>
                      <a:lnTo>
                        <a:pt x="494" y="97"/>
                      </a:lnTo>
                      <a:lnTo>
                        <a:pt x="493" y="108"/>
                      </a:lnTo>
                      <a:lnTo>
                        <a:pt x="504" y="119"/>
                      </a:lnTo>
                      <a:lnTo>
                        <a:pt x="534" y="117"/>
                      </a:lnTo>
                      <a:lnTo>
                        <a:pt x="547" y="121"/>
                      </a:lnTo>
                      <a:lnTo>
                        <a:pt x="555" y="131"/>
                      </a:lnTo>
                      <a:lnTo>
                        <a:pt x="559" y="137"/>
                      </a:lnTo>
                      <a:lnTo>
                        <a:pt x="576" y="140"/>
                      </a:lnTo>
                      <a:lnTo>
                        <a:pt x="552" y="137"/>
                      </a:lnTo>
                      <a:lnTo>
                        <a:pt x="542" y="124"/>
                      </a:lnTo>
                      <a:lnTo>
                        <a:pt x="534" y="120"/>
                      </a:lnTo>
                      <a:lnTo>
                        <a:pt x="513" y="123"/>
                      </a:lnTo>
                      <a:lnTo>
                        <a:pt x="526" y="139"/>
                      </a:lnTo>
                      <a:lnTo>
                        <a:pt x="515" y="154"/>
                      </a:lnTo>
                      <a:lnTo>
                        <a:pt x="510" y="157"/>
                      </a:lnTo>
                      <a:lnTo>
                        <a:pt x="504" y="160"/>
                      </a:lnTo>
                      <a:lnTo>
                        <a:pt x="471" y="155"/>
                      </a:lnTo>
                      <a:lnTo>
                        <a:pt x="468" y="152"/>
                      </a:lnTo>
                      <a:lnTo>
                        <a:pt x="489" y="153"/>
                      </a:lnTo>
                      <a:lnTo>
                        <a:pt x="484" y="155"/>
                      </a:lnTo>
                      <a:lnTo>
                        <a:pt x="499" y="153"/>
                      </a:lnTo>
                      <a:lnTo>
                        <a:pt x="497" y="150"/>
                      </a:lnTo>
                      <a:lnTo>
                        <a:pt x="506" y="135"/>
                      </a:lnTo>
                      <a:lnTo>
                        <a:pt x="506" y="128"/>
                      </a:lnTo>
                      <a:lnTo>
                        <a:pt x="486" y="116"/>
                      </a:lnTo>
                      <a:lnTo>
                        <a:pt x="478" y="102"/>
                      </a:lnTo>
                      <a:lnTo>
                        <a:pt x="469" y="89"/>
                      </a:lnTo>
                      <a:lnTo>
                        <a:pt x="457" y="83"/>
                      </a:lnTo>
                      <a:lnTo>
                        <a:pt x="457" y="69"/>
                      </a:lnTo>
                      <a:lnTo>
                        <a:pt x="439" y="63"/>
                      </a:lnTo>
                      <a:lnTo>
                        <a:pt x="416" y="66"/>
                      </a:lnTo>
                      <a:lnTo>
                        <a:pt x="414" y="84"/>
                      </a:lnTo>
                      <a:lnTo>
                        <a:pt x="405" y="90"/>
                      </a:lnTo>
                      <a:lnTo>
                        <a:pt x="407" y="93"/>
                      </a:lnTo>
                      <a:lnTo>
                        <a:pt x="415" y="94"/>
                      </a:lnTo>
                      <a:lnTo>
                        <a:pt x="418" y="104"/>
                      </a:lnTo>
                      <a:lnTo>
                        <a:pt x="421" y="109"/>
                      </a:lnTo>
                      <a:lnTo>
                        <a:pt x="436" y="114"/>
                      </a:lnTo>
                      <a:lnTo>
                        <a:pt x="446" y="121"/>
                      </a:lnTo>
                      <a:lnTo>
                        <a:pt x="451" y="121"/>
                      </a:lnTo>
                      <a:lnTo>
                        <a:pt x="447" y="131"/>
                      </a:lnTo>
                      <a:lnTo>
                        <a:pt x="430" y="122"/>
                      </a:lnTo>
                      <a:lnTo>
                        <a:pt x="402" y="115"/>
                      </a:lnTo>
                      <a:lnTo>
                        <a:pt x="376" y="111"/>
                      </a:lnTo>
                      <a:lnTo>
                        <a:pt x="350" y="107"/>
                      </a:lnTo>
                      <a:lnTo>
                        <a:pt x="345" y="112"/>
                      </a:lnTo>
                      <a:lnTo>
                        <a:pt x="359" y="121"/>
                      </a:lnTo>
                      <a:lnTo>
                        <a:pt x="350" y="125"/>
                      </a:lnTo>
                      <a:lnTo>
                        <a:pt x="349" y="130"/>
                      </a:lnTo>
                      <a:lnTo>
                        <a:pt x="342" y="129"/>
                      </a:lnTo>
                      <a:lnTo>
                        <a:pt x="339" y="121"/>
                      </a:lnTo>
                      <a:lnTo>
                        <a:pt x="324" y="123"/>
                      </a:lnTo>
                      <a:lnTo>
                        <a:pt x="310" y="125"/>
                      </a:lnTo>
                      <a:lnTo>
                        <a:pt x="297" y="130"/>
                      </a:lnTo>
                      <a:lnTo>
                        <a:pt x="278" y="130"/>
                      </a:lnTo>
                      <a:lnTo>
                        <a:pt x="284" y="127"/>
                      </a:lnTo>
                      <a:lnTo>
                        <a:pt x="279" y="122"/>
                      </a:lnTo>
                      <a:lnTo>
                        <a:pt x="287" y="119"/>
                      </a:lnTo>
                      <a:lnTo>
                        <a:pt x="267" y="125"/>
                      </a:lnTo>
                      <a:lnTo>
                        <a:pt x="266" y="128"/>
                      </a:lnTo>
                      <a:lnTo>
                        <a:pt x="242" y="133"/>
                      </a:lnTo>
                      <a:lnTo>
                        <a:pt x="231" y="137"/>
                      </a:lnTo>
                      <a:lnTo>
                        <a:pt x="232" y="139"/>
                      </a:lnTo>
                      <a:lnTo>
                        <a:pt x="221" y="140"/>
                      </a:lnTo>
                      <a:lnTo>
                        <a:pt x="220" y="151"/>
                      </a:lnTo>
                      <a:lnTo>
                        <a:pt x="202" y="151"/>
                      </a:lnTo>
                      <a:lnTo>
                        <a:pt x="189" y="143"/>
                      </a:lnTo>
                      <a:lnTo>
                        <a:pt x="206" y="136"/>
                      </a:lnTo>
                      <a:lnTo>
                        <a:pt x="186" y="127"/>
                      </a:lnTo>
                      <a:lnTo>
                        <a:pt x="163" y="124"/>
                      </a:lnTo>
                      <a:lnTo>
                        <a:pt x="176" y="130"/>
                      </a:lnTo>
                      <a:lnTo>
                        <a:pt x="181" y="147"/>
                      </a:lnTo>
                      <a:lnTo>
                        <a:pt x="187" y="158"/>
                      </a:lnTo>
                      <a:lnTo>
                        <a:pt x="187" y="164"/>
                      </a:lnTo>
                      <a:lnTo>
                        <a:pt x="180" y="164"/>
                      </a:lnTo>
                      <a:lnTo>
                        <a:pt x="176" y="159"/>
                      </a:lnTo>
                      <a:lnTo>
                        <a:pt x="163" y="157"/>
                      </a:lnTo>
                      <a:lnTo>
                        <a:pt x="151" y="165"/>
                      </a:lnTo>
                      <a:lnTo>
                        <a:pt x="140" y="174"/>
                      </a:lnTo>
                      <a:lnTo>
                        <a:pt x="151" y="187"/>
                      </a:lnTo>
                      <a:lnTo>
                        <a:pt x="125" y="183"/>
                      </a:lnTo>
                      <a:lnTo>
                        <a:pt x="107" y="177"/>
                      </a:lnTo>
                      <a:lnTo>
                        <a:pt x="107" y="183"/>
                      </a:lnTo>
                      <a:lnTo>
                        <a:pt x="120" y="190"/>
                      </a:lnTo>
                      <a:lnTo>
                        <a:pt x="127" y="195"/>
                      </a:lnTo>
                      <a:lnTo>
                        <a:pt x="111" y="196"/>
                      </a:lnTo>
                      <a:lnTo>
                        <a:pt x="87" y="185"/>
                      </a:lnTo>
                      <a:lnTo>
                        <a:pt x="80" y="173"/>
                      </a:lnTo>
                      <a:lnTo>
                        <a:pt x="80" y="167"/>
                      </a:lnTo>
                      <a:lnTo>
                        <a:pt x="81" y="167"/>
                      </a:lnTo>
                      <a:lnTo>
                        <a:pt x="65" y="160"/>
                      </a:lnTo>
                      <a:lnTo>
                        <a:pt x="58" y="155"/>
                      </a:lnTo>
                      <a:lnTo>
                        <a:pt x="43" y="148"/>
                      </a:lnTo>
                      <a:lnTo>
                        <a:pt x="53" y="150"/>
                      </a:lnTo>
                      <a:lnTo>
                        <a:pt x="84" y="157"/>
                      </a:lnTo>
                      <a:lnTo>
                        <a:pt x="116" y="163"/>
                      </a:lnTo>
                      <a:lnTo>
                        <a:pt x="145" y="157"/>
                      </a:lnTo>
                      <a:lnTo>
                        <a:pt x="148" y="146"/>
                      </a:lnTo>
                      <a:lnTo>
                        <a:pt x="137" y="137"/>
                      </a:lnTo>
                      <a:lnTo>
                        <a:pt x="103" y="127"/>
                      </a:lnTo>
                      <a:lnTo>
                        <a:pt x="71" y="116"/>
                      </a:lnTo>
                      <a:lnTo>
                        <a:pt x="52" y="117"/>
                      </a:lnTo>
                      <a:lnTo>
                        <a:pt x="46" y="119"/>
                      </a:lnTo>
                      <a:lnTo>
                        <a:pt x="51" y="114"/>
                      </a:lnTo>
                      <a:lnTo>
                        <a:pt x="43" y="115"/>
                      </a:lnTo>
                      <a:lnTo>
                        <a:pt x="34" y="109"/>
                      </a:lnTo>
                      <a:lnTo>
                        <a:pt x="44" y="108"/>
                      </a:lnTo>
                      <a:lnTo>
                        <a:pt x="30" y="106"/>
                      </a:lnTo>
                      <a:lnTo>
                        <a:pt x="26" y="108"/>
                      </a:lnTo>
                      <a:lnTo>
                        <a:pt x="20" y="107"/>
                      </a:lnTo>
                      <a:lnTo>
                        <a:pt x="20" y="112"/>
                      </a:lnTo>
                      <a:lnTo>
                        <a:pt x="12" y="112"/>
                      </a:lnTo>
                      <a:lnTo>
                        <a:pt x="0" y="119"/>
                      </a:lnTo>
                      <a:lnTo>
                        <a:pt x="0" y="122"/>
                      </a:lnTo>
                      <a:lnTo>
                        <a:pt x="1" y="132"/>
                      </a:lnTo>
                      <a:lnTo>
                        <a:pt x="17" y="140"/>
                      </a:lnTo>
                      <a:lnTo>
                        <a:pt x="11" y="152"/>
                      </a:lnTo>
                      <a:lnTo>
                        <a:pt x="25" y="169"/>
                      </a:lnTo>
                      <a:lnTo>
                        <a:pt x="26" y="182"/>
                      </a:lnTo>
                      <a:lnTo>
                        <a:pt x="30" y="188"/>
                      </a:lnTo>
                      <a:lnTo>
                        <a:pt x="38" y="195"/>
                      </a:lnTo>
                      <a:lnTo>
                        <a:pt x="32" y="199"/>
                      </a:lnTo>
                      <a:lnTo>
                        <a:pt x="54" y="212"/>
                      </a:lnTo>
                      <a:lnTo>
                        <a:pt x="45" y="221"/>
                      </a:lnTo>
                      <a:lnTo>
                        <a:pt x="37" y="230"/>
                      </a:lnTo>
                      <a:lnTo>
                        <a:pt x="27" y="240"/>
                      </a:lnTo>
                      <a:lnTo>
                        <a:pt x="17" y="249"/>
                      </a:lnTo>
                      <a:lnTo>
                        <a:pt x="27" y="249"/>
                      </a:lnTo>
                      <a:lnTo>
                        <a:pt x="25" y="249"/>
                      </a:lnTo>
                      <a:lnTo>
                        <a:pt x="27" y="252"/>
                      </a:lnTo>
                      <a:lnTo>
                        <a:pt x="49" y="258"/>
                      </a:lnTo>
                      <a:lnTo>
                        <a:pt x="36" y="257"/>
                      </a:lnTo>
                      <a:lnTo>
                        <a:pt x="25" y="262"/>
                      </a:lnTo>
                      <a:lnTo>
                        <a:pt x="22" y="268"/>
                      </a:lnTo>
                      <a:lnTo>
                        <a:pt x="25" y="282"/>
                      </a:lnTo>
                      <a:lnTo>
                        <a:pt x="20" y="292"/>
                      </a:lnTo>
                      <a:lnTo>
                        <a:pt x="27" y="304"/>
                      </a:lnTo>
                      <a:lnTo>
                        <a:pt x="37" y="322"/>
                      </a:lnTo>
                      <a:lnTo>
                        <a:pt x="57" y="326"/>
                      </a:lnTo>
                      <a:lnTo>
                        <a:pt x="77" y="330"/>
                      </a:lnTo>
                      <a:lnTo>
                        <a:pt x="81" y="348"/>
                      </a:lnTo>
                      <a:lnTo>
                        <a:pt x="98" y="363"/>
                      </a:lnTo>
                      <a:lnTo>
                        <a:pt x="92" y="368"/>
                      </a:lnTo>
                      <a:lnTo>
                        <a:pt x="97" y="383"/>
                      </a:lnTo>
                      <a:lnTo>
                        <a:pt x="107" y="380"/>
                      </a:lnTo>
                      <a:lnTo>
                        <a:pt x="129" y="382"/>
                      </a:lnTo>
                      <a:lnTo>
                        <a:pt x="131" y="388"/>
                      </a:lnTo>
                      <a:lnTo>
                        <a:pt x="148" y="403"/>
                      </a:lnTo>
                      <a:lnTo>
                        <a:pt x="166" y="418"/>
                      </a:lnTo>
                      <a:lnTo>
                        <a:pt x="175" y="417"/>
                      </a:lnTo>
                      <a:lnTo>
                        <a:pt x="195" y="423"/>
                      </a:lnTo>
                      <a:lnTo>
                        <a:pt x="216" y="429"/>
                      </a:lnTo>
                      <a:lnTo>
                        <a:pt x="224" y="453"/>
                      </a:lnTo>
                      <a:lnTo>
                        <a:pt x="213" y="458"/>
                      </a:lnTo>
                      <a:lnTo>
                        <a:pt x="208" y="468"/>
                      </a:lnTo>
                      <a:lnTo>
                        <a:pt x="211" y="471"/>
                      </a:lnTo>
                      <a:lnTo>
                        <a:pt x="201" y="478"/>
                      </a:lnTo>
                      <a:lnTo>
                        <a:pt x="194" y="480"/>
                      </a:lnTo>
                      <a:lnTo>
                        <a:pt x="206" y="488"/>
                      </a:lnTo>
                      <a:lnTo>
                        <a:pt x="201" y="488"/>
                      </a:lnTo>
                      <a:lnTo>
                        <a:pt x="199" y="494"/>
                      </a:lnTo>
                      <a:lnTo>
                        <a:pt x="197" y="489"/>
                      </a:lnTo>
                      <a:lnTo>
                        <a:pt x="196" y="499"/>
                      </a:lnTo>
                      <a:lnTo>
                        <a:pt x="184" y="501"/>
                      </a:lnTo>
                      <a:lnTo>
                        <a:pt x="181" y="504"/>
                      </a:lnTo>
                      <a:lnTo>
                        <a:pt x="202" y="515"/>
                      </a:lnTo>
                      <a:lnTo>
                        <a:pt x="223" y="526"/>
                      </a:lnTo>
                      <a:lnTo>
                        <a:pt x="224" y="525"/>
                      </a:lnTo>
                      <a:lnTo>
                        <a:pt x="240" y="526"/>
                      </a:lnTo>
                      <a:lnTo>
                        <a:pt x="255" y="527"/>
                      </a:lnTo>
                      <a:lnTo>
                        <a:pt x="277" y="535"/>
                      </a:lnTo>
                      <a:lnTo>
                        <a:pt x="297" y="543"/>
                      </a:lnTo>
                      <a:lnTo>
                        <a:pt x="318" y="551"/>
                      </a:lnTo>
                      <a:lnTo>
                        <a:pt x="340" y="560"/>
                      </a:lnTo>
                      <a:lnTo>
                        <a:pt x="362" y="564"/>
                      </a:lnTo>
                      <a:lnTo>
                        <a:pt x="350" y="551"/>
                      </a:lnTo>
                      <a:lnTo>
                        <a:pt x="339" y="539"/>
                      </a:lnTo>
                      <a:lnTo>
                        <a:pt x="337" y="527"/>
                      </a:lnTo>
                      <a:lnTo>
                        <a:pt x="335" y="531"/>
                      </a:lnTo>
                      <a:lnTo>
                        <a:pt x="328" y="518"/>
                      </a:lnTo>
                      <a:lnTo>
                        <a:pt x="324" y="513"/>
                      </a:lnTo>
                      <a:lnTo>
                        <a:pt x="330" y="496"/>
                      </a:lnTo>
                      <a:lnTo>
                        <a:pt x="345" y="489"/>
                      </a:lnTo>
                      <a:lnTo>
                        <a:pt x="351" y="486"/>
                      </a:lnTo>
                      <a:lnTo>
                        <a:pt x="350" y="482"/>
                      </a:lnTo>
                      <a:lnTo>
                        <a:pt x="340" y="466"/>
                      </a:lnTo>
                      <a:lnTo>
                        <a:pt x="324" y="453"/>
                      </a:lnTo>
                      <a:lnTo>
                        <a:pt x="307" y="440"/>
                      </a:lnTo>
                      <a:lnTo>
                        <a:pt x="310" y="421"/>
                      </a:lnTo>
                      <a:lnTo>
                        <a:pt x="311" y="403"/>
                      </a:lnTo>
                      <a:lnTo>
                        <a:pt x="328" y="409"/>
                      </a:lnTo>
                      <a:lnTo>
                        <a:pt x="330" y="403"/>
                      </a:lnTo>
                      <a:lnTo>
                        <a:pt x="341" y="395"/>
                      </a:lnTo>
                      <a:lnTo>
                        <a:pt x="350" y="387"/>
                      </a:lnTo>
                      <a:lnTo>
                        <a:pt x="370" y="387"/>
                      </a:lnTo>
                      <a:lnTo>
                        <a:pt x="388" y="395"/>
                      </a:lnTo>
                      <a:lnTo>
                        <a:pt x="406" y="403"/>
                      </a:lnTo>
                      <a:lnTo>
                        <a:pt x="426" y="402"/>
                      </a:lnTo>
                      <a:lnTo>
                        <a:pt x="453" y="402"/>
                      </a:lnTo>
                      <a:lnTo>
                        <a:pt x="480" y="406"/>
                      </a:lnTo>
                      <a:lnTo>
                        <a:pt x="482" y="401"/>
                      </a:lnTo>
                      <a:lnTo>
                        <a:pt x="467" y="383"/>
                      </a:lnTo>
                      <a:lnTo>
                        <a:pt x="474" y="364"/>
                      </a:lnTo>
                      <a:lnTo>
                        <a:pt x="486" y="365"/>
                      </a:lnTo>
                      <a:lnTo>
                        <a:pt x="469" y="357"/>
                      </a:lnTo>
                      <a:lnTo>
                        <a:pt x="486" y="355"/>
                      </a:lnTo>
                      <a:lnTo>
                        <a:pt x="505" y="351"/>
                      </a:lnTo>
                      <a:lnTo>
                        <a:pt x="521" y="347"/>
                      </a:lnTo>
                      <a:lnTo>
                        <a:pt x="537" y="342"/>
                      </a:lnTo>
                      <a:lnTo>
                        <a:pt x="553" y="337"/>
                      </a:lnTo>
                      <a:lnTo>
                        <a:pt x="569" y="333"/>
                      </a:lnTo>
                      <a:lnTo>
                        <a:pt x="582" y="332"/>
                      </a:lnTo>
                      <a:lnTo>
                        <a:pt x="591" y="343"/>
                      </a:lnTo>
                      <a:lnTo>
                        <a:pt x="617" y="351"/>
                      </a:lnTo>
                      <a:lnTo>
                        <a:pt x="627" y="357"/>
                      </a:lnTo>
                      <a:lnTo>
                        <a:pt x="637" y="359"/>
                      </a:lnTo>
                      <a:lnTo>
                        <a:pt x="654" y="352"/>
                      </a:lnTo>
                      <a:lnTo>
                        <a:pt x="672" y="346"/>
                      </a:lnTo>
                      <a:lnTo>
                        <a:pt x="675" y="348"/>
                      </a:lnTo>
                      <a:lnTo>
                        <a:pt x="673" y="357"/>
                      </a:lnTo>
                      <a:lnTo>
                        <a:pt x="691" y="368"/>
                      </a:lnTo>
                      <a:lnTo>
                        <a:pt x="709" y="381"/>
                      </a:lnTo>
                      <a:lnTo>
                        <a:pt x="727" y="393"/>
                      </a:lnTo>
                      <a:lnTo>
                        <a:pt x="745" y="406"/>
                      </a:lnTo>
                      <a:lnTo>
                        <a:pt x="749" y="402"/>
                      </a:lnTo>
                      <a:lnTo>
                        <a:pt x="759" y="405"/>
                      </a:lnTo>
                      <a:lnTo>
                        <a:pt x="777" y="403"/>
                      </a:lnTo>
                      <a:lnTo>
                        <a:pt x="795" y="414"/>
                      </a:lnTo>
                      <a:lnTo>
                        <a:pt x="813" y="425"/>
                      </a:lnTo>
                      <a:lnTo>
                        <a:pt x="831" y="421"/>
                      </a:lnTo>
                      <a:lnTo>
                        <a:pt x="847" y="437"/>
                      </a:lnTo>
                      <a:lnTo>
                        <a:pt x="857" y="436"/>
                      </a:lnTo>
                      <a:lnTo>
                        <a:pt x="864" y="431"/>
                      </a:lnTo>
                      <a:lnTo>
                        <a:pt x="876" y="425"/>
                      </a:lnTo>
                      <a:lnTo>
                        <a:pt x="890" y="418"/>
                      </a:lnTo>
                      <a:lnTo>
                        <a:pt x="903" y="409"/>
                      </a:lnTo>
                      <a:lnTo>
                        <a:pt x="932" y="412"/>
                      </a:lnTo>
                      <a:lnTo>
                        <a:pt x="936" y="419"/>
                      </a:lnTo>
                      <a:lnTo>
                        <a:pt x="956" y="422"/>
                      </a:lnTo>
                      <a:lnTo>
                        <a:pt x="977" y="425"/>
                      </a:lnTo>
                      <a:lnTo>
                        <a:pt x="987" y="417"/>
                      </a:lnTo>
                      <a:lnTo>
                        <a:pt x="975" y="406"/>
                      </a:lnTo>
                      <a:lnTo>
                        <a:pt x="978" y="388"/>
                      </a:lnTo>
                      <a:lnTo>
                        <a:pt x="1001" y="393"/>
                      </a:lnTo>
                      <a:lnTo>
                        <a:pt x="1024" y="398"/>
                      </a:lnTo>
                      <a:lnTo>
                        <a:pt x="1035" y="408"/>
                      </a:lnTo>
                      <a:lnTo>
                        <a:pt x="1055" y="419"/>
                      </a:lnTo>
                      <a:lnTo>
                        <a:pt x="1078" y="414"/>
                      </a:lnTo>
                      <a:lnTo>
                        <a:pt x="1098" y="419"/>
                      </a:lnTo>
                      <a:lnTo>
                        <a:pt x="1117" y="422"/>
                      </a:lnTo>
                      <a:lnTo>
                        <a:pt x="1124" y="428"/>
                      </a:lnTo>
                      <a:lnTo>
                        <a:pt x="1152" y="436"/>
                      </a:lnTo>
                      <a:lnTo>
                        <a:pt x="1168" y="433"/>
                      </a:lnTo>
                      <a:lnTo>
                        <a:pt x="1184" y="431"/>
                      </a:lnTo>
                      <a:lnTo>
                        <a:pt x="1199" y="418"/>
                      </a:lnTo>
                      <a:lnTo>
                        <a:pt x="1225" y="424"/>
                      </a:lnTo>
                      <a:lnTo>
                        <a:pt x="1238" y="425"/>
                      </a:lnTo>
                      <a:lnTo>
                        <a:pt x="1258" y="428"/>
                      </a:lnTo>
                      <a:lnTo>
                        <a:pt x="1268" y="418"/>
                      </a:lnTo>
                      <a:lnTo>
                        <a:pt x="1264" y="406"/>
                      </a:lnTo>
                      <a:lnTo>
                        <a:pt x="1264" y="385"/>
                      </a:lnTo>
                      <a:lnTo>
                        <a:pt x="1254" y="378"/>
                      </a:lnTo>
                      <a:lnTo>
                        <a:pt x="1248" y="376"/>
                      </a:lnTo>
                      <a:lnTo>
                        <a:pt x="1257" y="366"/>
                      </a:lnTo>
                      <a:lnTo>
                        <a:pt x="1274" y="366"/>
                      </a:lnTo>
                      <a:lnTo>
                        <a:pt x="1292" y="365"/>
                      </a:lnTo>
                      <a:lnTo>
                        <a:pt x="1326" y="377"/>
                      </a:lnTo>
                      <a:lnTo>
                        <a:pt x="1340" y="388"/>
                      </a:lnTo>
                      <a:lnTo>
                        <a:pt x="1354" y="399"/>
                      </a:lnTo>
                      <a:lnTo>
                        <a:pt x="1368" y="411"/>
                      </a:lnTo>
                      <a:lnTo>
                        <a:pt x="1381" y="423"/>
                      </a:lnTo>
                      <a:lnTo>
                        <a:pt x="1396" y="431"/>
                      </a:lnTo>
                      <a:lnTo>
                        <a:pt x="1421" y="437"/>
                      </a:lnTo>
                      <a:lnTo>
                        <a:pt x="1436" y="442"/>
                      </a:lnTo>
                      <a:lnTo>
                        <a:pt x="1453" y="462"/>
                      </a:lnTo>
                      <a:lnTo>
                        <a:pt x="1475" y="458"/>
                      </a:lnTo>
                      <a:lnTo>
                        <a:pt x="1496" y="451"/>
                      </a:lnTo>
                      <a:lnTo>
                        <a:pt x="1503" y="466"/>
                      </a:lnTo>
                      <a:lnTo>
                        <a:pt x="1507" y="486"/>
                      </a:lnTo>
                      <a:lnTo>
                        <a:pt x="1509" y="507"/>
                      </a:lnTo>
                      <a:lnTo>
                        <a:pt x="1491" y="503"/>
                      </a:lnTo>
                      <a:lnTo>
                        <a:pt x="1489" y="512"/>
                      </a:lnTo>
                      <a:lnTo>
                        <a:pt x="1498" y="528"/>
                      </a:lnTo>
                      <a:lnTo>
                        <a:pt x="1508" y="543"/>
                      </a:lnTo>
                      <a:lnTo>
                        <a:pt x="1501" y="547"/>
                      </a:lnTo>
                      <a:lnTo>
                        <a:pt x="1506" y="551"/>
                      </a:lnTo>
                      <a:lnTo>
                        <a:pt x="1508" y="554"/>
                      </a:lnTo>
                      <a:lnTo>
                        <a:pt x="1506" y="548"/>
                      </a:lnTo>
                      <a:lnTo>
                        <a:pt x="1508" y="548"/>
                      </a:lnTo>
                      <a:lnTo>
                        <a:pt x="1515" y="539"/>
                      </a:lnTo>
                      <a:lnTo>
                        <a:pt x="1520" y="536"/>
                      </a:lnTo>
                      <a:lnTo>
                        <a:pt x="1525" y="544"/>
                      </a:lnTo>
                      <a:lnTo>
                        <a:pt x="1535" y="545"/>
                      </a:lnTo>
                      <a:lnTo>
                        <a:pt x="1551" y="539"/>
                      </a:lnTo>
                      <a:lnTo>
                        <a:pt x="1556" y="527"/>
                      </a:lnTo>
                      <a:lnTo>
                        <a:pt x="1561" y="515"/>
                      </a:lnTo>
                      <a:lnTo>
                        <a:pt x="1563" y="499"/>
                      </a:lnTo>
                      <a:lnTo>
                        <a:pt x="1565" y="483"/>
                      </a:lnTo>
                      <a:lnTo>
                        <a:pt x="1567" y="467"/>
                      </a:lnTo>
                      <a:lnTo>
                        <a:pt x="1568" y="451"/>
                      </a:lnTo>
                      <a:lnTo>
                        <a:pt x="1561" y="437"/>
                      </a:lnTo>
                      <a:lnTo>
                        <a:pt x="1554" y="422"/>
                      </a:lnTo>
                      <a:lnTo>
                        <a:pt x="1545" y="413"/>
                      </a:lnTo>
                      <a:lnTo>
                        <a:pt x="1542" y="402"/>
                      </a:lnTo>
                      <a:lnTo>
                        <a:pt x="1538" y="391"/>
                      </a:lnTo>
                      <a:lnTo>
                        <a:pt x="1528" y="379"/>
                      </a:lnTo>
                      <a:lnTo>
                        <a:pt x="1512" y="371"/>
                      </a:lnTo>
                      <a:lnTo>
                        <a:pt x="1522" y="371"/>
                      </a:lnTo>
                      <a:lnTo>
                        <a:pt x="1487" y="352"/>
                      </a:lnTo>
                      <a:lnTo>
                        <a:pt x="1470" y="350"/>
                      </a:lnTo>
                      <a:lnTo>
                        <a:pt x="1475" y="358"/>
                      </a:lnTo>
                      <a:lnTo>
                        <a:pt x="1463" y="363"/>
                      </a:lnTo>
                      <a:lnTo>
                        <a:pt x="1463" y="358"/>
                      </a:lnTo>
                      <a:lnTo>
                        <a:pt x="1455" y="355"/>
                      </a:lnTo>
                      <a:lnTo>
                        <a:pt x="1453" y="358"/>
                      </a:lnTo>
                      <a:lnTo>
                        <a:pt x="1442" y="347"/>
                      </a:lnTo>
                      <a:lnTo>
                        <a:pt x="1420" y="344"/>
                      </a:lnTo>
                      <a:lnTo>
                        <a:pt x="1425" y="329"/>
                      </a:lnTo>
                      <a:lnTo>
                        <a:pt x="1430" y="315"/>
                      </a:lnTo>
                      <a:lnTo>
                        <a:pt x="1434" y="304"/>
                      </a:lnTo>
                      <a:lnTo>
                        <a:pt x="1438" y="295"/>
                      </a:lnTo>
                      <a:lnTo>
                        <a:pt x="1435" y="286"/>
                      </a:lnTo>
                      <a:lnTo>
                        <a:pt x="1440" y="272"/>
                      </a:lnTo>
                      <a:lnTo>
                        <a:pt x="1456" y="270"/>
                      </a:lnTo>
                      <a:lnTo>
                        <a:pt x="1472" y="267"/>
                      </a:lnTo>
                      <a:lnTo>
                        <a:pt x="1478" y="267"/>
                      </a:lnTo>
                      <a:lnTo>
                        <a:pt x="1484" y="270"/>
                      </a:lnTo>
                      <a:lnTo>
                        <a:pt x="1486" y="268"/>
                      </a:lnTo>
                      <a:lnTo>
                        <a:pt x="1517" y="270"/>
                      </a:lnTo>
                      <a:lnTo>
                        <a:pt x="1517" y="267"/>
                      </a:lnTo>
                      <a:lnTo>
                        <a:pt x="1515" y="264"/>
                      </a:lnTo>
                      <a:lnTo>
                        <a:pt x="1540" y="265"/>
                      </a:lnTo>
                      <a:lnTo>
                        <a:pt x="1559" y="269"/>
                      </a:lnTo>
                      <a:lnTo>
                        <a:pt x="1553" y="271"/>
                      </a:lnTo>
                      <a:lnTo>
                        <a:pt x="1557" y="276"/>
                      </a:lnTo>
                      <a:lnTo>
                        <a:pt x="1571" y="274"/>
                      </a:lnTo>
                      <a:lnTo>
                        <a:pt x="1581" y="271"/>
                      </a:lnTo>
                      <a:lnTo>
                        <a:pt x="1600" y="271"/>
                      </a:lnTo>
                      <a:lnTo>
                        <a:pt x="1596" y="268"/>
                      </a:lnTo>
                      <a:lnTo>
                        <a:pt x="1584" y="267"/>
                      </a:lnTo>
                      <a:lnTo>
                        <a:pt x="1578" y="262"/>
                      </a:lnTo>
                      <a:lnTo>
                        <a:pt x="1578" y="246"/>
                      </a:lnTo>
                      <a:lnTo>
                        <a:pt x="1577" y="231"/>
                      </a:lnTo>
                      <a:lnTo>
                        <a:pt x="1604" y="230"/>
                      </a:lnTo>
                      <a:lnTo>
                        <a:pt x="1609" y="228"/>
                      </a:lnTo>
                      <a:lnTo>
                        <a:pt x="1623" y="243"/>
                      </a:lnTo>
                      <a:lnTo>
                        <a:pt x="1626" y="241"/>
                      </a:lnTo>
                      <a:lnTo>
                        <a:pt x="1634" y="249"/>
                      </a:lnTo>
                      <a:lnTo>
                        <a:pt x="1642" y="233"/>
                      </a:lnTo>
                      <a:lnTo>
                        <a:pt x="1649" y="233"/>
                      </a:lnTo>
                      <a:lnTo>
                        <a:pt x="1635" y="220"/>
                      </a:lnTo>
                      <a:lnTo>
                        <a:pt x="1638" y="216"/>
                      </a:lnTo>
                      <a:lnTo>
                        <a:pt x="1661" y="219"/>
                      </a:lnTo>
                      <a:lnTo>
                        <a:pt x="1664" y="222"/>
                      </a:lnTo>
                      <a:lnTo>
                        <a:pt x="1651" y="221"/>
                      </a:lnTo>
                      <a:lnTo>
                        <a:pt x="1662" y="231"/>
                      </a:lnTo>
                      <a:lnTo>
                        <a:pt x="1672" y="243"/>
                      </a:lnTo>
                      <a:lnTo>
                        <a:pt x="1664" y="249"/>
                      </a:lnTo>
                      <a:lnTo>
                        <a:pt x="1662" y="260"/>
                      </a:lnTo>
                      <a:lnTo>
                        <a:pt x="1659" y="273"/>
                      </a:lnTo>
                      <a:lnTo>
                        <a:pt x="1658" y="289"/>
                      </a:lnTo>
                      <a:lnTo>
                        <a:pt x="1645" y="292"/>
                      </a:lnTo>
                      <a:lnTo>
                        <a:pt x="1650" y="298"/>
                      </a:lnTo>
                      <a:lnTo>
                        <a:pt x="1652" y="309"/>
                      </a:lnTo>
                      <a:lnTo>
                        <a:pt x="1663" y="322"/>
                      </a:lnTo>
                      <a:lnTo>
                        <a:pt x="1675" y="336"/>
                      </a:lnTo>
                      <a:lnTo>
                        <a:pt x="1695" y="353"/>
                      </a:lnTo>
                      <a:lnTo>
                        <a:pt x="1715" y="371"/>
                      </a:lnTo>
                      <a:lnTo>
                        <a:pt x="1736" y="389"/>
                      </a:lnTo>
                      <a:lnTo>
                        <a:pt x="1756" y="406"/>
                      </a:lnTo>
                      <a:lnTo>
                        <a:pt x="1760" y="395"/>
                      </a:lnTo>
                      <a:lnTo>
                        <a:pt x="1750" y="373"/>
                      </a:lnTo>
                      <a:lnTo>
                        <a:pt x="1754" y="370"/>
                      </a:lnTo>
                      <a:lnTo>
                        <a:pt x="1764" y="371"/>
                      </a:lnTo>
                      <a:lnTo>
                        <a:pt x="1762" y="367"/>
                      </a:lnTo>
                      <a:lnTo>
                        <a:pt x="1749" y="351"/>
                      </a:lnTo>
                      <a:lnTo>
                        <a:pt x="1765" y="345"/>
                      </a:lnTo>
                      <a:lnTo>
                        <a:pt x="1744" y="327"/>
                      </a:lnTo>
                      <a:lnTo>
                        <a:pt x="1743" y="318"/>
                      </a:lnTo>
                      <a:lnTo>
                        <a:pt x="1745" y="315"/>
                      </a:lnTo>
                      <a:lnTo>
                        <a:pt x="1744" y="319"/>
                      </a:lnTo>
                      <a:lnTo>
                        <a:pt x="1754" y="322"/>
                      </a:lnTo>
                      <a:lnTo>
                        <a:pt x="1743" y="311"/>
                      </a:lnTo>
                      <a:lnTo>
                        <a:pt x="1737" y="310"/>
                      </a:lnTo>
                      <a:lnTo>
                        <a:pt x="1723" y="292"/>
                      </a:lnTo>
                      <a:lnTo>
                        <a:pt x="1715" y="294"/>
                      </a:lnTo>
                      <a:lnTo>
                        <a:pt x="1703" y="289"/>
                      </a:lnTo>
                      <a:lnTo>
                        <a:pt x="1696" y="271"/>
                      </a:lnTo>
                      <a:lnTo>
                        <a:pt x="1689" y="260"/>
                      </a:lnTo>
                      <a:lnTo>
                        <a:pt x="1697" y="257"/>
                      </a:lnTo>
                      <a:lnTo>
                        <a:pt x="1707" y="261"/>
                      </a:lnTo>
                      <a:lnTo>
                        <a:pt x="1705" y="256"/>
                      </a:lnTo>
                      <a:lnTo>
                        <a:pt x="1711" y="250"/>
                      </a:lnTo>
                      <a:lnTo>
                        <a:pt x="1723" y="260"/>
                      </a:lnTo>
                      <a:lnTo>
                        <a:pt x="1724" y="253"/>
                      </a:lnTo>
                      <a:lnTo>
                        <a:pt x="1745" y="249"/>
                      </a:lnTo>
                      <a:lnTo>
                        <a:pt x="1768" y="257"/>
                      </a:lnTo>
                      <a:lnTo>
                        <a:pt x="1768" y="254"/>
                      </a:lnTo>
                      <a:lnTo>
                        <a:pt x="1774" y="242"/>
                      </a:lnTo>
                      <a:lnTo>
                        <a:pt x="1775" y="241"/>
                      </a:lnTo>
                      <a:lnTo>
                        <a:pt x="1774" y="236"/>
                      </a:lnTo>
                      <a:lnTo>
                        <a:pt x="1775" y="234"/>
                      </a:lnTo>
                      <a:lnTo>
                        <a:pt x="1789" y="226"/>
                      </a:lnTo>
                      <a:lnTo>
                        <a:pt x="1802" y="218"/>
                      </a:lnTo>
                      <a:lnTo>
                        <a:pt x="1795" y="215"/>
                      </a:lnTo>
                      <a:lnTo>
                        <a:pt x="1799" y="214"/>
                      </a:lnTo>
                      <a:lnTo>
                        <a:pt x="1827" y="221"/>
                      </a:lnTo>
                      <a:lnTo>
                        <a:pt x="1828" y="218"/>
                      </a:lnTo>
                      <a:lnTo>
                        <a:pt x="1816" y="210"/>
                      </a:lnTo>
                      <a:lnTo>
                        <a:pt x="1802" y="204"/>
                      </a:lnTo>
                      <a:lnTo>
                        <a:pt x="1795" y="201"/>
                      </a:lnTo>
                      <a:lnTo>
                        <a:pt x="1774" y="189"/>
                      </a:lnTo>
                      <a:lnTo>
                        <a:pt x="1772" y="191"/>
                      </a:lnTo>
                      <a:lnTo>
                        <a:pt x="1758" y="183"/>
                      </a:lnTo>
                      <a:lnTo>
                        <a:pt x="1767" y="184"/>
                      </a:lnTo>
                      <a:lnTo>
                        <a:pt x="1780" y="182"/>
                      </a:lnTo>
                      <a:lnTo>
                        <a:pt x="1758" y="166"/>
                      </a:lnTo>
                      <a:lnTo>
                        <a:pt x="1736" y="151"/>
                      </a:lnTo>
                      <a:lnTo>
                        <a:pt x="1713" y="135"/>
                      </a:lnTo>
                      <a:lnTo>
                        <a:pt x="1691" y="1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03" name="Group 47"/>
              <p:cNvGrpSpPr>
                <a:grpSpLocks noChangeAspect="1"/>
              </p:cNvGrpSpPr>
              <p:nvPr/>
            </p:nvGrpSpPr>
            <p:grpSpPr bwMode="auto">
              <a:xfrm>
                <a:off x="4387850" y="2196430"/>
                <a:ext cx="663575" cy="965200"/>
                <a:chOff x="2766" y="1144"/>
                <a:chExt cx="499" cy="725"/>
              </a:xfrm>
              <a:solidFill>
                <a:srgbClr val="00D000"/>
              </a:solidFill>
            </p:grpSpPr>
            <p:sp>
              <p:nvSpPr>
                <p:cNvPr id="603" name="Freeform 48"/>
                <p:cNvSpPr>
                  <a:spLocks noChangeAspect="1"/>
                </p:cNvSpPr>
                <p:nvPr/>
              </p:nvSpPr>
              <p:spPr bwMode="auto">
                <a:xfrm>
                  <a:off x="2861" y="1723"/>
                  <a:ext cx="28" cy="11"/>
                </a:xfrm>
                <a:custGeom>
                  <a:avLst/>
                  <a:gdLst>
                    <a:gd name="T0" fmla="*/ 85 w 21"/>
                    <a:gd name="T1" fmla="*/ 40 h 8"/>
                    <a:gd name="T2" fmla="*/ 87 w 21"/>
                    <a:gd name="T3" fmla="*/ 29 h 8"/>
                    <a:gd name="T4" fmla="*/ 87 w 21"/>
                    <a:gd name="T5" fmla="*/ 26 h 8"/>
                    <a:gd name="T6" fmla="*/ 76 w 21"/>
                    <a:gd name="T7" fmla="*/ 21 h 8"/>
                    <a:gd name="T8" fmla="*/ 59 w 21"/>
                    <a:gd name="T9" fmla="*/ 1 h 8"/>
                    <a:gd name="T10" fmla="*/ 37 w 21"/>
                    <a:gd name="T11" fmla="*/ 0 h 8"/>
                    <a:gd name="T12" fmla="*/ 0 w 21"/>
                    <a:gd name="T13" fmla="*/ 0 h 8"/>
                    <a:gd name="T14" fmla="*/ 85 w 21"/>
                    <a:gd name="T15" fmla="*/ 40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20" y="8"/>
                      </a:moveTo>
                      <a:lnTo>
                        <a:pt x="21" y="6"/>
                      </a:lnTo>
                      <a:lnTo>
                        <a:pt x="21" y="5"/>
                      </a:lnTo>
                      <a:lnTo>
                        <a:pt x="18" y="4"/>
                      </a:lnTo>
                      <a:lnTo>
                        <a:pt x="14" y="1"/>
                      </a:lnTo>
                      <a:lnTo>
                        <a:pt x="9" y="0"/>
                      </a:lnTo>
                      <a:lnTo>
                        <a:pt x="0" y="0"/>
                      </a:lnTo>
                      <a:lnTo>
                        <a:pt x="20" y="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grpSp>
              <p:nvGrpSpPr>
                <p:cNvPr id="604" name="Group 49"/>
                <p:cNvGrpSpPr>
                  <a:grpSpLocks noChangeAspect="1"/>
                </p:cNvGrpSpPr>
                <p:nvPr/>
              </p:nvGrpSpPr>
              <p:grpSpPr bwMode="auto">
                <a:xfrm>
                  <a:off x="2766" y="1144"/>
                  <a:ext cx="499" cy="725"/>
                  <a:chOff x="2766" y="1144"/>
                  <a:chExt cx="499" cy="725"/>
                </a:xfrm>
                <a:grpFill/>
              </p:grpSpPr>
              <p:sp>
                <p:nvSpPr>
                  <p:cNvPr id="605" name="Freeform 50"/>
                  <p:cNvSpPr>
                    <a:spLocks noChangeAspect="1"/>
                  </p:cNvSpPr>
                  <p:nvPr/>
                </p:nvSpPr>
                <p:spPr bwMode="auto">
                  <a:xfrm>
                    <a:off x="2927" y="1736"/>
                    <a:ext cx="45" cy="33"/>
                  </a:xfrm>
                  <a:custGeom>
                    <a:avLst/>
                    <a:gdLst>
                      <a:gd name="T0" fmla="*/ 36 w 35"/>
                      <a:gd name="T1" fmla="*/ 102 h 25"/>
                      <a:gd name="T2" fmla="*/ 0 w 35"/>
                      <a:gd name="T3" fmla="*/ 34 h 25"/>
                      <a:gd name="T4" fmla="*/ 10 w 35"/>
                      <a:gd name="T5" fmla="*/ 28 h 25"/>
                      <a:gd name="T6" fmla="*/ 10 w 35"/>
                      <a:gd name="T7" fmla="*/ 21 h 25"/>
                      <a:gd name="T8" fmla="*/ 24 w 35"/>
                      <a:gd name="T9" fmla="*/ 12 h 25"/>
                      <a:gd name="T10" fmla="*/ 40 w 35"/>
                      <a:gd name="T11" fmla="*/ 16 h 25"/>
                      <a:gd name="T12" fmla="*/ 46 w 35"/>
                      <a:gd name="T13" fmla="*/ 9 h 25"/>
                      <a:gd name="T14" fmla="*/ 51 w 35"/>
                      <a:gd name="T15" fmla="*/ 9 h 25"/>
                      <a:gd name="T16" fmla="*/ 64 w 35"/>
                      <a:gd name="T17" fmla="*/ 9 h 25"/>
                      <a:gd name="T18" fmla="*/ 69 w 35"/>
                      <a:gd name="T19" fmla="*/ 9 h 25"/>
                      <a:gd name="T20" fmla="*/ 87 w 35"/>
                      <a:gd name="T21" fmla="*/ 0 h 25"/>
                      <a:gd name="T22" fmla="*/ 103 w 35"/>
                      <a:gd name="T23" fmla="*/ 16 h 25"/>
                      <a:gd name="T24" fmla="*/ 109 w 35"/>
                      <a:gd name="T25" fmla="*/ 9 h 25"/>
                      <a:gd name="T26" fmla="*/ 114 w 35"/>
                      <a:gd name="T27" fmla="*/ 21 h 25"/>
                      <a:gd name="T28" fmla="*/ 123 w 35"/>
                      <a:gd name="T29" fmla="*/ 73 h 25"/>
                      <a:gd name="T30" fmla="*/ 36 w 35"/>
                      <a:gd name="T31" fmla="*/ 102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5"/>
                      <a:gd name="T50" fmla="*/ 35 w 35"/>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5">
                        <a:moveTo>
                          <a:pt x="10" y="25"/>
                        </a:moveTo>
                        <a:lnTo>
                          <a:pt x="0" y="8"/>
                        </a:lnTo>
                        <a:lnTo>
                          <a:pt x="3" y="7"/>
                        </a:lnTo>
                        <a:lnTo>
                          <a:pt x="3" y="5"/>
                        </a:lnTo>
                        <a:lnTo>
                          <a:pt x="7" y="3"/>
                        </a:lnTo>
                        <a:lnTo>
                          <a:pt x="12" y="4"/>
                        </a:lnTo>
                        <a:lnTo>
                          <a:pt x="13" y="2"/>
                        </a:lnTo>
                        <a:lnTo>
                          <a:pt x="15" y="2"/>
                        </a:lnTo>
                        <a:lnTo>
                          <a:pt x="18" y="2"/>
                        </a:lnTo>
                        <a:lnTo>
                          <a:pt x="20" y="2"/>
                        </a:lnTo>
                        <a:lnTo>
                          <a:pt x="25" y="0"/>
                        </a:lnTo>
                        <a:lnTo>
                          <a:pt x="29" y="4"/>
                        </a:lnTo>
                        <a:lnTo>
                          <a:pt x="31" y="2"/>
                        </a:lnTo>
                        <a:lnTo>
                          <a:pt x="33" y="5"/>
                        </a:lnTo>
                        <a:lnTo>
                          <a:pt x="35" y="18"/>
                        </a:lnTo>
                        <a:lnTo>
                          <a:pt x="10" y="2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06" name="Freeform 51"/>
                  <p:cNvSpPr>
                    <a:spLocks noChangeAspect="1"/>
                  </p:cNvSpPr>
                  <p:nvPr/>
                </p:nvSpPr>
                <p:spPr bwMode="auto">
                  <a:xfrm>
                    <a:off x="2960" y="1693"/>
                    <a:ext cx="109" cy="67"/>
                  </a:xfrm>
                  <a:custGeom>
                    <a:avLst/>
                    <a:gdLst>
                      <a:gd name="T0" fmla="*/ 17 w 84"/>
                      <a:gd name="T1" fmla="*/ 21 h 51"/>
                      <a:gd name="T2" fmla="*/ 8 w 84"/>
                      <a:gd name="T3" fmla="*/ 0 h 51"/>
                      <a:gd name="T4" fmla="*/ 0 w 84"/>
                      <a:gd name="T5" fmla="*/ 42 h 51"/>
                      <a:gd name="T6" fmla="*/ 22 w 84"/>
                      <a:gd name="T7" fmla="*/ 84 h 51"/>
                      <a:gd name="T8" fmla="*/ 1 w 84"/>
                      <a:gd name="T9" fmla="*/ 114 h 51"/>
                      <a:gd name="T10" fmla="*/ 17 w 84"/>
                      <a:gd name="T11" fmla="*/ 137 h 51"/>
                      <a:gd name="T12" fmla="*/ 27 w 84"/>
                      <a:gd name="T13" fmla="*/ 150 h 51"/>
                      <a:gd name="T14" fmla="*/ 35 w 84"/>
                      <a:gd name="T15" fmla="*/ 200 h 51"/>
                      <a:gd name="T16" fmla="*/ 92 w 84"/>
                      <a:gd name="T17" fmla="*/ 188 h 51"/>
                      <a:gd name="T18" fmla="*/ 182 w 84"/>
                      <a:gd name="T19" fmla="*/ 200 h 51"/>
                      <a:gd name="T20" fmla="*/ 200 w 84"/>
                      <a:gd name="T21" fmla="*/ 180 h 51"/>
                      <a:gd name="T22" fmla="*/ 210 w 84"/>
                      <a:gd name="T23" fmla="*/ 167 h 51"/>
                      <a:gd name="T24" fmla="*/ 221 w 84"/>
                      <a:gd name="T25" fmla="*/ 159 h 51"/>
                      <a:gd name="T26" fmla="*/ 295 w 84"/>
                      <a:gd name="T27" fmla="*/ 152 h 51"/>
                      <a:gd name="T28" fmla="*/ 275 w 84"/>
                      <a:gd name="T29" fmla="*/ 122 h 51"/>
                      <a:gd name="T30" fmla="*/ 284 w 84"/>
                      <a:gd name="T31" fmla="*/ 97 h 51"/>
                      <a:gd name="T32" fmla="*/ 295 w 84"/>
                      <a:gd name="T33" fmla="*/ 55 h 51"/>
                      <a:gd name="T34" fmla="*/ 308 w 84"/>
                      <a:gd name="T35" fmla="*/ 37 h 51"/>
                      <a:gd name="T36" fmla="*/ 210 w 84"/>
                      <a:gd name="T37" fmla="*/ 12 h 51"/>
                      <a:gd name="T38" fmla="*/ 134 w 84"/>
                      <a:gd name="T39" fmla="*/ 38 h 51"/>
                      <a:gd name="T40" fmla="*/ 74 w 84"/>
                      <a:gd name="T41" fmla="*/ 28 h 51"/>
                      <a:gd name="T42" fmla="*/ 17 w 84"/>
                      <a:gd name="T43" fmla="*/ 2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51"/>
                      <a:gd name="T68" fmla="*/ 84 w 8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51">
                        <a:moveTo>
                          <a:pt x="5" y="5"/>
                        </a:moveTo>
                        <a:lnTo>
                          <a:pt x="2" y="0"/>
                        </a:lnTo>
                        <a:lnTo>
                          <a:pt x="0" y="11"/>
                        </a:lnTo>
                        <a:lnTo>
                          <a:pt x="6" y="21"/>
                        </a:lnTo>
                        <a:lnTo>
                          <a:pt x="1" y="29"/>
                        </a:lnTo>
                        <a:lnTo>
                          <a:pt x="5" y="35"/>
                        </a:lnTo>
                        <a:lnTo>
                          <a:pt x="7" y="38"/>
                        </a:lnTo>
                        <a:lnTo>
                          <a:pt x="9" y="51"/>
                        </a:lnTo>
                        <a:lnTo>
                          <a:pt x="25" y="48"/>
                        </a:lnTo>
                        <a:lnTo>
                          <a:pt x="49" y="51"/>
                        </a:lnTo>
                        <a:lnTo>
                          <a:pt x="55" y="46"/>
                        </a:lnTo>
                        <a:lnTo>
                          <a:pt x="57" y="43"/>
                        </a:lnTo>
                        <a:lnTo>
                          <a:pt x="60" y="40"/>
                        </a:lnTo>
                        <a:lnTo>
                          <a:pt x="80" y="39"/>
                        </a:lnTo>
                        <a:lnTo>
                          <a:pt x="75" y="31"/>
                        </a:lnTo>
                        <a:lnTo>
                          <a:pt x="77" y="25"/>
                        </a:lnTo>
                        <a:lnTo>
                          <a:pt x="80" y="14"/>
                        </a:lnTo>
                        <a:lnTo>
                          <a:pt x="84" y="9"/>
                        </a:lnTo>
                        <a:lnTo>
                          <a:pt x="57" y="3"/>
                        </a:lnTo>
                        <a:lnTo>
                          <a:pt x="36" y="10"/>
                        </a:lnTo>
                        <a:lnTo>
                          <a:pt x="20" y="7"/>
                        </a:lnTo>
                        <a:lnTo>
                          <a:pt x="5" y="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07" name="Freeform 52"/>
                  <p:cNvSpPr>
                    <a:spLocks noChangeAspect="1"/>
                  </p:cNvSpPr>
                  <p:nvPr/>
                </p:nvSpPr>
                <p:spPr bwMode="auto">
                  <a:xfrm>
                    <a:off x="2907" y="1731"/>
                    <a:ext cx="32" cy="66"/>
                  </a:xfrm>
                  <a:custGeom>
                    <a:avLst/>
                    <a:gdLst>
                      <a:gd name="T0" fmla="*/ 0 w 25"/>
                      <a:gd name="T1" fmla="*/ 49 h 50"/>
                      <a:gd name="T2" fmla="*/ 10 w 25"/>
                      <a:gd name="T3" fmla="*/ 141 h 50"/>
                      <a:gd name="T4" fmla="*/ 46 w 25"/>
                      <a:gd name="T5" fmla="*/ 201 h 50"/>
                      <a:gd name="T6" fmla="*/ 59 w 25"/>
                      <a:gd name="T7" fmla="*/ 180 h 50"/>
                      <a:gd name="T8" fmla="*/ 86 w 25"/>
                      <a:gd name="T9" fmla="*/ 121 h 50"/>
                      <a:gd name="T10" fmla="*/ 86 w 25"/>
                      <a:gd name="T11" fmla="*/ 115 h 50"/>
                      <a:gd name="T12" fmla="*/ 51 w 25"/>
                      <a:gd name="T13" fmla="*/ 49 h 50"/>
                      <a:gd name="T14" fmla="*/ 37 w 25"/>
                      <a:gd name="T15" fmla="*/ 9 h 50"/>
                      <a:gd name="T16" fmla="*/ 8 w 25"/>
                      <a:gd name="T17" fmla="*/ 0 h 50"/>
                      <a:gd name="T18" fmla="*/ 0 w 25"/>
                      <a:gd name="T19" fmla="*/ 4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0"/>
                      <a:gd name="T32" fmla="*/ 25 w 2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0">
                        <a:moveTo>
                          <a:pt x="0" y="12"/>
                        </a:moveTo>
                        <a:lnTo>
                          <a:pt x="3" y="35"/>
                        </a:lnTo>
                        <a:lnTo>
                          <a:pt x="13" y="50"/>
                        </a:lnTo>
                        <a:lnTo>
                          <a:pt x="17" y="45"/>
                        </a:lnTo>
                        <a:lnTo>
                          <a:pt x="25" y="30"/>
                        </a:lnTo>
                        <a:lnTo>
                          <a:pt x="25" y="29"/>
                        </a:lnTo>
                        <a:lnTo>
                          <a:pt x="15" y="12"/>
                        </a:lnTo>
                        <a:lnTo>
                          <a:pt x="11" y="2"/>
                        </a:lnTo>
                        <a:lnTo>
                          <a:pt x="2" y="0"/>
                        </a:lnTo>
                        <a:lnTo>
                          <a:pt x="0" y="1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08" name="Freeform 53"/>
                  <p:cNvSpPr>
                    <a:spLocks noChangeAspect="1"/>
                  </p:cNvSpPr>
                  <p:nvPr/>
                </p:nvSpPr>
                <p:spPr bwMode="auto">
                  <a:xfrm>
                    <a:off x="2924" y="1750"/>
                    <a:ext cx="116" cy="119"/>
                  </a:xfrm>
                  <a:custGeom>
                    <a:avLst/>
                    <a:gdLst>
                      <a:gd name="T0" fmla="*/ 65 w 89"/>
                      <a:gd name="T1" fmla="*/ 183 h 91"/>
                      <a:gd name="T2" fmla="*/ 22 w 89"/>
                      <a:gd name="T3" fmla="*/ 169 h 91"/>
                      <a:gd name="T4" fmla="*/ 0 w 89"/>
                      <a:gd name="T5" fmla="*/ 137 h 91"/>
                      <a:gd name="T6" fmla="*/ 16 w 89"/>
                      <a:gd name="T7" fmla="*/ 122 h 91"/>
                      <a:gd name="T8" fmla="*/ 46 w 89"/>
                      <a:gd name="T9" fmla="*/ 60 h 91"/>
                      <a:gd name="T10" fmla="*/ 46 w 89"/>
                      <a:gd name="T11" fmla="*/ 58 h 91"/>
                      <a:gd name="T12" fmla="*/ 139 w 89"/>
                      <a:gd name="T13" fmla="*/ 29 h 91"/>
                      <a:gd name="T14" fmla="*/ 198 w 89"/>
                      <a:gd name="T15" fmla="*/ 21 h 91"/>
                      <a:gd name="T16" fmla="*/ 287 w 89"/>
                      <a:gd name="T17" fmla="*/ 29 h 91"/>
                      <a:gd name="T18" fmla="*/ 313 w 89"/>
                      <a:gd name="T19" fmla="*/ 12 h 91"/>
                      <a:gd name="T20" fmla="*/ 321 w 89"/>
                      <a:gd name="T21" fmla="*/ 0 h 91"/>
                      <a:gd name="T22" fmla="*/ 335 w 89"/>
                      <a:gd name="T23" fmla="*/ 27 h 91"/>
                      <a:gd name="T24" fmla="*/ 313 w 89"/>
                      <a:gd name="T25" fmla="*/ 65 h 91"/>
                      <a:gd name="T26" fmla="*/ 248 w 89"/>
                      <a:gd name="T27" fmla="*/ 54 h 91"/>
                      <a:gd name="T28" fmla="*/ 190 w 89"/>
                      <a:gd name="T29" fmla="*/ 76 h 91"/>
                      <a:gd name="T30" fmla="*/ 220 w 89"/>
                      <a:gd name="T31" fmla="*/ 102 h 91"/>
                      <a:gd name="T32" fmla="*/ 197 w 89"/>
                      <a:gd name="T33" fmla="*/ 102 h 91"/>
                      <a:gd name="T34" fmla="*/ 198 w 89"/>
                      <a:gd name="T35" fmla="*/ 115 h 91"/>
                      <a:gd name="T36" fmla="*/ 177 w 89"/>
                      <a:gd name="T37" fmla="*/ 107 h 91"/>
                      <a:gd name="T38" fmla="*/ 189 w 89"/>
                      <a:gd name="T39" fmla="*/ 122 h 91"/>
                      <a:gd name="T40" fmla="*/ 151 w 89"/>
                      <a:gd name="T41" fmla="*/ 78 h 91"/>
                      <a:gd name="T42" fmla="*/ 136 w 89"/>
                      <a:gd name="T43" fmla="*/ 93 h 91"/>
                      <a:gd name="T44" fmla="*/ 162 w 89"/>
                      <a:gd name="T45" fmla="*/ 150 h 91"/>
                      <a:gd name="T46" fmla="*/ 173 w 89"/>
                      <a:gd name="T47" fmla="*/ 174 h 91"/>
                      <a:gd name="T48" fmla="*/ 146 w 89"/>
                      <a:gd name="T49" fmla="*/ 162 h 91"/>
                      <a:gd name="T50" fmla="*/ 160 w 89"/>
                      <a:gd name="T51" fmla="*/ 188 h 91"/>
                      <a:gd name="T52" fmla="*/ 145 w 89"/>
                      <a:gd name="T53" fmla="*/ 196 h 91"/>
                      <a:gd name="T54" fmla="*/ 220 w 89"/>
                      <a:gd name="T55" fmla="*/ 239 h 91"/>
                      <a:gd name="T56" fmla="*/ 219 w 89"/>
                      <a:gd name="T57" fmla="*/ 263 h 91"/>
                      <a:gd name="T58" fmla="*/ 189 w 89"/>
                      <a:gd name="T59" fmla="*/ 250 h 91"/>
                      <a:gd name="T60" fmla="*/ 173 w 89"/>
                      <a:gd name="T61" fmla="*/ 260 h 91"/>
                      <a:gd name="T62" fmla="*/ 189 w 89"/>
                      <a:gd name="T63" fmla="*/ 285 h 91"/>
                      <a:gd name="T64" fmla="*/ 160 w 89"/>
                      <a:gd name="T65" fmla="*/ 285 h 91"/>
                      <a:gd name="T66" fmla="*/ 177 w 89"/>
                      <a:gd name="T67" fmla="*/ 349 h 91"/>
                      <a:gd name="T68" fmla="*/ 146 w 89"/>
                      <a:gd name="T69" fmla="*/ 333 h 91"/>
                      <a:gd name="T70" fmla="*/ 139 w 89"/>
                      <a:gd name="T71" fmla="*/ 349 h 91"/>
                      <a:gd name="T72" fmla="*/ 116 w 89"/>
                      <a:gd name="T73" fmla="*/ 320 h 91"/>
                      <a:gd name="T74" fmla="*/ 111 w 89"/>
                      <a:gd name="T75" fmla="*/ 327 h 91"/>
                      <a:gd name="T76" fmla="*/ 78 w 89"/>
                      <a:gd name="T77" fmla="*/ 273 h 91"/>
                      <a:gd name="T78" fmla="*/ 74 w 89"/>
                      <a:gd name="T79" fmla="*/ 246 h 91"/>
                      <a:gd name="T80" fmla="*/ 123 w 89"/>
                      <a:gd name="T81" fmla="*/ 228 h 91"/>
                      <a:gd name="T82" fmla="*/ 169 w 89"/>
                      <a:gd name="T83" fmla="*/ 246 h 91"/>
                      <a:gd name="T84" fmla="*/ 169 w 89"/>
                      <a:gd name="T85" fmla="*/ 234 h 91"/>
                      <a:gd name="T86" fmla="*/ 136 w 89"/>
                      <a:gd name="T87" fmla="*/ 221 h 91"/>
                      <a:gd name="T88" fmla="*/ 74 w 89"/>
                      <a:gd name="T89" fmla="*/ 218 h 91"/>
                      <a:gd name="T90" fmla="*/ 65 w 89"/>
                      <a:gd name="T91" fmla="*/ 218 h 91"/>
                      <a:gd name="T92" fmla="*/ 50 w 89"/>
                      <a:gd name="T93" fmla="*/ 188 h 91"/>
                      <a:gd name="T94" fmla="*/ 65 w 89"/>
                      <a:gd name="T95" fmla="*/ 183 h 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
                      <a:gd name="T145" fmla="*/ 0 h 91"/>
                      <a:gd name="T146" fmla="*/ 89 w 89"/>
                      <a:gd name="T147" fmla="*/ 91 h 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 h="91">
                        <a:moveTo>
                          <a:pt x="17" y="48"/>
                        </a:moveTo>
                        <a:lnTo>
                          <a:pt x="6" y="44"/>
                        </a:lnTo>
                        <a:lnTo>
                          <a:pt x="0" y="36"/>
                        </a:lnTo>
                        <a:lnTo>
                          <a:pt x="4" y="31"/>
                        </a:lnTo>
                        <a:lnTo>
                          <a:pt x="12" y="16"/>
                        </a:lnTo>
                        <a:lnTo>
                          <a:pt x="12" y="15"/>
                        </a:lnTo>
                        <a:lnTo>
                          <a:pt x="37" y="8"/>
                        </a:lnTo>
                        <a:lnTo>
                          <a:pt x="53" y="5"/>
                        </a:lnTo>
                        <a:lnTo>
                          <a:pt x="77" y="8"/>
                        </a:lnTo>
                        <a:lnTo>
                          <a:pt x="83" y="3"/>
                        </a:lnTo>
                        <a:lnTo>
                          <a:pt x="85" y="0"/>
                        </a:lnTo>
                        <a:lnTo>
                          <a:pt x="89" y="7"/>
                        </a:lnTo>
                        <a:lnTo>
                          <a:pt x="83" y="17"/>
                        </a:lnTo>
                        <a:lnTo>
                          <a:pt x="66" y="14"/>
                        </a:lnTo>
                        <a:lnTo>
                          <a:pt x="51" y="20"/>
                        </a:lnTo>
                        <a:lnTo>
                          <a:pt x="59" y="27"/>
                        </a:lnTo>
                        <a:lnTo>
                          <a:pt x="52" y="27"/>
                        </a:lnTo>
                        <a:lnTo>
                          <a:pt x="53" y="30"/>
                        </a:lnTo>
                        <a:lnTo>
                          <a:pt x="47" y="28"/>
                        </a:lnTo>
                        <a:lnTo>
                          <a:pt x="50" y="31"/>
                        </a:lnTo>
                        <a:lnTo>
                          <a:pt x="40" y="21"/>
                        </a:lnTo>
                        <a:lnTo>
                          <a:pt x="36" y="24"/>
                        </a:lnTo>
                        <a:lnTo>
                          <a:pt x="43" y="39"/>
                        </a:lnTo>
                        <a:lnTo>
                          <a:pt x="46" y="46"/>
                        </a:lnTo>
                        <a:lnTo>
                          <a:pt x="39" y="43"/>
                        </a:lnTo>
                        <a:lnTo>
                          <a:pt x="42" y="49"/>
                        </a:lnTo>
                        <a:lnTo>
                          <a:pt x="38" y="51"/>
                        </a:lnTo>
                        <a:lnTo>
                          <a:pt x="59" y="63"/>
                        </a:lnTo>
                        <a:lnTo>
                          <a:pt x="58" y="69"/>
                        </a:lnTo>
                        <a:lnTo>
                          <a:pt x="50" y="66"/>
                        </a:lnTo>
                        <a:lnTo>
                          <a:pt x="46" y="68"/>
                        </a:lnTo>
                        <a:lnTo>
                          <a:pt x="50" y="75"/>
                        </a:lnTo>
                        <a:lnTo>
                          <a:pt x="42" y="75"/>
                        </a:lnTo>
                        <a:lnTo>
                          <a:pt x="47" y="91"/>
                        </a:lnTo>
                        <a:lnTo>
                          <a:pt x="39" y="87"/>
                        </a:lnTo>
                        <a:lnTo>
                          <a:pt x="37" y="91"/>
                        </a:lnTo>
                        <a:lnTo>
                          <a:pt x="31" y="83"/>
                        </a:lnTo>
                        <a:lnTo>
                          <a:pt x="29" y="86"/>
                        </a:lnTo>
                        <a:lnTo>
                          <a:pt x="21" y="71"/>
                        </a:lnTo>
                        <a:lnTo>
                          <a:pt x="20" y="64"/>
                        </a:lnTo>
                        <a:lnTo>
                          <a:pt x="32" y="60"/>
                        </a:lnTo>
                        <a:lnTo>
                          <a:pt x="45" y="64"/>
                        </a:lnTo>
                        <a:lnTo>
                          <a:pt x="45" y="61"/>
                        </a:lnTo>
                        <a:lnTo>
                          <a:pt x="36" y="58"/>
                        </a:lnTo>
                        <a:lnTo>
                          <a:pt x="20" y="57"/>
                        </a:lnTo>
                        <a:lnTo>
                          <a:pt x="17" y="57"/>
                        </a:lnTo>
                        <a:lnTo>
                          <a:pt x="13" y="49"/>
                        </a:lnTo>
                        <a:lnTo>
                          <a:pt x="17" y="4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09" name="Freeform 54"/>
                  <p:cNvSpPr>
                    <a:spLocks noChangeAspect="1"/>
                  </p:cNvSpPr>
                  <p:nvPr/>
                </p:nvSpPr>
                <p:spPr bwMode="auto">
                  <a:xfrm>
                    <a:off x="3031" y="1744"/>
                    <a:ext cx="55" cy="42"/>
                  </a:xfrm>
                  <a:custGeom>
                    <a:avLst/>
                    <a:gdLst>
                      <a:gd name="T0" fmla="*/ 21 w 42"/>
                      <a:gd name="T1" fmla="*/ 1 h 31"/>
                      <a:gd name="T2" fmla="*/ 9 w 42"/>
                      <a:gd name="T3" fmla="*/ 16 h 31"/>
                      <a:gd name="T4" fmla="*/ 22 w 42"/>
                      <a:gd name="T5" fmla="*/ 50 h 31"/>
                      <a:gd name="T6" fmla="*/ 0 w 42"/>
                      <a:gd name="T7" fmla="*/ 93 h 31"/>
                      <a:gd name="T8" fmla="*/ 37 w 42"/>
                      <a:gd name="T9" fmla="*/ 112 h 31"/>
                      <a:gd name="T10" fmla="*/ 21 w 42"/>
                      <a:gd name="T11" fmla="*/ 141 h 31"/>
                      <a:gd name="T12" fmla="*/ 77 w 42"/>
                      <a:gd name="T13" fmla="*/ 87 h 31"/>
                      <a:gd name="T14" fmla="*/ 161 w 42"/>
                      <a:gd name="T15" fmla="*/ 76 h 31"/>
                      <a:gd name="T16" fmla="*/ 139 w 42"/>
                      <a:gd name="T17" fmla="*/ 50 h 31"/>
                      <a:gd name="T18" fmla="*/ 96 w 42"/>
                      <a:gd name="T19" fmla="*/ 0 h 31"/>
                      <a:gd name="T20" fmla="*/ 21 w 42"/>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1"/>
                      <a:gd name="T35" fmla="*/ 42 w 42"/>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1">
                        <a:moveTo>
                          <a:pt x="5" y="1"/>
                        </a:moveTo>
                        <a:lnTo>
                          <a:pt x="2" y="4"/>
                        </a:lnTo>
                        <a:lnTo>
                          <a:pt x="6" y="11"/>
                        </a:lnTo>
                        <a:lnTo>
                          <a:pt x="0" y="21"/>
                        </a:lnTo>
                        <a:lnTo>
                          <a:pt x="9" y="24"/>
                        </a:lnTo>
                        <a:lnTo>
                          <a:pt x="5" y="31"/>
                        </a:lnTo>
                        <a:lnTo>
                          <a:pt x="20" y="19"/>
                        </a:lnTo>
                        <a:lnTo>
                          <a:pt x="42" y="16"/>
                        </a:lnTo>
                        <a:lnTo>
                          <a:pt x="36" y="11"/>
                        </a:lnTo>
                        <a:lnTo>
                          <a:pt x="25" y="0"/>
                        </a:lnTo>
                        <a:lnTo>
                          <a:pt x="5" y="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0" name="Freeform 55"/>
                  <p:cNvSpPr>
                    <a:spLocks noChangeAspect="1"/>
                  </p:cNvSpPr>
                  <p:nvPr/>
                </p:nvSpPr>
                <p:spPr bwMode="auto">
                  <a:xfrm>
                    <a:off x="2946" y="1431"/>
                    <a:ext cx="155" cy="100"/>
                  </a:xfrm>
                  <a:custGeom>
                    <a:avLst/>
                    <a:gdLst>
                      <a:gd name="T0" fmla="*/ 447 w 119"/>
                      <a:gd name="T1" fmla="*/ 161 h 76"/>
                      <a:gd name="T2" fmla="*/ 422 w 119"/>
                      <a:gd name="T3" fmla="*/ 182 h 76"/>
                      <a:gd name="T4" fmla="*/ 444 w 119"/>
                      <a:gd name="T5" fmla="*/ 239 h 76"/>
                      <a:gd name="T6" fmla="*/ 382 w 119"/>
                      <a:gd name="T7" fmla="*/ 275 h 76"/>
                      <a:gd name="T8" fmla="*/ 382 w 119"/>
                      <a:gd name="T9" fmla="*/ 301 h 76"/>
                      <a:gd name="T10" fmla="*/ 297 w 119"/>
                      <a:gd name="T11" fmla="*/ 284 h 76"/>
                      <a:gd name="T12" fmla="*/ 211 w 119"/>
                      <a:gd name="T13" fmla="*/ 267 h 76"/>
                      <a:gd name="T14" fmla="*/ 124 w 119"/>
                      <a:gd name="T15" fmla="*/ 264 h 76"/>
                      <a:gd name="T16" fmla="*/ 38 w 119"/>
                      <a:gd name="T17" fmla="*/ 264 h 76"/>
                      <a:gd name="T18" fmla="*/ 9 w 119"/>
                      <a:gd name="T19" fmla="*/ 247 h 76"/>
                      <a:gd name="T20" fmla="*/ 39 w 119"/>
                      <a:gd name="T21" fmla="*/ 201 h 76"/>
                      <a:gd name="T22" fmla="*/ 0 w 119"/>
                      <a:gd name="T23" fmla="*/ 114 h 76"/>
                      <a:gd name="T24" fmla="*/ 74 w 119"/>
                      <a:gd name="T25" fmla="*/ 59 h 76"/>
                      <a:gd name="T26" fmla="*/ 151 w 119"/>
                      <a:gd name="T27" fmla="*/ 12 h 76"/>
                      <a:gd name="T28" fmla="*/ 219 w 119"/>
                      <a:gd name="T29" fmla="*/ 0 h 76"/>
                      <a:gd name="T30" fmla="*/ 293 w 119"/>
                      <a:gd name="T31" fmla="*/ 16 h 76"/>
                      <a:gd name="T32" fmla="*/ 370 w 119"/>
                      <a:gd name="T33" fmla="*/ 32 h 76"/>
                      <a:gd name="T34" fmla="*/ 382 w 119"/>
                      <a:gd name="T35" fmla="*/ 103 h 76"/>
                      <a:gd name="T36" fmla="*/ 447 w 119"/>
                      <a:gd name="T37" fmla="*/ 161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76"/>
                      <a:gd name="T59" fmla="*/ 119 w 11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76">
                        <a:moveTo>
                          <a:pt x="119" y="41"/>
                        </a:moveTo>
                        <a:lnTo>
                          <a:pt x="113" y="46"/>
                        </a:lnTo>
                        <a:lnTo>
                          <a:pt x="118" y="61"/>
                        </a:lnTo>
                        <a:lnTo>
                          <a:pt x="102" y="70"/>
                        </a:lnTo>
                        <a:lnTo>
                          <a:pt x="102" y="76"/>
                        </a:lnTo>
                        <a:lnTo>
                          <a:pt x="79" y="72"/>
                        </a:lnTo>
                        <a:lnTo>
                          <a:pt x="56" y="68"/>
                        </a:lnTo>
                        <a:lnTo>
                          <a:pt x="33" y="67"/>
                        </a:lnTo>
                        <a:lnTo>
                          <a:pt x="10" y="67"/>
                        </a:lnTo>
                        <a:lnTo>
                          <a:pt x="2" y="63"/>
                        </a:lnTo>
                        <a:lnTo>
                          <a:pt x="11" y="51"/>
                        </a:lnTo>
                        <a:lnTo>
                          <a:pt x="0" y="29"/>
                        </a:lnTo>
                        <a:lnTo>
                          <a:pt x="20" y="15"/>
                        </a:lnTo>
                        <a:lnTo>
                          <a:pt x="40" y="3"/>
                        </a:lnTo>
                        <a:lnTo>
                          <a:pt x="58" y="0"/>
                        </a:lnTo>
                        <a:lnTo>
                          <a:pt x="78" y="4"/>
                        </a:lnTo>
                        <a:lnTo>
                          <a:pt x="98" y="8"/>
                        </a:lnTo>
                        <a:lnTo>
                          <a:pt x="102" y="26"/>
                        </a:lnTo>
                        <a:lnTo>
                          <a:pt x="119" y="4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1" name="Freeform 56"/>
                  <p:cNvSpPr>
                    <a:spLocks noChangeAspect="1"/>
                  </p:cNvSpPr>
                  <p:nvPr/>
                </p:nvSpPr>
                <p:spPr bwMode="auto">
                  <a:xfrm>
                    <a:off x="2932" y="1358"/>
                    <a:ext cx="73" cy="34"/>
                  </a:xfrm>
                  <a:custGeom>
                    <a:avLst/>
                    <a:gdLst>
                      <a:gd name="T0" fmla="*/ 195 w 57"/>
                      <a:gd name="T1" fmla="*/ 60 h 26"/>
                      <a:gd name="T2" fmla="*/ 186 w 57"/>
                      <a:gd name="T3" fmla="*/ 9 h 26"/>
                      <a:gd name="T4" fmla="*/ 77 w 57"/>
                      <a:gd name="T5" fmla="*/ 0 h 26"/>
                      <a:gd name="T6" fmla="*/ 0 w 57"/>
                      <a:gd name="T7" fmla="*/ 22 h 26"/>
                      <a:gd name="T8" fmla="*/ 8 w 57"/>
                      <a:gd name="T9" fmla="*/ 41 h 26"/>
                      <a:gd name="T10" fmla="*/ 36 w 57"/>
                      <a:gd name="T11" fmla="*/ 76 h 26"/>
                      <a:gd name="T12" fmla="*/ 47 w 57"/>
                      <a:gd name="T13" fmla="*/ 76 h 26"/>
                      <a:gd name="T14" fmla="*/ 113 w 57"/>
                      <a:gd name="T15" fmla="*/ 88 h 26"/>
                      <a:gd name="T16" fmla="*/ 181 w 57"/>
                      <a:gd name="T17" fmla="*/ 99 h 26"/>
                      <a:gd name="T18" fmla="*/ 195 w 57"/>
                      <a:gd name="T19" fmla="*/ 6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6"/>
                      <a:gd name="T32" fmla="*/ 57 w 5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6">
                        <a:moveTo>
                          <a:pt x="57" y="16"/>
                        </a:moveTo>
                        <a:lnTo>
                          <a:pt x="54" y="2"/>
                        </a:lnTo>
                        <a:lnTo>
                          <a:pt x="23" y="0"/>
                        </a:lnTo>
                        <a:lnTo>
                          <a:pt x="0" y="6"/>
                        </a:lnTo>
                        <a:lnTo>
                          <a:pt x="2" y="11"/>
                        </a:lnTo>
                        <a:lnTo>
                          <a:pt x="10" y="20"/>
                        </a:lnTo>
                        <a:lnTo>
                          <a:pt x="14" y="20"/>
                        </a:lnTo>
                        <a:lnTo>
                          <a:pt x="33" y="23"/>
                        </a:lnTo>
                        <a:lnTo>
                          <a:pt x="52" y="26"/>
                        </a:lnTo>
                        <a:lnTo>
                          <a:pt x="57" y="16"/>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2" name="Freeform 57"/>
                  <p:cNvSpPr>
                    <a:spLocks noChangeAspect="1"/>
                  </p:cNvSpPr>
                  <p:nvPr/>
                </p:nvSpPr>
                <p:spPr bwMode="auto">
                  <a:xfrm>
                    <a:off x="2900" y="1383"/>
                    <a:ext cx="121" cy="52"/>
                  </a:xfrm>
                  <a:custGeom>
                    <a:avLst/>
                    <a:gdLst>
                      <a:gd name="T0" fmla="*/ 174 w 93"/>
                      <a:gd name="T1" fmla="*/ 113 h 39"/>
                      <a:gd name="T2" fmla="*/ 95 w 93"/>
                      <a:gd name="T3" fmla="*/ 123 h 39"/>
                      <a:gd name="T4" fmla="*/ 16 w 93"/>
                      <a:gd name="T5" fmla="*/ 135 h 39"/>
                      <a:gd name="T6" fmla="*/ 0 w 93"/>
                      <a:gd name="T7" fmla="*/ 140 h 39"/>
                      <a:gd name="T8" fmla="*/ 22 w 93"/>
                      <a:gd name="T9" fmla="*/ 48 h 39"/>
                      <a:gd name="T10" fmla="*/ 66 w 93"/>
                      <a:gd name="T11" fmla="*/ 48 h 39"/>
                      <a:gd name="T12" fmla="*/ 125 w 93"/>
                      <a:gd name="T13" fmla="*/ 85 h 39"/>
                      <a:gd name="T14" fmla="*/ 148 w 93"/>
                      <a:gd name="T15" fmla="*/ 64 h 39"/>
                      <a:gd name="T16" fmla="*/ 141 w 93"/>
                      <a:gd name="T17" fmla="*/ 0 h 39"/>
                      <a:gd name="T18" fmla="*/ 212 w 93"/>
                      <a:gd name="T19" fmla="*/ 12 h 39"/>
                      <a:gd name="T20" fmla="*/ 285 w 93"/>
                      <a:gd name="T21" fmla="*/ 27 h 39"/>
                      <a:gd name="T22" fmla="*/ 310 w 93"/>
                      <a:gd name="T23" fmla="*/ 76 h 39"/>
                      <a:gd name="T24" fmla="*/ 345 w 93"/>
                      <a:gd name="T25" fmla="*/ 151 h 39"/>
                      <a:gd name="T26" fmla="*/ 282 w 93"/>
                      <a:gd name="T27" fmla="*/ 164 h 39"/>
                      <a:gd name="T28" fmla="*/ 174 w 93"/>
                      <a:gd name="T29" fmla="*/ 113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39"/>
                      <a:gd name="T47" fmla="*/ 93 w 93"/>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39">
                        <a:moveTo>
                          <a:pt x="47" y="27"/>
                        </a:moveTo>
                        <a:lnTo>
                          <a:pt x="25" y="29"/>
                        </a:lnTo>
                        <a:lnTo>
                          <a:pt x="4" y="32"/>
                        </a:lnTo>
                        <a:lnTo>
                          <a:pt x="0" y="33"/>
                        </a:lnTo>
                        <a:lnTo>
                          <a:pt x="6" y="11"/>
                        </a:lnTo>
                        <a:lnTo>
                          <a:pt x="18" y="11"/>
                        </a:lnTo>
                        <a:lnTo>
                          <a:pt x="34" y="20"/>
                        </a:lnTo>
                        <a:lnTo>
                          <a:pt x="40" y="15"/>
                        </a:lnTo>
                        <a:lnTo>
                          <a:pt x="38" y="0"/>
                        </a:lnTo>
                        <a:lnTo>
                          <a:pt x="57" y="3"/>
                        </a:lnTo>
                        <a:lnTo>
                          <a:pt x="76" y="6"/>
                        </a:lnTo>
                        <a:lnTo>
                          <a:pt x="83" y="18"/>
                        </a:lnTo>
                        <a:lnTo>
                          <a:pt x="93" y="36"/>
                        </a:lnTo>
                        <a:lnTo>
                          <a:pt x="75" y="39"/>
                        </a:lnTo>
                        <a:lnTo>
                          <a:pt x="47" y="2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3" name="Freeform 58"/>
                  <p:cNvSpPr>
                    <a:spLocks noChangeAspect="1"/>
                  </p:cNvSpPr>
                  <p:nvPr/>
                </p:nvSpPr>
                <p:spPr bwMode="auto">
                  <a:xfrm>
                    <a:off x="2900" y="1419"/>
                    <a:ext cx="98" cy="51"/>
                  </a:xfrm>
                  <a:custGeom>
                    <a:avLst/>
                    <a:gdLst>
                      <a:gd name="T0" fmla="*/ 12 w 75"/>
                      <a:gd name="T1" fmla="*/ 122 h 38"/>
                      <a:gd name="T2" fmla="*/ 0 w 75"/>
                      <a:gd name="T3" fmla="*/ 27 h 38"/>
                      <a:gd name="T4" fmla="*/ 16 w 75"/>
                      <a:gd name="T5" fmla="*/ 21 h 38"/>
                      <a:gd name="T6" fmla="*/ 95 w 75"/>
                      <a:gd name="T7" fmla="*/ 9 h 38"/>
                      <a:gd name="T8" fmla="*/ 179 w 75"/>
                      <a:gd name="T9" fmla="*/ 0 h 38"/>
                      <a:gd name="T10" fmla="*/ 285 w 75"/>
                      <a:gd name="T11" fmla="*/ 51 h 38"/>
                      <a:gd name="T12" fmla="*/ 210 w 75"/>
                      <a:gd name="T13" fmla="*/ 105 h 38"/>
                      <a:gd name="T14" fmla="*/ 133 w 75"/>
                      <a:gd name="T15" fmla="*/ 164 h 38"/>
                      <a:gd name="T16" fmla="*/ 88 w 75"/>
                      <a:gd name="T17" fmla="*/ 162 h 38"/>
                      <a:gd name="T18" fmla="*/ 85 w 75"/>
                      <a:gd name="T19" fmla="*/ 136 h 38"/>
                      <a:gd name="T20" fmla="*/ 41 w 75"/>
                      <a:gd name="T21" fmla="*/ 126 h 38"/>
                      <a:gd name="T22" fmla="*/ 12 w 75"/>
                      <a:gd name="T23" fmla="*/ 122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38"/>
                      <a:gd name="T38" fmla="*/ 75 w 7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38">
                        <a:moveTo>
                          <a:pt x="3" y="28"/>
                        </a:moveTo>
                        <a:lnTo>
                          <a:pt x="0" y="6"/>
                        </a:lnTo>
                        <a:lnTo>
                          <a:pt x="4" y="5"/>
                        </a:lnTo>
                        <a:lnTo>
                          <a:pt x="25" y="2"/>
                        </a:lnTo>
                        <a:lnTo>
                          <a:pt x="47" y="0"/>
                        </a:lnTo>
                        <a:lnTo>
                          <a:pt x="75" y="12"/>
                        </a:lnTo>
                        <a:lnTo>
                          <a:pt x="55" y="24"/>
                        </a:lnTo>
                        <a:lnTo>
                          <a:pt x="35" y="38"/>
                        </a:lnTo>
                        <a:lnTo>
                          <a:pt x="23" y="37"/>
                        </a:lnTo>
                        <a:lnTo>
                          <a:pt x="22" y="31"/>
                        </a:lnTo>
                        <a:lnTo>
                          <a:pt x="11" y="29"/>
                        </a:lnTo>
                        <a:lnTo>
                          <a:pt x="3" y="2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4" name="Freeform 59"/>
                  <p:cNvSpPr>
                    <a:spLocks noChangeAspect="1"/>
                  </p:cNvSpPr>
                  <p:nvPr/>
                </p:nvSpPr>
                <p:spPr bwMode="auto">
                  <a:xfrm>
                    <a:off x="2792" y="1460"/>
                    <a:ext cx="175" cy="125"/>
                  </a:xfrm>
                  <a:custGeom>
                    <a:avLst/>
                    <a:gdLst>
                      <a:gd name="T0" fmla="*/ 206 w 135"/>
                      <a:gd name="T1" fmla="*/ 16 h 94"/>
                      <a:gd name="T2" fmla="*/ 198 w 135"/>
                      <a:gd name="T3" fmla="*/ 0 h 94"/>
                      <a:gd name="T4" fmla="*/ 126 w 135"/>
                      <a:gd name="T5" fmla="*/ 0 h 94"/>
                      <a:gd name="T6" fmla="*/ 66 w 135"/>
                      <a:gd name="T7" fmla="*/ 27 h 94"/>
                      <a:gd name="T8" fmla="*/ 0 w 135"/>
                      <a:gd name="T9" fmla="*/ 48 h 94"/>
                      <a:gd name="T10" fmla="*/ 22 w 135"/>
                      <a:gd name="T11" fmla="*/ 64 h 94"/>
                      <a:gd name="T12" fmla="*/ 1 w 135"/>
                      <a:gd name="T13" fmla="*/ 65 h 94"/>
                      <a:gd name="T14" fmla="*/ 10 w 135"/>
                      <a:gd name="T15" fmla="*/ 134 h 94"/>
                      <a:gd name="T16" fmla="*/ 39 w 135"/>
                      <a:gd name="T17" fmla="*/ 207 h 94"/>
                      <a:gd name="T18" fmla="*/ 49 w 135"/>
                      <a:gd name="T19" fmla="*/ 265 h 94"/>
                      <a:gd name="T20" fmla="*/ 53 w 135"/>
                      <a:gd name="T21" fmla="*/ 263 h 94"/>
                      <a:gd name="T22" fmla="*/ 115 w 135"/>
                      <a:gd name="T23" fmla="*/ 286 h 94"/>
                      <a:gd name="T24" fmla="*/ 135 w 135"/>
                      <a:gd name="T25" fmla="*/ 312 h 94"/>
                      <a:gd name="T26" fmla="*/ 159 w 135"/>
                      <a:gd name="T27" fmla="*/ 306 h 94"/>
                      <a:gd name="T28" fmla="*/ 193 w 135"/>
                      <a:gd name="T29" fmla="*/ 306 h 94"/>
                      <a:gd name="T30" fmla="*/ 250 w 135"/>
                      <a:gd name="T31" fmla="*/ 352 h 94"/>
                      <a:gd name="T32" fmla="*/ 307 w 135"/>
                      <a:gd name="T33" fmla="*/ 363 h 94"/>
                      <a:gd name="T34" fmla="*/ 318 w 135"/>
                      <a:gd name="T35" fmla="*/ 376 h 94"/>
                      <a:gd name="T36" fmla="*/ 362 w 135"/>
                      <a:gd name="T37" fmla="*/ 370 h 94"/>
                      <a:gd name="T38" fmla="*/ 436 w 135"/>
                      <a:gd name="T39" fmla="*/ 391 h 94"/>
                      <a:gd name="T40" fmla="*/ 443 w 135"/>
                      <a:gd name="T41" fmla="*/ 370 h 94"/>
                      <a:gd name="T42" fmla="*/ 486 w 135"/>
                      <a:gd name="T43" fmla="*/ 301 h 94"/>
                      <a:gd name="T44" fmla="*/ 494 w 135"/>
                      <a:gd name="T45" fmla="*/ 263 h 94"/>
                      <a:gd name="T46" fmla="*/ 469 w 135"/>
                      <a:gd name="T47" fmla="*/ 188 h 94"/>
                      <a:gd name="T48" fmla="*/ 441 w 135"/>
                      <a:gd name="T49" fmla="*/ 172 h 94"/>
                      <a:gd name="T50" fmla="*/ 471 w 135"/>
                      <a:gd name="T51" fmla="*/ 122 h 94"/>
                      <a:gd name="T52" fmla="*/ 432 w 135"/>
                      <a:gd name="T53" fmla="*/ 28 h 94"/>
                      <a:gd name="T54" fmla="*/ 342 w 135"/>
                      <a:gd name="T55" fmla="*/ 21 h 94"/>
                      <a:gd name="T56" fmla="*/ 257 w 135"/>
                      <a:gd name="T57" fmla="*/ 16 h 94"/>
                      <a:gd name="T58" fmla="*/ 206 w 135"/>
                      <a:gd name="T59" fmla="*/ 16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
                      <a:gd name="T91" fmla="*/ 0 h 94"/>
                      <a:gd name="T92" fmla="*/ 135 w 135"/>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 h="94">
                        <a:moveTo>
                          <a:pt x="56" y="4"/>
                        </a:moveTo>
                        <a:lnTo>
                          <a:pt x="54" y="0"/>
                        </a:lnTo>
                        <a:lnTo>
                          <a:pt x="35" y="0"/>
                        </a:lnTo>
                        <a:lnTo>
                          <a:pt x="18" y="6"/>
                        </a:lnTo>
                        <a:lnTo>
                          <a:pt x="0" y="11"/>
                        </a:lnTo>
                        <a:lnTo>
                          <a:pt x="6" y="15"/>
                        </a:lnTo>
                        <a:lnTo>
                          <a:pt x="1" y="16"/>
                        </a:lnTo>
                        <a:lnTo>
                          <a:pt x="3" y="32"/>
                        </a:lnTo>
                        <a:lnTo>
                          <a:pt x="11" y="50"/>
                        </a:lnTo>
                        <a:lnTo>
                          <a:pt x="13" y="64"/>
                        </a:lnTo>
                        <a:lnTo>
                          <a:pt x="15" y="63"/>
                        </a:lnTo>
                        <a:lnTo>
                          <a:pt x="32" y="69"/>
                        </a:lnTo>
                        <a:lnTo>
                          <a:pt x="37" y="75"/>
                        </a:lnTo>
                        <a:lnTo>
                          <a:pt x="43" y="74"/>
                        </a:lnTo>
                        <a:lnTo>
                          <a:pt x="53" y="74"/>
                        </a:lnTo>
                        <a:lnTo>
                          <a:pt x="69" y="85"/>
                        </a:lnTo>
                        <a:lnTo>
                          <a:pt x="84" y="87"/>
                        </a:lnTo>
                        <a:lnTo>
                          <a:pt x="87" y="90"/>
                        </a:lnTo>
                        <a:lnTo>
                          <a:pt x="99" y="89"/>
                        </a:lnTo>
                        <a:lnTo>
                          <a:pt x="119" y="94"/>
                        </a:lnTo>
                        <a:lnTo>
                          <a:pt x="121" y="89"/>
                        </a:lnTo>
                        <a:lnTo>
                          <a:pt x="133" y="72"/>
                        </a:lnTo>
                        <a:lnTo>
                          <a:pt x="135" y="63"/>
                        </a:lnTo>
                        <a:lnTo>
                          <a:pt x="128" y="45"/>
                        </a:lnTo>
                        <a:lnTo>
                          <a:pt x="120" y="41"/>
                        </a:lnTo>
                        <a:lnTo>
                          <a:pt x="129" y="29"/>
                        </a:lnTo>
                        <a:lnTo>
                          <a:pt x="118" y="7"/>
                        </a:lnTo>
                        <a:lnTo>
                          <a:pt x="93" y="5"/>
                        </a:lnTo>
                        <a:lnTo>
                          <a:pt x="70" y="4"/>
                        </a:lnTo>
                        <a:lnTo>
                          <a:pt x="56" y="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5" name="Freeform 60"/>
                  <p:cNvSpPr>
                    <a:spLocks noChangeAspect="1"/>
                  </p:cNvSpPr>
                  <p:nvPr/>
                </p:nvSpPr>
                <p:spPr bwMode="auto">
                  <a:xfrm>
                    <a:off x="2913" y="1603"/>
                    <a:ext cx="172" cy="102"/>
                  </a:xfrm>
                  <a:custGeom>
                    <a:avLst/>
                    <a:gdLst>
                      <a:gd name="T0" fmla="*/ 455 w 132"/>
                      <a:gd name="T1" fmla="*/ 239 h 78"/>
                      <a:gd name="T2" fmla="*/ 450 w 132"/>
                      <a:gd name="T3" fmla="*/ 296 h 78"/>
                      <a:gd name="T4" fmla="*/ 349 w 132"/>
                      <a:gd name="T5" fmla="*/ 273 h 78"/>
                      <a:gd name="T6" fmla="*/ 270 w 132"/>
                      <a:gd name="T7" fmla="*/ 298 h 78"/>
                      <a:gd name="T8" fmla="*/ 211 w 132"/>
                      <a:gd name="T9" fmla="*/ 285 h 78"/>
                      <a:gd name="T10" fmla="*/ 152 w 132"/>
                      <a:gd name="T11" fmla="*/ 277 h 78"/>
                      <a:gd name="T12" fmla="*/ 145 w 132"/>
                      <a:gd name="T13" fmla="*/ 260 h 78"/>
                      <a:gd name="T14" fmla="*/ 134 w 132"/>
                      <a:gd name="T15" fmla="*/ 239 h 78"/>
                      <a:gd name="T16" fmla="*/ 116 w 132"/>
                      <a:gd name="T17" fmla="*/ 234 h 78"/>
                      <a:gd name="T18" fmla="*/ 102 w 132"/>
                      <a:gd name="T19" fmla="*/ 234 h 78"/>
                      <a:gd name="T20" fmla="*/ 78 w 132"/>
                      <a:gd name="T21" fmla="*/ 218 h 78"/>
                      <a:gd name="T22" fmla="*/ 0 w 132"/>
                      <a:gd name="T23" fmla="*/ 137 h 78"/>
                      <a:gd name="T24" fmla="*/ 35 w 132"/>
                      <a:gd name="T25" fmla="*/ 124 h 78"/>
                      <a:gd name="T26" fmla="*/ 74 w 132"/>
                      <a:gd name="T27" fmla="*/ 71 h 78"/>
                      <a:gd name="T28" fmla="*/ 124 w 132"/>
                      <a:gd name="T29" fmla="*/ 21 h 78"/>
                      <a:gd name="T30" fmla="*/ 124 w 132"/>
                      <a:gd name="T31" fmla="*/ 16 h 78"/>
                      <a:gd name="T32" fmla="*/ 220 w 132"/>
                      <a:gd name="T33" fmla="*/ 27 h 78"/>
                      <a:gd name="T34" fmla="*/ 313 w 132"/>
                      <a:gd name="T35" fmla="*/ 0 h 78"/>
                      <a:gd name="T36" fmla="*/ 314 w 132"/>
                      <a:gd name="T37" fmla="*/ 0 h 78"/>
                      <a:gd name="T38" fmla="*/ 349 w 132"/>
                      <a:gd name="T39" fmla="*/ 38 h 78"/>
                      <a:gd name="T40" fmla="*/ 387 w 132"/>
                      <a:gd name="T41" fmla="*/ 76 h 78"/>
                      <a:gd name="T42" fmla="*/ 408 w 132"/>
                      <a:gd name="T43" fmla="*/ 129 h 78"/>
                      <a:gd name="T44" fmla="*/ 425 w 132"/>
                      <a:gd name="T45" fmla="*/ 183 h 78"/>
                      <a:gd name="T46" fmla="*/ 460 w 132"/>
                      <a:gd name="T47" fmla="*/ 188 h 78"/>
                      <a:gd name="T48" fmla="*/ 495 w 132"/>
                      <a:gd name="T49" fmla="*/ 196 h 78"/>
                      <a:gd name="T50" fmla="*/ 495 w 132"/>
                      <a:gd name="T51" fmla="*/ 212 h 78"/>
                      <a:gd name="T52" fmla="*/ 474 w 132"/>
                      <a:gd name="T53" fmla="*/ 226 h 78"/>
                      <a:gd name="T54" fmla="*/ 466 w 132"/>
                      <a:gd name="T55" fmla="*/ 221 h 78"/>
                      <a:gd name="T56" fmla="*/ 455 w 132"/>
                      <a:gd name="T57" fmla="*/ 239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78"/>
                      <a:gd name="T89" fmla="*/ 132 w 13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78">
                        <a:moveTo>
                          <a:pt x="121" y="63"/>
                        </a:moveTo>
                        <a:lnTo>
                          <a:pt x="120" y="77"/>
                        </a:lnTo>
                        <a:lnTo>
                          <a:pt x="93" y="71"/>
                        </a:lnTo>
                        <a:lnTo>
                          <a:pt x="72" y="78"/>
                        </a:lnTo>
                        <a:lnTo>
                          <a:pt x="56" y="75"/>
                        </a:lnTo>
                        <a:lnTo>
                          <a:pt x="41" y="73"/>
                        </a:lnTo>
                        <a:lnTo>
                          <a:pt x="38" y="68"/>
                        </a:lnTo>
                        <a:lnTo>
                          <a:pt x="36" y="63"/>
                        </a:lnTo>
                        <a:lnTo>
                          <a:pt x="31" y="61"/>
                        </a:lnTo>
                        <a:lnTo>
                          <a:pt x="27" y="61"/>
                        </a:lnTo>
                        <a:lnTo>
                          <a:pt x="21" y="57"/>
                        </a:lnTo>
                        <a:lnTo>
                          <a:pt x="0" y="36"/>
                        </a:lnTo>
                        <a:lnTo>
                          <a:pt x="9" y="33"/>
                        </a:lnTo>
                        <a:lnTo>
                          <a:pt x="20" y="18"/>
                        </a:lnTo>
                        <a:lnTo>
                          <a:pt x="33" y="5"/>
                        </a:lnTo>
                        <a:lnTo>
                          <a:pt x="33" y="4"/>
                        </a:lnTo>
                        <a:lnTo>
                          <a:pt x="59" y="7"/>
                        </a:lnTo>
                        <a:lnTo>
                          <a:pt x="83" y="0"/>
                        </a:lnTo>
                        <a:lnTo>
                          <a:pt x="84" y="0"/>
                        </a:lnTo>
                        <a:lnTo>
                          <a:pt x="93" y="10"/>
                        </a:lnTo>
                        <a:lnTo>
                          <a:pt x="103" y="20"/>
                        </a:lnTo>
                        <a:lnTo>
                          <a:pt x="108" y="34"/>
                        </a:lnTo>
                        <a:lnTo>
                          <a:pt x="113" y="48"/>
                        </a:lnTo>
                        <a:lnTo>
                          <a:pt x="123" y="49"/>
                        </a:lnTo>
                        <a:lnTo>
                          <a:pt x="132" y="51"/>
                        </a:lnTo>
                        <a:lnTo>
                          <a:pt x="132" y="56"/>
                        </a:lnTo>
                        <a:lnTo>
                          <a:pt x="126" y="59"/>
                        </a:lnTo>
                        <a:lnTo>
                          <a:pt x="124" y="58"/>
                        </a:lnTo>
                        <a:lnTo>
                          <a:pt x="121" y="6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6" name="Freeform 61"/>
                  <p:cNvSpPr>
                    <a:spLocks noChangeAspect="1"/>
                  </p:cNvSpPr>
                  <p:nvPr/>
                </p:nvSpPr>
                <p:spPr bwMode="auto">
                  <a:xfrm>
                    <a:off x="2766" y="1542"/>
                    <a:ext cx="117" cy="54"/>
                  </a:xfrm>
                  <a:custGeom>
                    <a:avLst/>
                    <a:gdLst>
                      <a:gd name="T0" fmla="*/ 287 w 89"/>
                      <a:gd name="T1" fmla="*/ 49 h 41"/>
                      <a:gd name="T2" fmla="*/ 350 w 89"/>
                      <a:gd name="T3" fmla="*/ 92 h 41"/>
                      <a:gd name="T4" fmla="*/ 346 w 89"/>
                      <a:gd name="T5" fmla="*/ 103 h 41"/>
                      <a:gd name="T6" fmla="*/ 330 w 89"/>
                      <a:gd name="T7" fmla="*/ 115 h 41"/>
                      <a:gd name="T8" fmla="*/ 313 w 89"/>
                      <a:gd name="T9" fmla="*/ 121 h 41"/>
                      <a:gd name="T10" fmla="*/ 313 w 89"/>
                      <a:gd name="T11" fmla="*/ 125 h 41"/>
                      <a:gd name="T12" fmla="*/ 297 w 89"/>
                      <a:gd name="T13" fmla="*/ 142 h 41"/>
                      <a:gd name="T14" fmla="*/ 266 w 89"/>
                      <a:gd name="T15" fmla="*/ 149 h 41"/>
                      <a:gd name="T16" fmla="*/ 251 w 89"/>
                      <a:gd name="T17" fmla="*/ 149 h 41"/>
                      <a:gd name="T18" fmla="*/ 237 w 89"/>
                      <a:gd name="T19" fmla="*/ 149 h 41"/>
                      <a:gd name="T20" fmla="*/ 150 w 89"/>
                      <a:gd name="T21" fmla="*/ 136 h 41"/>
                      <a:gd name="T22" fmla="*/ 116 w 89"/>
                      <a:gd name="T23" fmla="*/ 163 h 41"/>
                      <a:gd name="T24" fmla="*/ 87 w 89"/>
                      <a:gd name="T25" fmla="*/ 149 h 41"/>
                      <a:gd name="T26" fmla="*/ 12 w 89"/>
                      <a:gd name="T27" fmla="*/ 75 h 41"/>
                      <a:gd name="T28" fmla="*/ 0 w 89"/>
                      <a:gd name="T29" fmla="*/ 50 h 41"/>
                      <a:gd name="T30" fmla="*/ 116 w 89"/>
                      <a:gd name="T31" fmla="*/ 0 h 41"/>
                      <a:gd name="T32" fmla="*/ 130 w 89"/>
                      <a:gd name="T33" fmla="*/ 9 h 41"/>
                      <a:gd name="T34" fmla="*/ 137 w 89"/>
                      <a:gd name="T35" fmla="*/ 1 h 41"/>
                      <a:gd name="T36" fmla="*/ 202 w 89"/>
                      <a:gd name="T37" fmla="*/ 28 h 41"/>
                      <a:gd name="T38" fmla="*/ 225 w 89"/>
                      <a:gd name="T39" fmla="*/ 50 h 41"/>
                      <a:gd name="T40" fmla="*/ 247 w 89"/>
                      <a:gd name="T41" fmla="*/ 49 h 41"/>
                      <a:gd name="T42" fmla="*/ 287 w 89"/>
                      <a:gd name="T43" fmla="*/ 49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41"/>
                      <a:gd name="T68" fmla="*/ 89 w 89"/>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41">
                        <a:moveTo>
                          <a:pt x="73" y="12"/>
                        </a:moveTo>
                        <a:lnTo>
                          <a:pt x="89" y="23"/>
                        </a:lnTo>
                        <a:lnTo>
                          <a:pt x="88" y="26"/>
                        </a:lnTo>
                        <a:lnTo>
                          <a:pt x="84" y="29"/>
                        </a:lnTo>
                        <a:lnTo>
                          <a:pt x="80" y="30"/>
                        </a:lnTo>
                        <a:lnTo>
                          <a:pt x="80" y="32"/>
                        </a:lnTo>
                        <a:lnTo>
                          <a:pt x="76" y="36"/>
                        </a:lnTo>
                        <a:lnTo>
                          <a:pt x="68" y="37"/>
                        </a:lnTo>
                        <a:lnTo>
                          <a:pt x="64" y="37"/>
                        </a:lnTo>
                        <a:lnTo>
                          <a:pt x="60" y="37"/>
                        </a:lnTo>
                        <a:lnTo>
                          <a:pt x="38" y="34"/>
                        </a:lnTo>
                        <a:lnTo>
                          <a:pt x="30" y="41"/>
                        </a:lnTo>
                        <a:lnTo>
                          <a:pt x="22" y="37"/>
                        </a:lnTo>
                        <a:lnTo>
                          <a:pt x="3" y="19"/>
                        </a:lnTo>
                        <a:lnTo>
                          <a:pt x="0" y="13"/>
                        </a:lnTo>
                        <a:lnTo>
                          <a:pt x="30" y="0"/>
                        </a:lnTo>
                        <a:lnTo>
                          <a:pt x="33" y="2"/>
                        </a:lnTo>
                        <a:lnTo>
                          <a:pt x="35" y="1"/>
                        </a:lnTo>
                        <a:lnTo>
                          <a:pt x="52" y="7"/>
                        </a:lnTo>
                        <a:lnTo>
                          <a:pt x="57" y="13"/>
                        </a:lnTo>
                        <a:lnTo>
                          <a:pt x="63" y="12"/>
                        </a:lnTo>
                        <a:lnTo>
                          <a:pt x="73" y="1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7" name="Freeform 62"/>
                  <p:cNvSpPr>
                    <a:spLocks noChangeAspect="1"/>
                  </p:cNvSpPr>
                  <p:nvPr/>
                </p:nvSpPr>
                <p:spPr bwMode="auto">
                  <a:xfrm>
                    <a:off x="3021" y="1589"/>
                    <a:ext cx="78" cy="83"/>
                  </a:xfrm>
                  <a:custGeom>
                    <a:avLst/>
                    <a:gdLst>
                      <a:gd name="T0" fmla="*/ 46 w 60"/>
                      <a:gd name="T1" fmla="*/ 0 h 61"/>
                      <a:gd name="T2" fmla="*/ 0 w 60"/>
                      <a:gd name="T3" fmla="*/ 48 h 61"/>
                      <a:gd name="T4" fmla="*/ 1 w 60"/>
                      <a:gd name="T5" fmla="*/ 48 h 61"/>
                      <a:gd name="T6" fmla="*/ 38 w 60"/>
                      <a:gd name="T7" fmla="*/ 93 h 61"/>
                      <a:gd name="T8" fmla="*/ 74 w 60"/>
                      <a:gd name="T9" fmla="*/ 140 h 61"/>
                      <a:gd name="T10" fmla="*/ 95 w 60"/>
                      <a:gd name="T11" fmla="*/ 207 h 61"/>
                      <a:gd name="T12" fmla="*/ 112 w 60"/>
                      <a:gd name="T13" fmla="*/ 271 h 61"/>
                      <a:gd name="T14" fmla="*/ 148 w 60"/>
                      <a:gd name="T15" fmla="*/ 273 h 61"/>
                      <a:gd name="T16" fmla="*/ 182 w 60"/>
                      <a:gd name="T17" fmla="*/ 286 h 61"/>
                      <a:gd name="T18" fmla="*/ 178 w 60"/>
                      <a:gd name="T19" fmla="*/ 246 h 61"/>
                      <a:gd name="T20" fmla="*/ 221 w 60"/>
                      <a:gd name="T21" fmla="*/ 196 h 61"/>
                      <a:gd name="T22" fmla="*/ 178 w 60"/>
                      <a:gd name="T23" fmla="*/ 152 h 61"/>
                      <a:gd name="T24" fmla="*/ 137 w 60"/>
                      <a:gd name="T25" fmla="*/ 103 h 61"/>
                      <a:gd name="T26" fmla="*/ 96 w 60"/>
                      <a:gd name="T27" fmla="*/ 56 h 61"/>
                      <a:gd name="T28" fmla="*/ 60 w 60"/>
                      <a:gd name="T29" fmla="*/ 10 h 61"/>
                      <a:gd name="T30" fmla="*/ 46 w 60"/>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1"/>
                      <a:gd name="T50" fmla="*/ 60 w 6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1">
                        <a:moveTo>
                          <a:pt x="12" y="0"/>
                        </a:moveTo>
                        <a:lnTo>
                          <a:pt x="0" y="10"/>
                        </a:lnTo>
                        <a:lnTo>
                          <a:pt x="1" y="10"/>
                        </a:lnTo>
                        <a:lnTo>
                          <a:pt x="10" y="20"/>
                        </a:lnTo>
                        <a:lnTo>
                          <a:pt x="20" y="30"/>
                        </a:lnTo>
                        <a:lnTo>
                          <a:pt x="25" y="44"/>
                        </a:lnTo>
                        <a:lnTo>
                          <a:pt x="30" y="58"/>
                        </a:lnTo>
                        <a:lnTo>
                          <a:pt x="40" y="59"/>
                        </a:lnTo>
                        <a:lnTo>
                          <a:pt x="49" y="61"/>
                        </a:lnTo>
                        <a:lnTo>
                          <a:pt x="48" y="53"/>
                        </a:lnTo>
                        <a:lnTo>
                          <a:pt x="60" y="42"/>
                        </a:lnTo>
                        <a:lnTo>
                          <a:pt x="48" y="32"/>
                        </a:lnTo>
                        <a:lnTo>
                          <a:pt x="37" y="22"/>
                        </a:lnTo>
                        <a:lnTo>
                          <a:pt x="26" y="12"/>
                        </a:lnTo>
                        <a:lnTo>
                          <a:pt x="16" y="2"/>
                        </a:lnTo>
                        <a:lnTo>
                          <a:pt x="12"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8" name="Freeform 63"/>
                  <p:cNvSpPr>
                    <a:spLocks noChangeAspect="1"/>
                  </p:cNvSpPr>
                  <p:nvPr/>
                </p:nvSpPr>
                <p:spPr bwMode="auto">
                  <a:xfrm>
                    <a:off x="2852" y="1144"/>
                    <a:ext cx="193" cy="205"/>
                  </a:xfrm>
                  <a:custGeom>
                    <a:avLst/>
                    <a:gdLst>
                      <a:gd name="T0" fmla="*/ 478 w 147"/>
                      <a:gd name="T1" fmla="*/ 340 h 155"/>
                      <a:gd name="T2" fmla="*/ 463 w 147"/>
                      <a:gd name="T3" fmla="*/ 315 h 155"/>
                      <a:gd name="T4" fmla="*/ 462 w 147"/>
                      <a:gd name="T5" fmla="*/ 265 h 155"/>
                      <a:gd name="T6" fmla="*/ 407 w 147"/>
                      <a:gd name="T7" fmla="*/ 192 h 155"/>
                      <a:gd name="T8" fmla="*/ 428 w 147"/>
                      <a:gd name="T9" fmla="*/ 145 h 155"/>
                      <a:gd name="T10" fmla="*/ 364 w 147"/>
                      <a:gd name="T11" fmla="*/ 114 h 155"/>
                      <a:gd name="T12" fmla="*/ 362 w 147"/>
                      <a:gd name="T13" fmla="*/ 74 h 155"/>
                      <a:gd name="T14" fmla="*/ 362 w 147"/>
                      <a:gd name="T15" fmla="*/ 60 h 155"/>
                      <a:gd name="T16" fmla="*/ 362 w 147"/>
                      <a:gd name="T17" fmla="*/ 21 h 155"/>
                      <a:gd name="T18" fmla="*/ 288 w 147"/>
                      <a:gd name="T19" fmla="*/ 0 h 155"/>
                      <a:gd name="T20" fmla="*/ 230 w 147"/>
                      <a:gd name="T21" fmla="*/ 28 h 155"/>
                      <a:gd name="T22" fmla="*/ 215 w 147"/>
                      <a:gd name="T23" fmla="*/ 66 h 155"/>
                      <a:gd name="T24" fmla="*/ 188 w 147"/>
                      <a:gd name="T25" fmla="*/ 79 h 155"/>
                      <a:gd name="T26" fmla="*/ 127 w 147"/>
                      <a:gd name="T27" fmla="*/ 79 h 155"/>
                      <a:gd name="T28" fmla="*/ 84 w 147"/>
                      <a:gd name="T29" fmla="*/ 74 h 155"/>
                      <a:gd name="T30" fmla="*/ 32 w 147"/>
                      <a:gd name="T31" fmla="*/ 45 h 155"/>
                      <a:gd name="T32" fmla="*/ 0 w 147"/>
                      <a:gd name="T33" fmla="*/ 60 h 155"/>
                      <a:gd name="T34" fmla="*/ 127 w 147"/>
                      <a:gd name="T35" fmla="*/ 114 h 155"/>
                      <a:gd name="T36" fmla="*/ 172 w 147"/>
                      <a:gd name="T37" fmla="*/ 192 h 155"/>
                      <a:gd name="T38" fmla="*/ 200 w 147"/>
                      <a:gd name="T39" fmla="*/ 254 h 155"/>
                      <a:gd name="T40" fmla="*/ 219 w 147"/>
                      <a:gd name="T41" fmla="*/ 250 h 155"/>
                      <a:gd name="T42" fmla="*/ 238 w 147"/>
                      <a:gd name="T43" fmla="*/ 266 h 155"/>
                      <a:gd name="T44" fmla="*/ 248 w 147"/>
                      <a:gd name="T45" fmla="*/ 313 h 155"/>
                      <a:gd name="T46" fmla="*/ 172 w 147"/>
                      <a:gd name="T47" fmla="*/ 378 h 155"/>
                      <a:gd name="T48" fmla="*/ 139 w 147"/>
                      <a:gd name="T49" fmla="*/ 409 h 155"/>
                      <a:gd name="T50" fmla="*/ 101 w 147"/>
                      <a:gd name="T51" fmla="*/ 429 h 155"/>
                      <a:gd name="T52" fmla="*/ 110 w 147"/>
                      <a:gd name="T53" fmla="*/ 500 h 155"/>
                      <a:gd name="T54" fmla="*/ 122 w 147"/>
                      <a:gd name="T55" fmla="*/ 575 h 155"/>
                      <a:gd name="T56" fmla="*/ 175 w 147"/>
                      <a:gd name="T57" fmla="*/ 600 h 155"/>
                      <a:gd name="T58" fmla="*/ 175 w 147"/>
                      <a:gd name="T59" fmla="*/ 607 h 155"/>
                      <a:gd name="T60" fmla="*/ 200 w 147"/>
                      <a:gd name="T61" fmla="*/ 603 h 155"/>
                      <a:gd name="T62" fmla="*/ 215 w 147"/>
                      <a:gd name="T63" fmla="*/ 626 h 155"/>
                      <a:gd name="T64" fmla="*/ 230 w 147"/>
                      <a:gd name="T65" fmla="*/ 618 h 155"/>
                      <a:gd name="T66" fmla="*/ 345 w 147"/>
                      <a:gd name="T67" fmla="*/ 600 h 155"/>
                      <a:gd name="T68" fmla="*/ 364 w 147"/>
                      <a:gd name="T69" fmla="*/ 587 h 155"/>
                      <a:gd name="T70" fmla="*/ 428 w 147"/>
                      <a:gd name="T71" fmla="*/ 587 h 155"/>
                      <a:gd name="T72" fmla="*/ 469 w 147"/>
                      <a:gd name="T73" fmla="*/ 552 h 155"/>
                      <a:gd name="T74" fmla="*/ 508 w 147"/>
                      <a:gd name="T75" fmla="*/ 511 h 155"/>
                      <a:gd name="T76" fmla="*/ 538 w 147"/>
                      <a:gd name="T77" fmla="*/ 473 h 155"/>
                      <a:gd name="T78" fmla="*/ 572 w 147"/>
                      <a:gd name="T79" fmla="*/ 438 h 155"/>
                      <a:gd name="T80" fmla="*/ 486 w 147"/>
                      <a:gd name="T81" fmla="*/ 386 h 155"/>
                      <a:gd name="T82" fmla="*/ 512 w 147"/>
                      <a:gd name="T83" fmla="*/ 368 h 155"/>
                      <a:gd name="T84" fmla="*/ 478 w 147"/>
                      <a:gd name="T85" fmla="*/ 34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155"/>
                      <a:gd name="T131" fmla="*/ 147 w 147"/>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155">
                        <a:moveTo>
                          <a:pt x="123" y="84"/>
                        </a:moveTo>
                        <a:lnTo>
                          <a:pt x="119" y="78"/>
                        </a:lnTo>
                        <a:lnTo>
                          <a:pt x="118" y="65"/>
                        </a:lnTo>
                        <a:lnTo>
                          <a:pt x="104" y="48"/>
                        </a:lnTo>
                        <a:lnTo>
                          <a:pt x="110" y="36"/>
                        </a:lnTo>
                        <a:lnTo>
                          <a:pt x="94" y="28"/>
                        </a:lnTo>
                        <a:lnTo>
                          <a:pt x="93" y="18"/>
                        </a:lnTo>
                        <a:lnTo>
                          <a:pt x="93" y="15"/>
                        </a:lnTo>
                        <a:lnTo>
                          <a:pt x="93" y="5"/>
                        </a:lnTo>
                        <a:lnTo>
                          <a:pt x="74" y="0"/>
                        </a:lnTo>
                        <a:lnTo>
                          <a:pt x="59" y="7"/>
                        </a:lnTo>
                        <a:lnTo>
                          <a:pt x="55" y="17"/>
                        </a:lnTo>
                        <a:lnTo>
                          <a:pt x="48" y="20"/>
                        </a:lnTo>
                        <a:lnTo>
                          <a:pt x="33" y="20"/>
                        </a:lnTo>
                        <a:lnTo>
                          <a:pt x="21" y="18"/>
                        </a:lnTo>
                        <a:lnTo>
                          <a:pt x="8" y="11"/>
                        </a:lnTo>
                        <a:lnTo>
                          <a:pt x="0" y="15"/>
                        </a:lnTo>
                        <a:lnTo>
                          <a:pt x="33" y="28"/>
                        </a:lnTo>
                        <a:lnTo>
                          <a:pt x="44" y="48"/>
                        </a:lnTo>
                        <a:lnTo>
                          <a:pt x="51" y="63"/>
                        </a:lnTo>
                        <a:lnTo>
                          <a:pt x="56" y="62"/>
                        </a:lnTo>
                        <a:lnTo>
                          <a:pt x="61" y="66"/>
                        </a:lnTo>
                        <a:lnTo>
                          <a:pt x="64" y="77"/>
                        </a:lnTo>
                        <a:lnTo>
                          <a:pt x="44" y="93"/>
                        </a:lnTo>
                        <a:lnTo>
                          <a:pt x="36" y="101"/>
                        </a:lnTo>
                        <a:lnTo>
                          <a:pt x="26" y="106"/>
                        </a:lnTo>
                        <a:lnTo>
                          <a:pt x="28" y="123"/>
                        </a:lnTo>
                        <a:lnTo>
                          <a:pt x="31" y="142"/>
                        </a:lnTo>
                        <a:lnTo>
                          <a:pt x="45" y="148"/>
                        </a:lnTo>
                        <a:lnTo>
                          <a:pt x="45" y="150"/>
                        </a:lnTo>
                        <a:lnTo>
                          <a:pt x="51" y="149"/>
                        </a:lnTo>
                        <a:lnTo>
                          <a:pt x="55" y="155"/>
                        </a:lnTo>
                        <a:lnTo>
                          <a:pt x="59" y="153"/>
                        </a:lnTo>
                        <a:lnTo>
                          <a:pt x="88" y="148"/>
                        </a:lnTo>
                        <a:lnTo>
                          <a:pt x="94" y="145"/>
                        </a:lnTo>
                        <a:lnTo>
                          <a:pt x="110" y="145"/>
                        </a:lnTo>
                        <a:lnTo>
                          <a:pt x="120" y="136"/>
                        </a:lnTo>
                        <a:lnTo>
                          <a:pt x="130" y="126"/>
                        </a:lnTo>
                        <a:lnTo>
                          <a:pt x="138" y="117"/>
                        </a:lnTo>
                        <a:lnTo>
                          <a:pt x="147" y="108"/>
                        </a:lnTo>
                        <a:lnTo>
                          <a:pt x="125" y="95"/>
                        </a:lnTo>
                        <a:lnTo>
                          <a:pt x="131" y="91"/>
                        </a:lnTo>
                        <a:lnTo>
                          <a:pt x="123" y="8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9" name="Freeform 64"/>
                  <p:cNvSpPr>
                    <a:spLocks noChangeAspect="1"/>
                  </p:cNvSpPr>
                  <p:nvPr/>
                </p:nvSpPr>
                <p:spPr bwMode="auto">
                  <a:xfrm>
                    <a:off x="2835" y="1668"/>
                    <a:ext cx="74" cy="62"/>
                  </a:xfrm>
                  <a:custGeom>
                    <a:avLst/>
                    <a:gdLst>
                      <a:gd name="T0" fmla="*/ 201 w 56"/>
                      <a:gd name="T1" fmla="*/ 30 h 46"/>
                      <a:gd name="T2" fmla="*/ 206 w 56"/>
                      <a:gd name="T3" fmla="*/ 40 h 46"/>
                      <a:gd name="T4" fmla="*/ 201 w 56"/>
                      <a:gd name="T5" fmla="*/ 54 h 46"/>
                      <a:gd name="T6" fmla="*/ 189 w 56"/>
                      <a:gd name="T7" fmla="*/ 63 h 46"/>
                      <a:gd name="T8" fmla="*/ 189 w 56"/>
                      <a:gd name="T9" fmla="*/ 73 h 46"/>
                      <a:gd name="T10" fmla="*/ 201 w 56"/>
                      <a:gd name="T11" fmla="*/ 77 h 46"/>
                      <a:gd name="T12" fmla="*/ 227 w 56"/>
                      <a:gd name="T13" fmla="*/ 98 h 46"/>
                      <a:gd name="T14" fmla="*/ 206 w 56"/>
                      <a:gd name="T15" fmla="*/ 105 h 46"/>
                      <a:gd name="T16" fmla="*/ 217 w 56"/>
                      <a:gd name="T17" fmla="*/ 115 h 46"/>
                      <a:gd name="T18" fmla="*/ 222 w 56"/>
                      <a:gd name="T19" fmla="*/ 132 h 46"/>
                      <a:gd name="T20" fmla="*/ 186 w 56"/>
                      <a:gd name="T21" fmla="*/ 140 h 46"/>
                      <a:gd name="T22" fmla="*/ 201 w 56"/>
                      <a:gd name="T23" fmla="*/ 152 h 46"/>
                      <a:gd name="T24" fmla="*/ 200 w 56"/>
                      <a:gd name="T25" fmla="*/ 163 h 46"/>
                      <a:gd name="T26" fmla="*/ 180 w 56"/>
                      <a:gd name="T27" fmla="*/ 152 h 46"/>
                      <a:gd name="T28" fmla="*/ 172 w 56"/>
                      <a:gd name="T29" fmla="*/ 174 h 46"/>
                      <a:gd name="T30" fmla="*/ 164 w 56"/>
                      <a:gd name="T31" fmla="*/ 182 h 46"/>
                      <a:gd name="T32" fmla="*/ 178 w 56"/>
                      <a:gd name="T33" fmla="*/ 202 h 46"/>
                      <a:gd name="T34" fmla="*/ 164 w 56"/>
                      <a:gd name="T35" fmla="*/ 205 h 46"/>
                      <a:gd name="T36" fmla="*/ 152 w 56"/>
                      <a:gd name="T37" fmla="*/ 202 h 46"/>
                      <a:gd name="T38" fmla="*/ 136 w 56"/>
                      <a:gd name="T39" fmla="*/ 189 h 46"/>
                      <a:gd name="T40" fmla="*/ 115 w 56"/>
                      <a:gd name="T41" fmla="*/ 182 h 46"/>
                      <a:gd name="T42" fmla="*/ 115 w 56"/>
                      <a:gd name="T43" fmla="*/ 178 h 46"/>
                      <a:gd name="T44" fmla="*/ 98 w 56"/>
                      <a:gd name="T45" fmla="*/ 152 h 46"/>
                      <a:gd name="T46" fmla="*/ 93 w 56"/>
                      <a:gd name="T47" fmla="*/ 142 h 46"/>
                      <a:gd name="T48" fmla="*/ 78 w 56"/>
                      <a:gd name="T49" fmla="*/ 132 h 46"/>
                      <a:gd name="T50" fmla="*/ 37 w 56"/>
                      <a:gd name="T51" fmla="*/ 93 h 46"/>
                      <a:gd name="T52" fmla="*/ 37 w 56"/>
                      <a:gd name="T53" fmla="*/ 89 h 46"/>
                      <a:gd name="T54" fmla="*/ 28 w 56"/>
                      <a:gd name="T55" fmla="*/ 78 h 46"/>
                      <a:gd name="T56" fmla="*/ 16 w 56"/>
                      <a:gd name="T57" fmla="*/ 49 h 46"/>
                      <a:gd name="T58" fmla="*/ 0 w 56"/>
                      <a:gd name="T59" fmla="*/ 40 h 46"/>
                      <a:gd name="T60" fmla="*/ 0 w 56"/>
                      <a:gd name="T61" fmla="*/ 1 h 46"/>
                      <a:gd name="T62" fmla="*/ 16 w 56"/>
                      <a:gd name="T63" fmla="*/ 1 h 46"/>
                      <a:gd name="T64" fmla="*/ 34 w 56"/>
                      <a:gd name="T65" fmla="*/ 27 h 46"/>
                      <a:gd name="T66" fmla="*/ 45 w 56"/>
                      <a:gd name="T67" fmla="*/ 0 h 46"/>
                      <a:gd name="T68" fmla="*/ 59 w 56"/>
                      <a:gd name="T69" fmla="*/ 0 h 46"/>
                      <a:gd name="T70" fmla="*/ 78 w 56"/>
                      <a:gd name="T71" fmla="*/ 9 h 46"/>
                      <a:gd name="T72" fmla="*/ 115 w 56"/>
                      <a:gd name="T73" fmla="*/ 12 h 46"/>
                      <a:gd name="T74" fmla="*/ 123 w 56"/>
                      <a:gd name="T75" fmla="*/ 9 h 46"/>
                      <a:gd name="T76" fmla="*/ 136 w 56"/>
                      <a:gd name="T77" fmla="*/ 12 h 46"/>
                      <a:gd name="T78" fmla="*/ 141 w 56"/>
                      <a:gd name="T79" fmla="*/ 9 h 46"/>
                      <a:gd name="T80" fmla="*/ 152 w 56"/>
                      <a:gd name="T81" fmla="*/ 12 h 46"/>
                      <a:gd name="T82" fmla="*/ 163 w 56"/>
                      <a:gd name="T83" fmla="*/ 12 h 46"/>
                      <a:gd name="T84" fmla="*/ 173 w 56"/>
                      <a:gd name="T85" fmla="*/ 30 h 46"/>
                      <a:gd name="T86" fmla="*/ 180 w 56"/>
                      <a:gd name="T87" fmla="*/ 30 h 46"/>
                      <a:gd name="T88" fmla="*/ 201 w 56"/>
                      <a:gd name="T89" fmla="*/ 30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46"/>
                      <a:gd name="T137" fmla="*/ 56 w 56"/>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46">
                        <a:moveTo>
                          <a:pt x="50" y="7"/>
                        </a:moveTo>
                        <a:lnTo>
                          <a:pt x="51" y="9"/>
                        </a:lnTo>
                        <a:lnTo>
                          <a:pt x="50" y="12"/>
                        </a:lnTo>
                        <a:lnTo>
                          <a:pt x="47" y="14"/>
                        </a:lnTo>
                        <a:lnTo>
                          <a:pt x="47" y="16"/>
                        </a:lnTo>
                        <a:lnTo>
                          <a:pt x="50" y="17"/>
                        </a:lnTo>
                        <a:lnTo>
                          <a:pt x="56" y="22"/>
                        </a:lnTo>
                        <a:lnTo>
                          <a:pt x="51" y="24"/>
                        </a:lnTo>
                        <a:lnTo>
                          <a:pt x="54" y="26"/>
                        </a:lnTo>
                        <a:lnTo>
                          <a:pt x="55" y="30"/>
                        </a:lnTo>
                        <a:lnTo>
                          <a:pt x="46" y="31"/>
                        </a:lnTo>
                        <a:lnTo>
                          <a:pt x="50" y="34"/>
                        </a:lnTo>
                        <a:lnTo>
                          <a:pt x="49" y="37"/>
                        </a:lnTo>
                        <a:lnTo>
                          <a:pt x="45" y="34"/>
                        </a:lnTo>
                        <a:lnTo>
                          <a:pt x="42" y="39"/>
                        </a:lnTo>
                        <a:lnTo>
                          <a:pt x="41" y="41"/>
                        </a:lnTo>
                        <a:lnTo>
                          <a:pt x="44" y="45"/>
                        </a:lnTo>
                        <a:lnTo>
                          <a:pt x="41" y="46"/>
                        </a:lnTo>
                        <a:lnTo>
                          <a:pt x="38" y="45"/>
                        </a:lnTo>
                        <a:lnTo>
                          <a:pt x="34" y="42"/>
                        </a:lnTo>
                        <a:lnTo>
                          <a:pt x="29" y="41"/>
                        </a:lnTo>
                        <a:lnTo>
                          <a:pt x="29" y="40"/>
                        </a:lnTo>
                        <a:lnTo>
                          <a:pt x="24" y="34"/>
                        </a:lnTo>
                        <a:lnTo>
                          <a:pt x="23" y="32"/>
                        </a:lnTo>
                        <a:lnTo>
                          <a:pt x="20" y="30"/>
                        </a:lnTo>
                        <a:lnTo>
                          <a:pt x="9" y="21"/>
                        </a:lnTo>
                        <a:lnTo>
                          <a:pt x="9" y="20"/>
                        </a:lnTo>
                        <a:lnTo>
                          <a:pt x="7" y="18"/>
                        </a:lnTo>
                        <a:lnTo>
                          <a:pt x="4" y="11"/>
                        </a:lnTo>
                        <a:lnTo>
                          <a:pt x="0" y="9"/>
                        </a:lnTo>
                        <a:lnTo>
                          <a:pt x="0" y="1"/>
                        </a:lnTo>
                        <a:lnTo>
                          <a:pt x="4" y="1"/>
                        </a:lnTo>
                        <a:lnTo>
                          <a:pt x="8" y="6"/>
                        </a:lnTo>
                        <a:lnTo>
                          <a:pt x="11" y="0"/>
                        </a:lnTo>
                        <a:lnTo>
                          <a:pt x="15" y="0"/>
                        </a:lnTo>
                        <a:lnTo>
                          <a:pt x="20" y="2"/>
                        </a:lnTo>
                        <a:lnTo>
                          <a:pt x="29" y="3"/>
                        </a:lnTo>
                        <a:lnTo>
                          <a:pt x="30" y="2"/>
                        </a:lnTo>
                        <a:lnTo>
                          <a:pt x="34" y="3"/>
                        </a:lnTo>
                        <a:lnTo>
                          <a:pt x="35" y="2"/>
                        </a:lnTo>
                        <a:lnTo>
                          <a:pt x="38" y="3"/>
                        </a:lnTo>
                        <a:lnTo>
                          <a:pt x="40" y="3"/>
                        </a:lnTo>
                        <a:lnTo>
                          <a:pt x="43" y="7"/>
                        </a:lnTo>
                        <a:lnTo>
                          <a:pt x="45" y="7"/>
                        </a:lnTo>
                        <a:lnTo>
                          <a:pt x="50" y="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0" name="Freeform 65"/>
                  <p:cNvSpPr>
                    <a:spLocks noChangeAspect="1"/>
                  </p:cNvSpPr>
                  <p:nvPr/>
                </p:nvSpPr>
                <p:spPr bwMode="auto">
                  <a:xfrm>
                    <a:off x="2797" y="1640"/>
                    <a:ext cx="104" cy="83"/>
                  </a:xfrm>
                  <a:custGeom>
                    <a:avLst/>
                    <a:gdLst>
                      <a:gd name="T0" fmla="*/ 269 w 80"/>
                      <a:gd name="T1" fmla="*/ 115 h 63"/>
                      <a:gd name="T2" fmla="*/ 274 w 80"/>
                      <a:gd name="T3" fmla="*/ 115 h 63"/>
                      <a:gd name="T4" fmla="*/ 278 w 80"/>
                      <a:gd name="T5" fmla="*/ 95 h 63"/>
                      <a:gd name="T6" fmla="*/ 298 w 80"/>
                      <a:gd name="T7" fmla="*/ 92 h 63"/>
                      <a:gd name="T8" fmla="*/ 278 w 80"/>
                      <a:gd name="T9" fmla="*/ 86 h 63"/>
                      <a:gd name="T10" fmla="*/ 274 w 80"/>
                      <a:gd name="T11" fmla="*/ 78 h 63"/>
                      <a:gd name="T12" fmla="*/ 278 w 80"/>
                      <a:gd name="T13" fmla="*/ 75 h 63"/>
                      <a:gd name="T14" fmla="*/ 270 w 80"/>
                      <a:gd name="T15" fmla="*/ 72 h 63"/>
                      <a:gd name="T16" fmla="*/ 259 w 80"/>
                      <a:gd name="T17" fmla="*/ 49 h 63"/>
                      <a:gd name="T18" fmla="*/ 186 w 80"/>
                      <a:gd name="T19" fmla="*/ 38 h 63"/>
                      <a:gd name="T20" fmla="*/ 136 w 80"/>
                      <a:gd name="T21" fmla="*/ 0 h 63"/>
                      <a:gd name="T22" fmla="*/ 136 w 80"/>
                      <a:gd name="T23" fmla="*/ 1 h 63"/>
                      <a:gd name="T24" fmla="*/ 134 w 80"/>
                      <a:gd name="T25" fmla="*/ 9 h 63"/>
                      <a:gd name="T26" fmla="*/ 131 w 80"/>
                      <a:gd name="T27" fmla="*/ 12 h 63"/>
                      <a:gd name="T28" fmla="*/ 114 w 80"/>
                      <a:gd name="T29" fmla="*/ 12 h 63"/>
                      <a:gd name="T30" fmla="*/ 108 w 80"/>
                      <a:gd name="T31" fmla="*/ 21 h 63"/>
                      <a:gd name="T32" fmla="*/ 92 w 80"/>
                      <a:gd name="T33" fmla="*/ 21 h 63"/>
                      <a:gd name="T34" fmla="*/ 96 w 80"/>
                      <a:gd name="T35" fmla="*/ 32 h 63"/>
                      <a:gd name="T36" fmla="*/ 96 w 80"/>
                      <a:gd name="T37" fmla="*/ 38 h 63"/>
                      <a:gd name="T38" fmla="*/ 103 w 80"/>
                      <a:gd name="T39" fmla="*/ 50 h 63"/>
                      <a:gd name="T40" fmla="*/ 96 w 80"/>
                      <a:gd name="T41" fmla="*/ 50 h 63"/>
                      <a:gd name="T42" fmla="*/ 83 w 80"/>
                      <a:gd name="T43" fmla="*/ 59 h 63"/>
                      <a:gd name="T44" fmla="*/ 83 w 80"/>
                      <a:gd name="T45" fmla="*/ 66 h 63"/>
                      <a:gd name="T46" fmla="*/ 86 w 80"/>
                      <a:gd name="T47" fmla="*/ 75 h 63"/>
                      <a:gd name="T48" fmla="*/ 71 w 80"/>
                      <a:gd name="T49" fmla="*/ 75 h 63"/>
                      <a:gd name="T50" fmla="*/ 60 w 80"/>
                      <a:gd name="T51" fmla="*/ 72 h 63"/>
                      <a:gd name="T52" fmla="*/ 55 w 80"/>
                      <a:gd name="T53" fmla="*/ 72 h 63"/>
                      <a:gd name="T54" fmla="*/ 51 w 80"/>
                      <a:gd name="T55" fmla="*/ 72 h 63"/>
                      <a:gd name="T56" fmla="*/ 46 w 80"/>
                      <a:gd name="T57" fmla="*/ 65 h 63"/>
                      <a:gd name="T58" fmla="*/ 38 w 80"/>
                      <a:gd name="T59" fmla="*/ 75 h 63"/>
                      <a:gd name="T60" fmla="*/ 16 w 80"/>
                      <a:gd name="T61" fmla="*/ 75 h 63"/>
                      <a:gd name="T62" fmla="*/ 0 w 80"/>
                      <a:gd name="T63" fmla="*/ 72 h 63"/>
                      <a:gd name="T64" fmla="*/ 12 w 80"/>
                      <a:gd name="T65" fmla="*/ 87 h 63"/>
                      <a:gd name="T66" fmla="*/ 27 w 80"/>
                      <a:gd name="T67" fmla="*/ 113 h 63"/>
                      <a:gd name="T68" fmla="*/ 38 w 80"/>
                      <a:gd name="T69" fmla="*/ 95 h 63"/>
                      <a:gd name="T70" fmla="*/ 78 w 80"/>
                      <a:gd name="T71" fmla="*/ 159 h 63"/>
                      <a:gd name="T72" fmla="*/ 88 w 80"/>
                      <a:gd name="T73" fmla="*/ 179 h 63"/>
                      <a:gd name="T74" fmla="*/ 140 w 80"/>
                      <a:gd name="T75" fmla="*/ 209 h 63"/>
                      <a:gd name="T76" fmla="*/ 203 w 80"/>
                      <a:gd name="T77" fmla="*/ 246 h 63"/>
                      <a:gd name="T78" fmla="*/ 214 w 80"/>
                      <a:gd name="T79" fmla="*/ 250 h 63"/>
                      <a:gd name="T80" fmla="*/ 214 w 80"/>
                      <a:gd name="T81" fmla="*/ 246 h 63"/>
                      <a:gd name="T82" fmla="*/ 198 w 80"/>
                      <a:gd name="T83" fmla="*/ 223 h 63"/>
                      <a:gd name="T84" fmla="*/ 192 w 80"/>
                      <a:gd name="T85" fmla="*/ 215 h 63"/>
                      <a:gd name="T86" fmla="*/ 182 w 80"/>
                      <a:gd name="T87" fmla="*/ 208 h 63"/>
                      <a:gd name="T88" fmla="*/ 140 w 80"/>
                      <a:gd name="T89" fmla="*/ 171 h 63"/>
                      <a:gd name="T90" fmla="*/ 140 w 80"/>
                      <a:gd name="T91" fmla="*/ 165 h 63"/>
                      <a:gd name="T92" fmla="*/ 134 w 80"/>
                      <a:gd name="T93" fmla="*/ 159 h 63"/>
                      <a:gd name="T94" fmla="*/ 123 w 80"/>
                      <a:gd name="T95" fmla="*/ 130 h 63"/>
                      <a:gd name="T96" fmla="*/ 108 w 80"/>
                      <a:gd name="T97" fmla="*/ 124 h 63"/>
                      <a:gd name="T98" fmla="*/ 108 w 80"/>
                      <a:gd name="T99" fmla="*/ 92 h 63"/>
                      <a:gd name="T100" fmla="*/ 123 w 80"/>
                      <a:gd name="T101" fmla="*/ 92 h 63"/>
                      <a:gd name="T102" fmla="*/ 136 w 80"/>
                      <a:gd name="T103" fmla="*/ 113 h 63"/>
                      <a:gd name="T104" fmla="*/ 148 w 80"/>
                      <a:gd name="T105" fmla="*/ 87 h 63"/>
                      <a:gd name="T106" fmla="*/ 162 w 80"/>
                      <a:gd name="T107" fmla="*/ 87 h 63"/>
                      <a:gd name="T108" fmla="*/ 182 w 80"/>
                      <a:gd name="T109" fmla="*/ 95 h 63"/>
                      <a:gd name="T110" fmla="*/ 214 w 80"/>
                      <a:gd name="T111" fmla="*/ 99 h 63"/>
                      <a:gd name="T112" fmla="*/ 220 w 80"/>
                      <a:gd name="T113" fmla="*/ 95 h 63"/>
                      <a:gd name="T114" fmla="*/ 235 w 80"/>
                      <a:gd name="T115" fmla="*/ 99 h 63"/>
                      <a:gd name="T116" fmla="*/ 237 w 80"/>
                      <a:gd name="T117" fmla="*/ 95 h 63"/>
                      <a:gd name="T118" fmla="*/ 248 w 80"/>
                      <a:gd name="T119" fmla="*/ 99 h 63"/>
                      <a:gd name="T120" fmla="*/ 257 w 80"/>
                      <a:gd name="T121" fmla="*/ 99 h 63"/>
                      <a:gd name="T122" fmla="*/ 269 w 80"/>
                      <a:gd name="T123" fmla="*/ 115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3"/>
                      <a:gd name="T188" fmla="*/ 80 w 80"/>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3">
                        <a:moveTo>
                          <a:pt x="72" y="29"/>
                        </a:moveTo>
                        <a:lnTo>
                          <a:pt x="74" y="29"/>
                        </a:lnTo>
                        <a:lnTo>
                          <a:pt x="75" y="24"/>
                        </a:lnTo>
                        <a:lnTo>
                          <a:pt x="80" y="23"/>
                        </a:lnTo>
                        <a:lnTo>
                          <a:pt x="75" y="21"/>
                        </a:lnTo>
                        <a:lnTo>
                          <a:pt x="74" y="20"/>
                        </a:lnTo>
                        <a:lnTo>
                          <a:pt x="75" y="19"/>
                        </a:lnTo>
                        <a:lnTo>
                          <a:pt x="73" y="18"/>
                        </a:lnTo>
                        <a:lnTo>
                          <a:pt x="70" y="12"/>
                        </a:lnTo>
                        <a:lnTo>
                          <a:pt x="50" y="10"/>
                        </a:lnTo>
                        <a:lnTo>
                          <a:pt x="37" y="0"/>
                        </a:lnTo>
                        <a:lnTo>
                          <a:pt x="37" y="1"/>
                        </a:lnTo>
                        <a:lnTo>
                          <a:pt x="36" y="2"/>
                        </a:lnTo>
                        <a:lnTo>
                          <a:pt x="35" y="3"/>
                        </a:lnTo>
                        <a:lnTo>
                          <a:pt x="31" y="3"/>
                        </a:lnTo>
                        <a:lnTo>
                          <a:pt x="29" y="5"/>
                        </a:lnTo>
                        <a:lnTo>
                          <a:pt x="25" y="5"/>
                        </a:lnTo>
                        <a:lnTo>
                          <a:pt x="26" y="8"/>
                        </a:lnTo>
                        <a:lnTo>
                          <a:pt x="26" y="10"/>
                        </a:lnTo>
                        <a:lnTo>
                          <a:pt x="28" y="13"/>
                        </a:lnTo>
                        <a:lnTo>
                          <a:pt x="26" y="13"/>
                        </a:lnTo>
                        <a:lnTo>
                          <a:pt x="22" y="15"/>
                        </a:lnTo>
                        <a:lnTo>
                          <a:pt x="22" y="17"/>
                        </a:lnTo>
                        <a:lnTo>
                          <a:pt x="23" y="19"/>
                        </a:lnTo>
                        <a:lnTo>
                          <a:pt x="19" y="19"/>
                        </a:lnTo>
                        <a:lnTo>
                          <a:pt x="16" y="18"/>
                        </a:lnTo>
                        <a:lnTo>
                          <a:pt x="15" y="18"/>
                        </a:lnTo>
                        <a:lnTo>
                          <a:pt x="14" y="18"/>
                        </a:lnTo>
                        <a:lnTo>
                          <a:pt x="12" y="16"/>
                        </a:lnTo>
                        <a:lnTo>
                          <a:pt x="10" y="19"/>
                        </a:lnTo>
                        <a:lnTo>
                          <a:pt x="4" y="19"/>
                        </a:lnTo>
                        <a:lnTo>
                          <a:pt x="0" y="18"/>
                        </a:lnTo>
                        <a:lnTo>
                          <a:pt x="3" y="22"/>
                        </a:lnTo>
                        <a:lnTo>
                          <a:pt x="7" y="28"/>
                        </a:lnTo>
                        <a:lnTo>
                          <a:pt x="10" y="24"/>
                        </a:lnTo>
                        <a:lnTo>
                          <a:pt x="21" y="40"/>
                        </a:lnTo>
                        <a:lnTo>
                          <a:pt x="24" y="45"/>
                        </a:lnTo>
                        <a:lnTo>
                          <a:pt x="38" y="53"/>
                        </a:lnTo>
                        <a:lnTo>
                          <a:pt x="55" y="62"/>
                        </a:lnTo>
                        <a:lnTo>
                          <a:pt x="58" y="63"/>
                        </a:lnTo>
                        <a:lnTo>
                          <a:pt x="58" y="62"/>
                        </a:lnTo>
                        <a:lnTo>
                          <a:pt x="53" y="56"/>
                        </a:lnTo>
                        <a:lnTo>
                          <a:pt x="52" y="54"/>
                        </a:lnTo>
                        <a:lnTo>
                          <a:pt x="49" y="52"/>
                        </a:lnTo>
                        <a:lnTo>
                          <a:pt x="38" y="43"/>
                        </a:lnTo>
                        <a:lnTo>
                          <a:pt x="38" y="42"/>
                        </a:lnTo>
                        <a:lnTo>
                          <a:pt x="36" y="40"/>
                        </a:lnTo>
                        <a:lnTo>
                          <a:pt x="33" y="33"/>
                        </a:lnTo>
                        <a:lnTo>
                          <a:pt x="29" y="31"/>
                        </a:lnTo>
                        <a:lnTo>
                          <a:pt x="29" y="23"/>
                        </a:lnTo>
                        <a:lnTo>
                          <a:pt x="33" y="23"/>
                        </a:lnTo>
                        <a:lnTo>
                          <a:pt x="37" y="28"/>
                        </a:lnTo>
                        <a:lnTo>
                          <a:pt x="40" y="22"/>
                        </a:lnTo>
                        <a:lnTo>
                          <a:pt x="44" y="22"/>
                        </a:lnTo>
                        <a:lnTo>
                          <a:pt x="49" y="24"/>
                        </a:lnTo>
                        <a:lnTo>
                          <a:pt x="58" y="25"/>
                        </a:lnTo>
                        <a:lnTo>
                          <a:pt x="59" y="24"/>
                        </a:lnTo>
                        <a:lnTo>
                          <a:pt x="63" y="25"/>
                        </a:lnTo>
                        <a:lnTo>
                          <a:pt x="64" y="24"/>
                        </a:lnTo>
                        <a:lnTo>
                          <a:pt x="67" y="25"/>
                        </a:lnTo>
                        <a:lnTo>
                          <a:pt x="69" y="25"/>
                        </a:lnTo>
                        <a:lnTo>
                          <a:pt x="72" y="29"/>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1" name="Freeform 66"/>
                  <p:cNvSpPr>
                    <a:spLocks noChangeAspect="1"/>
                  </p:cNvSpPr>
                  <p:nvPr/>
                </p:nvSpPr>
                <p:spPr bwMode="auto">
                  <a:xfrm>
                    <a:off x="2838" y="1599"/>
                    <a:ext cx="118" cy="57"/>
                  </a:xfrm>
                  <a:custGeom>
                    <a:avLst/>
                    <a:gdLst>
                      <a:gd name="T0" fmla="*/ 145 w 91"/>
                      <a:gd name="T1" fmla="*/ 178 h 43"/>
                      <a:gd name="T2" fmla="*/ 69 w 91"/>
                      <a:gd name="T3" fmla="*/ 167 h 43"/>
                      <a:gd name="T4" fmla="*/ 22 w 91"/>
                      <a:gd name="T5" fmla="*/ 126 h 43"/>
                      <a:gd name="T6" fmla="*/ 8 w 91"/>
                      <a:gd name="T7" fmla="*/ 115 h 43"/>
                      <a:gd name="T8" fmla="*/ 0 w 91"/>
                      <a:gd name="T9" fmla="*/ 106 h 43"/>
                      <a:gd name="T10" fmla="*/ 10 w 91"/>
                      <a:gd name="T11" fmla="*/ 102 h 43"/>
                      <a:gd name="T12" fmla="*/ 27 w 91"/>
                      <a:gd name="T13" fmla="*/ 58 h 43"/>
                      <a:gd name="T14" fmla="*/ 29 w 91"/>
                      <a:gd name="T15" fmla="*/ 53 h 43"/>
                      <a:gd name="T16" fmla="*/ 49 w 91"/>
                      <a:gd name="T17" fmla="*/ 28 h 43"/>
                      <a:gd name="T18" fmla="*/ 66 w 91"/>
                      <a:gd name="T19" fmla="*/ 37 h 43"/>
                      <a:gd name="T20" fmla="*/ 126 w 91"/>
                      <a:gd name="T21" fmla="*/ 37 h 43"/>
                      <a:gd name="T22" fmla="*/ 209 w 91"/>
                      <a:gd name="T23" fmla="*/ 0 h 43"/>
                      <a:gd name="T24" fmla="*/ 294 w 91"/>
                      <a:gd name="T25" fmla="*/ 0 h 43"/>
                      <a:gd name="T26" fmla="*/ 333 w 91"/>
                      <a:gd name="T27" fmla="*/ 36 h 43"/>
                      <a:gd name="T28" fmla="*/ 285 w 91"/>
                      <a:gd name="T29" fmla="*/ 86 h 43"/>
                      <a:gd name="T30" fmla="*/ 248 w 91"/>
                      <a:gd name="T31" fmla="*/ 150 h 43"/>
                      <a:gd name="T32" fmla="*/ 211 w 91"/>
                      <a:gd name="T33" fmla="*/ 160 h 43"/>
                      <a:gd name="T34" fmla="*/ 145 w 91"/>
                      <a:gd name="T35" fmla="*/ 17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43"/>
                      <a:gd name="T56" fmla="*/ 91 w 9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43">
                        <a:moveTo>
                          <a:pt x="39" y="43"/>
                        </a:moveTo>
                        <a:lnTo>
                          <a:pt x="19" y="41"/>
                        </a:lnTo>
                        <a:lnTo>
                          <a:pt x="6" y="31"/>
                        </a:lnTo>
                        <a:lnTo>
                          <a:pt x="2" y="29"/>
                        </a:lnTo>
                        <a:lnTo>
                          <a:pt x="0" y="26"/>
                        </a:lnTo>
                        <a:lnTo>
                          <a:pt x="3" y="25"/>
                        </a:lnTo>
                        <a:lnTo>
                          <a:pt x="7" y="14"/>
                        </a:lnTo>
                        <a:lnTo>
                          <a:pt x="8" y="13"/>
                        </a:lnTo>
                        <a:lnTo>
                          <a:pt x="13" y="7"/>
                        </a:lnTo>
                        <a:lnTo>
                          <a:pt x="18" y="9"/>
                        </a:lnTo>
                        <a:lnTo>
                          <a:pt x="35" y="9"/>
                        </a:lnTo>
                        <a:lnTo>
                          <a:pt x="57" y="0"/>
                        </a:lnTo>
                        <a:lnTo>
                          <a:pt x="80" y="0"/>
                        </a:lnTo>
                        <a:lnTo>
                          <a:pt x="91" y="8"/>
                        </a:lnTo>
                        <a:lnTo>
                          <a:pt x="78" y="21"/>
                        </a:lnTo>
                        <a:lnTo>
                          <a:pt x="67" y="36"/>
                        </a:lnTo>
                        <a:lnTo>
                          <a:pt x="58" y="39"/>
                        </a:lnTo>
                        <a:lnTo>
                          <a:pt x="39" y="4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2" name="Freeform 67"/>
                  <p:cNvSpPr>
                    <a:spLocks noChangeAspect="1"/>
                  </p:cNvSpPr>
                  <p:nvPr/>
                </p:nvSpPr>
                <p:spPr bwMode="auto">
                  <a:xfrm>
                    <a:off x="2893" y="1457"/>
                    <a:ext cx="38" cy="12"/>
                  </a:xfrm>
                  <a:custGeom>
                    <a:avLst/>
                    <a:gdLst>
                      <a:gd name="T0" fmla="*/ 37 w 29"/>
                      <a:gd name="T1" fmla="*/ 0 h 9"/>
                      <a:gd name="T2" fmla="*/ 37 w 29"/>
                      <a:gd name="T3" fmla="*/ 9 h 9"/>
                      <a:gd name="T4" fmla="*/ 1 w 29"/>
                      <a:gd name="T5" fmla="*/ 9 h 9"/>
                      <a:gd name="T6" fmla="*/ 1 w 29"/>
                      <a:gd name="T7" fmla="*/ 12 h 9"/>
                      <a:gd name="T8" fmla="*/ 9 w 29"/>
                      <a:gd name="T9" fmla="*/ 12 h 9"/>
                      <a:gd name="T10" fmla="*/ 9 w 29"/>
                      <a:gd name="T11" fmla="*/ 16 h 9"/>
                      <a:gd name="T12" fmla="*/ 1 w 29"/>
                      <a:gd name="T13" fmla="*/ 16 h 9"/>
                      <a:gd name="T14" fmla="*/ 0 w 29"/>
                      <a:gd name="T15" fmla="*/ 28 h 9"/>
                      <a:gd name="T16" fmla="*/ 29 w 29"/>
                      <a:gd name="T17" fmla="*/ 36 h 9"/>
                      <a:gd name="T18" fmla="*/ 113 w 29"/>
                      <a:gd name="T19" fmla="*/ 37 h 9"/>
                      <a:gd name="T20" fmla="*/ 109 w 29"/>
                      <a:gd name="T21" fmla="*/ 12 h 9"/>
                      <a:gd name="T22" fmla="*/ 66 w 29"/>
                      <a:gd name="T23" fmla="*/ 1 h 9"/>
                      <a:gd name="T24" fmla="*/ 37 w 29"/>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9"/>
                      <a:gd name="T41" fmla="*/ 29 w 2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9">
                        <a:moveTo>
                          <a:pt x="9" y="0"/>
                        </a:moveTo>
                        <a:lnTo>
                          <a:pt x="9" y="2"/>
                        </a:lnTo>
                        <a:lnTo>
                          <a:pt x="1" y="2"/>
                        </a:lnTo>
                        <a:lnTo>
                          <a:pt x="1" y="3"/>
                        </a:lnTo>
                        <a:lnTo>
                          <a:pt x="2" y="3"/>
                        </a:lnTo>
                        <a:lnTo>
                          <a:pt x="2" y="4"/>
                        </a:lnTo>
                        <a:lnTo>
                          <a:pt x="1" y="4"/>
                        </a:lnTo>
                        <a:lnTo>
                          <a:pt x="0" y="7"/>
                        </a:lnTo>
                        <a:lnTo>
                          <a:pt x="8" y="8"/>
                        </a:lnTo>
                        <a:lnTo>
                          <a:pt x="29" y="9"/>
                        </a:lnTo>
                        <a:lnTo>
                          <a:pt x="28" y="3"/>
                        </a:lnTo>
                        <a:lnTo>
                          <a:pt x="17" y="1"/>
                        </a:lnTo>
                        <a:lnTo>
                          <a:pt x="9"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3" name="Freeform 68"/>
                  <p:cNvSpPr>
                    <a:spLocks noChangeAspect="1"/>
                  </p:cNvSpPr>
                  <p:nvPr/>
                </p:nvSpPr>
                <p:spPr bwMode="auto">
                  <a:xfrm>
                    <a:off x="2911" y="1379"/>
                    <a:ext cx="21" cy="9"/>
                  </a:xfrm>
                  <a:custGeom>
                    <a:avLst/>
                    <a:gdLst>
                      <a:gd name="T0" fmla="*/ 64 w 16"/>
                      <a:gd name="T1" fmla="*/ 1 h 7"/>
                      <a:gd name="T2" fmla="*/ 9 w 16"/>
                      <a:gd name="T3" fmla="*/ 24 h 7"/>
                      <a:gd name="T4" fmla="*/ 0 w 16"/>
                      <a:gd name="T5" fmla="*/ 1 h 7"/>
                      <a:gd name="T6" fmla="*/ 50 w 16"/>
                      <a:gd name="T7" fmla="*/ 0 h 7"/>
                      <a:gd name="T8" fmla="*/ 64 w 16"/>
                      <a:gd name="T9" fmla="*/ 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16" y="1"/>
                        </a:moveTo>
                        <a:lnTo>
                          <a:pt x="2" y="7"/>
                        </a:lnTo>
                        <a:lnTo>
                          <a:pt x="0" y="1"/>
                        </a:lnTo>
                        <a:lnTo>
                          <a:pt x="13" y="0"/>
                        </a:lnTo>
                        <a:lnTo>
                          <a:pt x="16" y="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4" name="Freeform 69"/>
                  <p:cNvSpPr>
                    <a:spLocks noChangeAspect="1"/>
                  </p:cNvSpPr>
                  <p:nvPr/>
                </p:nvSpPr>
                <p:spPr bwMode="auto">
                  <a:xfrm>
                    <a:off x="2845" y="1572"/>
                    <a:ext cx="103" cy="38"/>
                  </a:xfrm>
                  <a:custGeom>
                    <a:avLst/>
                    <a:gdLst>
                      <a:gd name="T0" fmla="*/ 111 w 79"/>
                      <a:gd name="T1" fmla="*/ 0 h 29"/>
                      <a:gd name="T2" fmla="*/ 107 w 79"/>
                      <a:gd name="T3" fmla="*/ 12 h 29"/>
                      <a:gd name="T4" fmla="*/ 89 w 79"/>
                      <a:gd name="T5" fmla="*/ 22 h 29"/>
                      <a:gd name="T6" fmla="*/ 74 w 79"/>
                      <a:gd name="T7" fmla="*/ 28 h 29"/>
                      <a:gd name="T8" fmla="*/ 74 w 79"/>
                      <a:gd name="T9" fmla="*/ 37 h 29"/>
                      <a:gd name="T10" fmla="*/ 60 w 79"/>
                      <a:gd name="T11" fmla="*/ 50 h 29"/>
                      <a:gd name="T12" fmla="*/ 29 w 79"/>
                      <a:gd name="T13" fmla="*/ 54 h 29"/>
                      <a:gd name="T14" fmla="*/ 16 w 79"/>
                      <a:gd name="T15" fmla="*/ 54 h 29"/>
                      <a:gd name="T16" fmla="*/ 0 w 79"/>
                      <a:gd name="T17" fmla="*/ 54 h 29"/>
                      <a:gd name="T18" fmla="*/ 29 w 79"/>
                      <a:gd name="T19" fmla="*/ 104 h 29"/>
                      <a:gd name="T20" fmla="*/ 50 w 79"/>
                      <a:gd name="T21" fmla="*/ 113 h 29"/>
                      <a:gd name="T22" fmla="*/ 112 w 79"/>
                      <a:gd name="T23" fmla="*/ 113 h 29"/>
                      <a:gd name="T24" fmla="*/ 197 w 79"/>
                      <a:gd name="T25" fmla="*/ 77 h 29"/>
                      <a:gd name="T26" fmla="*/ 284 w 79"/>
                      <a:gd name="T27" fmla="*/ 77 h 29"/>
                      <a:gd name="T28" fmla="*/ 297 w 79"/>
                      <a:gd name="T29" fmla="*/ 37 h 29"/>
                      <a:gd name="T30" fmla="*/ 220 w 79"/>
                      <a:gd name="T31" fmla="*/ 16 h 29"/>
                      <a:gd name="T32" fmla="*/ 177 w 79"/>
                      <a:gd name="T33" fmla="*/ 21 h 29"/>
                      <a:gd name="T34" fmla="*/ 163 w 79"/>
                      <a:gd name="T35" fmla="*/ 9 h 29"/>
                      <a:gd name="T36" fmla="*/ 111 w 79"/>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29"/>
                      <a:gd name="T59" fmla="*/ 79 w 79"/>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29">
                        <a:moveTo>
                          <a:pt x="29" y="0"/>
                        </a:moveTo>
                        <a:lnTo>
                          <a:pt x="28" y="3"/>
                        </a:lnTo>
                        <a:lnTo>
                          <a:pt x="24" y="6"/>
                        </a:lnTo>
                        <a:lnTo>
                          <a:pt x="20" y="7"/>
                        </a:lnTo>
                        <a:lnTo>
                          <a:pt x="20" y="9"/>
                        </a:lnTo>
                        <a:lnTo>
                          <a:pt x="16" y="13"/>
                        </a:lnTo>
                        <a:lnTo>
                          <a:pt x="8" y="14"/>
                        </a:lnTo>
                        <a:lnTo>
                          <a:pt x="4" y="14"/>
                        </a:lnTo>
                        <a:lnTo>
                          <a:pt x="0" y="14"/>
                        </a:lnTo>
                        <a:lnTo>
                          <a:pt x="8" y="27"/>
                        </a:lnTo>
                        <a:lnTo>
                          <a:pt x="13" y="29"/>
                        </a:lnTo>
                        <a:lnTo>
                          <a:pt x="30" y="29"/>
                        </a:lnTo>
                        <a:lnTo>
                          <a:pt x="52" y="20"/>
                        </a:lnTo>
                        <a:lnTo>
                          <a:pt x="75" y="20"/>
                        </a:lnTo>
                        <a:lnTo>
                          <a:pt x="79" y="9"/>
                        </a:lnTo>
                        <a:lnTo>
                          <a:pt x="59" y="4"/>
                        </a:lnTo>
                        <a:lnTo>
                          <a:pt x="47" y="5"/>
                        </a:lnTo>
                        <a:lnTo>
                          <a:pt x="44" y="2"/>
                        </a:lnTo>
                        <a:lnTo>
                          <a:pt x="29"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5" name="Freeform 70"/>
                  <p:cNvSpPr>
                    <a:spLocks noChangeAspect="1"/>
                  </p:cNvSpPr>
                  <p:nvPr/>
                </p:nvSpPr>
                <p:spPr bwMode="auto">
                  <a:xfrm>
                    <a:off x="2942" y="1508"/>
                    <a:ext cx="323" cy="180"/>
                  </a:xfrm>
                  <a:custGeom>
                    <a:avLst/>
                    <a:gdLst>
                      <a:gd name="T0" fmla="*/ 492 w 248"/>
                      <a:gd name="T1" fmla="*/ 0 h 137"/>
                      <a:gd name="T2" fmla="*/ 455 w 248"/>
                      <a:gd name="T3" fmla="*/ 12 h 137"/>
                      <a:gd name="T4" fmla="*/ 393 w 248"/>
                      <a:gd name="T5" fmla="*/ 49 h 137"/>
                      <a:gd name="T6" fmla="*/ 393 w 248"/>
                      <a:gd name="T7" fmla="*/ 72 h 137"/>
                      <a:gd name="T8" fmla="*/ 307 w 248"/>
                      <a:gd name="T9" fmla="*/ 55 h 137"/>
                      <a:gd name="T10" fmla="*/ 220 w 248"/>
                      <a:gd name="T11" fmla="*/ 38 h 137"/>
                      <a:gd name="T12" fmla="*/ 134 w 248"/>
                      <a:gd name="T13" fmla="*/ 37 h 137"/>
                      <a:gd name="T14" fmla="*/ 49 w 248"/>
                      <a:gd name="T15" fmla="*/ 37 h 137"/>
                      <a:gd name="T16" fmla="*/ 74 w 248"/>
                      <a:gd name="T17" fmla="*/ 104 h 137"/>
                      <a:gd name="T18" fmla="*/ 66 w 248"/>
                      <a:gd name="T19" fmla="*/ 139 h 137"/>
                      <a:gd name="T20" fmla="*/ 22 w 248"/>
                      <a:gd name="T21" fmla="*/ 209 h 137"/>
                      <a:gd name="T22" fmla="*/ 16 w 248"/>
                      <a:gd name="T23" fmla="*/ 226 h 137"/>
                      <a:gd name="T24" fmla="*/ 0 w 248"/>
                      <a:gd name="T25" fmla="*/ 273 h 137"/>
                      <a:gd name="T26" fmla="*/ 39 w 248"/>
                      <a:gd name="T27" fmla="*/ 302 h 137"/>
                      <a:gd name="T28" fmla="*/ 39 w 248"/>
                      <a:gd name="T29" fmla="*/ 297 h 137"/>
                      <a:gd name="T30" fmla="*/ 139 w 248"/>
                      <a:gd name="T31" fmla="*/ 310 h 137"/>
                      <a:gd name="T32" fmla="*/ 228 w 248"/>
                      <a:gd name="T33" fmla="*/ 282 h 137"/>
                      <a:gd name="T34" fmla="*/ 275 w 248"/>
                      <a:gd name="T35" fmla="*/ 240 h 137"/>
                      <a:gd name="T36" fmla="*/ 287 w 248"/>
                      <a:gd name="T37" fmla="*/ 251 h 137"/>
                      <a:gd name="T38" fmla="*/ 324 w 248"/>
                      <a:gd name="T39" fmla="*/ 288 h 137"/>
                      <a:gd name="T40" fmla="*/ 370 w 248"/>
                      <a:gd name="T41" fmla="*/ 330 h 137"/>
                      <a:gd name="T42" fmla="*/ 409 w 248"/>
                      <a:gd name="T43" fmla="*/ 369 h 137"/>
                      <a:gd name="T44" fmla="*/ 455 w 248"/>
                      <a:gd name="T45" fmla="*/ 407 h 137"/>
                      <a:gd name="T46" fmla="*/ 492 w 248"/>
                      <a:gd name="T47" fmla="*/ 378 h 137"/>
                      <a:gd name="T48" fmla="*/ 511 w 248"/>
                      <a:gd name="T49" fmla="*/ 390 h 137"/>
                      <a:gd name="T50" fmla="*/ 505 w 248"/>
                      <a:gd name="T51" fmla="*/ 359 h 137"/>
                      <a:gd name="T52" fmla="*/ 512 w 248"/>
                      <a:gd name="T53" fmla="*/ 378 h 137"/>
                      <a:gd name="T54" fmla="*/ 546 w 248"/>
                      <a:gd name="T55" fmla="*/ 390 h 137"/>
                      <a:gd name="T56" fmla="*/ 495 w 248"/>
                      <a:gd name="T57" fmla="*/ 397 h 137"/>
                      <a:gd name="T58" fmla="*/ 521 w 248"/>
                      <a:gd name="T59" fmla="*/ 407 h 137"/>
                      <a:gd name="T60" fmla="*/ 561 w 248"/>
                      <a:gd name="T61" fmla="*/ 424 h 137"/>
                      <a:gd name="T62" fmla="*/ 607 w 248"/>
                      <a:gd name="T63" fmla="*/ 427 h 137"/>
                      <a:gd name="T64" fmla="*/ 560 w 248"/>
                      <a:gd name="T65" fmla="*/ 464 h 137"/>
                      <a:gd name="T66" fmla="*/ 593 w 248"/>
                      <a:gd name="T67" fmla="*/ 484 h 137"/>
                      <a:gd name="T68" fmla="*/ 619 w 248"/>
                      <a:gd name="T69" fmla="*/ 511 h 137"/>
                      <a:gd name="T70" fmla="*/ 628 w 248"/>
                      <a:gd name="T71" fmla="*/ 535 h 137"/>
                      <a:gd name="T72" fmla="*/ 695 w 248"/>
                      <a:gd name="T73" fmla="*/ 505 h 137"/>
                      <a:gd name="T74" fmla="*/ 733 w 248"/>
                      <a:gd name="T75" fmla="*/ 501 h 137"/>
                      <a:gd name="T76" fmla="*/ 765 w 248"/>
                      <a:gd name="T77" fmla="*/ 477 h 137"/>
                      <a:gd name="T78" fmla="*/ 722 w 248"/>
                      <a:gd name="T79" fmla="*/ 474 h 137"/>
                      <a:gd name="T80" fmla="*/ 673 w 248"/>
                      <a:gd name="T81" fmla="*/ 439 h 137"/>
                      <a:gd name="T82" fmla="*/ 685 w 248"/>
                      <a:gd name="T83" fmla="*/ 402 h 137"/>
                      <a:gd name="T84" fmla="*/ 679 w 248"/>
                      <a:gd name="T85" fmla="*/ 424 h 137"/>
                      <a:gd name="T86" fmla="*/ 694 w 248"/>
                      <a:gd name="T87" fmla="*/ 407 h 137"/>
                      <a:gd name="T88" fmla="*/ 765 w 248"/>
                      <a:gd name="T89" fmla="*/ 378 h 137"/>
                      <a:gd name="T90" fmla="*/ 847 w 248"/>
                      <a:gd name="T91" fmla="*/ 348 h 137"/>
                      <a:gd name="T92" fmla="*/ 869 w 248"/>
                      <a:gd name="T93" fmla="*/ 346 h 137"/>
                      <a:gd name="T94" fmla="*/ 888 w 248"/>
                      <a:gd name="T95" fmla="*/ 304 h 137"/>
                      <a:gd name="T96" fmla="*/ 930 w 248"/>
                      <a:gd name="T97" fmla="*/ 286 h 137"/>
                      <a:gd name="T98" fmla="*/ 901 w 248"/>
                      <a:gd name="T99" fmla="*/ 191 h 137"/>
                      <a:gd name="T100" fmla="*/ 819 w 248"/>
                      <a:gd name="T101" fmla="*/ 167 h 137"/>
                      <a:gd name="T102" fmla="*/ 745 w 248"/>
                      <a:gd name="T103" fmla="*/ 145 h 137"/>
                      <a:gd name="T104" fmla="*/ 711 w 248"/>
                      <a:gd name="T105" fmla="*/ 150 h 137"/>
                      <a:gd name="T106" fmla="*/ 645 w 248"/>
                      <a:gd name="T107" fmla="*/ 88 h 137"/>
                      <a:gd name="T108" fmla="*/ 582 w 248"/>
                      <a:gd name="T109" fmla="*/ 32 h 137"/>
                      <a:gd name="T110" fmla="*/ 572 w 248"/>
                      <a:gd name="T111" fmla="*/ 9 h 137"/>
                      <a:gd name="T112" fmla="*/ 492 w 248"/>
                      <a:gd name="T113" fmla="*/ 0 h 1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37"/>
                      <a:gd name="T173" fmla="*/ 248 w 248"/>
                      <a:gd name="T174" fmla="*/ 137 h 1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37">
                        <a:moveTo>
                          <a:pt x="131" y="0"/>
                        </a:moveTo>
                        <a:lnTo>
                          <a:pt x="121" y="3"/>
                        </a:lnTo>
                        <a:lnTo>
                          <a:pt x="105" y="12"/>
                        </a:lnTo>
                        <a:lnTo>
                          <a:pt x="105" y="18"/>
                        </a:lnTo>
                        <a:lnTo>
                          <a:pt x="82" y="14"/>
                        </a:lnTo>
                        <a:lnTo>
                          <a:pt x="59" y="10"/>
                        </a:lnTo>
                        <a:lnTo>
                          <a:pt x="36" y="9"/>
                        </a:lnTo>
                        <a:lnTo>
                          <a:pt x="13" y="9"/>
                        </a:lnTo>
                        <a:lnTo>
                          <a:pt x="20" y="27"/>
                        </a:lnTo>
                        <a:lnTo>
                          <a:pt x="18" y="36"/>
                        </a:lnTo>
                        <a:lnTo>
                          <a:pt x="6" y="53"/>
                        </a:lnTo>
                        <a:lnTo>
                          <a:pt x="4" y="58"/>
                        </a:lnTo>
                        <a:lnTo>
                          <a:pt x="0" y="69"/>
                        </a:lnTo>
                        <a:lnTo>
                          <a:pt x="11" y="77"/>
                        </a:lnTo>
                        <a:lnTo>
                          <a:pt x="11" y="76"/>
                        </a:lnTo>
                        <a:lnTo>
                          <a:pt x="37" y="79"/>
                        </a:lnTo>
                        <a:lnTo>
                          <a:pt x="61" y="72"/>
                        </a:lnTo>
                        <a:lnTo>
                          <a:pt x="73" y="62"/>
                        </a:lnTo>
                        <a:lnTo>
                          <a:pt x="77" y="64"/>
                        </a:lnTo>
                        <a:lnTo>
                          <a:pt x="87" y="74"/>
                        </a:lnTo>
                        <a:lnTo>
                          <a:pt x="98" y="84"/>
                        </a:lnTo>
                        <a:lnTo>
                          <a:pt x="109" y="94"/>
                        </a:lnTo>
                        <a:lnTo>
                          <a:pt x="121" y="104"/>
                        </a:lnTo>
                        <a:lnTo>
                          <a:pt x="131" y="97"/>
                        </a:lnTo>
                        <a:lnTo>
                          <a:pt x="136" y="100"/>
                        </a:lnTo>
                        <a:lnTo>
                          <a:pt x="135" y="91"/>
                        </a:lnTo>
                        <a:lnTo>
                          <a:pt x="137" y="97"/>
                        </a:lnTo>
                        <a:lnTo>
                          <a:pt x="146" y="100"/>
                        </a:lnTo>
                        <a:lnTo>
                          <a:pt x="132" y="101"/>
                        </a:lnTo>
                        <a:lnTo>
                          <a:pt x="139" y="104"/>
                        </a:lnTo>
                        <a:lnTo>
                          <a:pt x="150" y="108"/>
                        </a:lnTo>
                        <a:lnTo>
                          <a:pt x="162" y="109"/>
                        </a:lnTo>
                        <a:lnTo>
                          <a:pt x="149" y="119"/>
                        </a:lnTo>
                        <a:lnTo>
                          <a:pt x="158" y="123"/>
                        </a:lnTo>
                        <a:lnTo>
                          <a:pt x="165" y="130"/>
                        </a:lnTo>
                        <a:lnTo>
                          <a:pt x="167" y="137"/>
                        </a:lnTo>
                        <a:lnTo>
                          <a:pt x="186" y="129"/>
                        </a:lnTo>
                        <a:lnTo>
                          <a:pt x="196" y="128"/>
                        </a:lnTo>
                        <a:lnTo>
                          <a:pt x="204" y="122"/>
                        </a:lnTo>
                        <a:lnTo>
                          <a:pt x="192" y="121"/>
                        </a:lnTo>
                        <a:lnTo>
                          <a:pt x="180" y="112"/>
                        </a:lnTo>
                        <a:lnTo>
                          <a:pt x="183" y="103"/>
                        </a:lnTo>
                        <a:lnTo>
                          <a:pt x="181" y="108"/>
                        </a:lnTo>
                        <a:lnTo>
                          <a:pt x="185" y="104"/>
                        </a:lnTo>
                        <a:lnTo>
                          <a:pt x="204" y="97"/>
                        </a:lnTo>
                        <a:lnTo>
                          <a:pt x="226" y="89"/>
                        </a:lnTo>
                        <a:lnTo>
                          <a:pt x="232" y="88"/>
                        </a:lnTo>
                        <a:lnTo>
                          <a:pt x="237" y="78"/>
                        </a:lnTo>
                        <a:lnTo>
                          <a:pt x="248" y="73"/>
                        </a:lnTo>
                        <a:lnTo>
                          <a:pt x="240" y="49"/>
                        </a:lnTo>
                        <a:lnTo>
                          <a:pt x="219" y="43"/>
                        </a:lnTo>
                        <a:lnTo>
                          <a:pt x="199" y="37"/>
                        </a:lnTo>
                        <a:lnTo>
                          <a:pt x="190" y="38"/>
                        </a:lnTo>
                        <a:lnTo>
                          <a:pt x="172" y="23"/>
                        </a:lnTo>
                        <a:lnTo>
                          <a:pt x="155" y="8"/>
                        </a:lnTo>
                        <a:lnTo>
                          <a:pt x="153" y="2"/>
                        </a:lnTo>
                        <a:lnTo>
                          <a:pt x="131"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6" name="Freeform 71"/>
                  <p:cNvSpPr>
                    <a:spLocks noChangeAspect="1"/>
                  </p:cNvSpPr>
                  <p:nvPr/>
                </p:nvSpPr>
                <p:spPr bwMode="auto">
                  <a:xfrm>
                    <a:off x="2888" y="1650"/>
                    <a:ext cx="79" cy="96"/>
                  </a:xfrm>
                  <a:custGeom>
                    <a:avLst/>
                    <a:gdLst>
                      <a:gd name="T0" fmla="*/ 37 w 62"/>
                      <a:gd name="T1" fmla="*/ 59 h 73"/>
                      <a:gd name="T2" fmla="*/ 22 w 62"/>
                      <a:gd name="T3" fmla="*/ 64 h 73"/>
                      <a:gd name="T4" fmla="*/ 17 w 62"/>
                      <a:gd name="T5" fmla="*/ 84 h 73"/>
                      <a:gd name="T6" fmla="*/ 36 w 62"/>
                      <a:gd name="T7" fmla="*/ 84 h 73"/>
                      <a:gd name="T8" fmla="*/ 37 w 62"/>
                      <a:gd name="T9" fmla="*/ 88 h 73"/>
                      <a:gd name="T10" fmla="*/ 36 w 62"/>
                      <a:gd name="T11" fmla="*/ 103 h 73"/>
                      <a:gd name="T12" fmla="*/ 23 w 62"/>
                      <a:gd name="T13" fmla="*/ 110 h 73"/>
                      <a:gd name="T14" fmla="*/ 23 w 62"/>
                      <a:gd name="T15" fmla="*/ 116 h 73"/>
                      <a:gd name="T16" fmla="*/ 36 w 62"/>
                      <a:gd name="T17" fmla="*/ 122 h 73"/>
                      <a:gd name="T18" fmla="*/ 52 w 62"/>
                      <a:gd name="T19" fmla="*/ 142 h 73"/>
                      <a:gd name="T20" fmla="*/ 37 w 62"/>
                      <a:gd name="T21" fmla="*/ 150 h 73"/>
                      <a:gd name="T22" fmla="*/ 47 w 62"/>
                      <a:gd name="T23" fmla="*/ 159 h 73"/>
                      <a:gd name="T24" fmla="*/ 51 w 62"/>
                      <a:gd name="T25" fmla="*/ 174 h 73"/>
                      <a:gd name="T26" fmla="*/ 22 w 62"/>
                      <a:gd name="T27" fmla="*/ 178 h 73"/>
                      <a:gd name="T28" fmla="*/ 36 w 62"/>
                      <a:gd name="T29" fmla="*/ 188 h 73"/>
                      <a:gd name="T30" fmla="*/ 29 w 62"/>
                      <a:gd name="T31" fmla="*/ 201 h 73"/>
                      <a:gd name="T32" fmla="*/ 17 w 62"/>
                      <a:gd name="T33" fmla="*/ 188 h 73"/>
                      <a:gd name="T34" fmla="*/ 8 w 62"/>
                      <a:gd name="T35" fmla="*/ 209 h 73"/>
                      <a:gd name="T36" fmla="*/ 1 w 62"/>
                      <a:gd name="T37" fmla="*/ 216 h 73"/>
                      <a:gd name="T38" fmla="*/ 13 w 62"/>
                      <a:gd name="T39" fmla="*/ 234 h 73"/>
                      <a:gd name="T40" fmla="*/ 1 w 62"/>
                      <a:gd name="T41" fmla="*/ 237 h 73"/>
                      <a:gd name="T42" fmla="*/ 1 w 62"/>
                      <a:gd name="T43" fmla="*/ 238 h 73"/>
                      <a:gd name="T44" fmla="*/ 0 w 62"/>
                      <a:gd name="T45" fmla="*/ 247 h 73"/>
                      <a:gd name="T46" fmla="*/ 36 w 62"/>
                      <a:gd name="T47" fmla="*/ 274 h 73"/>
                      <a:gd name="T48" fmla="*/ 51 w 62"/>
                      <a:gd name="T49" fmla="*/ 287 h 73"/>
                      <a:gd name="T50" fmla="*/ 59 w 62"/>
                      <a:gd name="T51" fmla="*/ 238 h 73"/>
                      <a:gd name="T52" fmla="*/ 88 w 62"/>
                      <a:gd name="T53" fmla="*/ 247 h 73"/>
                      <a:gd name="T54" fmla="*/ 99 w 62"/>
                      <a:gd name="T55" fmla="*/ 287 h 73"/>
                      <a:gd name="T56" fmla="*/ 112 w 62"/>
                      <a:gd name="T57" fmla="*/ 284 h 73"/>
                      <a:gd name="T58" fmla="*/ 112 w 62"/>
                      <a:gd name="T59" fmla="*/ 275 h 73"/>
                      <a:gd name="T60" fmla="*/ 124 w 62"/>
                      <a:gd name="T61" fmla="*/ 267 h 73"/>
                      <a:gd name="T62" fmla="*/ 143 w 62"/>
                      <a:gd name="T63" fmla="*/ 274 h 73"/>
                      <a:gd name="T64" fmla="*/ 144 w 62"/>
                      <a:gd name="T65" fmla="*/ 264 h 73"/>
                      <a:gd name="T66" fmla="*/ 152 w 62"/>
                      <a:gd name="T67" fmla="*/ 264 h 73"/>
                      <a:gd name="T68" fmla="*/ 161 w 62"/>
                      <a:gd name="T69" fmla="*/ 264 h 73"/>
                      <a:gd name="T70" fmla="*/ 169 w 62"/>
                      <a:gd name="T71" fmla="*/ 264 h 73"/>
                      <a:gd name="T72" fmla="*/ 183 w 62"/>
                      <a:gd name="T73" fmla="*/ 254 h 73"/>
                      <a:gd name="T74" fmla="*/ 198 w 62"/>
                      <a:gd name="T75" fmla="*/ 274 h 73"/>
                      <a:gd name="T76" fmla="*/ 205 w 62"/>
                      <a:gd name="T77" fmla="*/ 264 h 73"/>
                      <a:gd name="T78" fmla="*/ 194 w 62"/>
                      <a:gd name="T79" fmla="*/ 238 h 73"/>
                      <a:gd name="T80" fmla="*/ 209 w 62"/>
                      <a:gd name="T81" fmla="*/ 209 h 73"/>
                      <a:gd name="T82" fmla="*/ 187 w 62"/>
                      <a:gd name="T83" fmla="*/ 171 h 73"/>
                      <a:gd name="T84" fmla="*/ 195 w 62"/>
                      <a:gd name="T85" fmla="*/ 125 h 73"/>
                      <a:gd name="T86" fmla="*/ 187 w 62"/>
                      <a:gd name="T87" fmla="*/ 108 h 73"/>
                      <a:gd name="T88" fmla="*/ 172 w 62"/>
                      <a:gd name="T89" fmla="*/ 99 h 73"/>
                      <a:gd name="T90" fmla="*/ 158 w 62"/>
                      <a:gd name="T91" fmla="*/ 99 h 73"/>
                      <a:gd name="T92" fmla="*/ 136 w 62"/>
                      <a:gd name="T93" fmla="*/ 84 h 73"/>
                      <a:gd name="T94" fmla="*/ 66 w 62"/>
                      <a:gd name="T95" fmla="*/ 0 h 73"/>
                      <a:gd name="T96" fmla="*/ 1 w 62"/>
                      <a:gd name="T97" fmla="*/ 16 h 73"/>
                      <a:gd name="T98" fmla="*/ 13 w 62"/>
                      <a:gd name="T99" fmla="*/ 38 h 73"/>
                      <a:gd name="T100" fmla="*/ 22 w 62"/>
                      <a:gd name="T101" fmla="*/ 42 h 73"/>
                      <a:gd name="T102" fmla="*/ 17 w 62"/>
                      <a:gd name="T103" fmla="*/ 49 h 73"/>
                      <a:gd name="T104" fmla="*/ 22 w 62"/>
                      <a:gd name="T105" fmla="*/ 50 h 73"/>
                      <a:gd name="T106" fmla="*/ 37 w 62"/>
                      <a:gd name="T107" fmla="*/ 5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3"/>
                      <a:gd name="T164" fmla="*/ 62 w 62"/>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3">
                        <a:moveTo>
                          <a:pt x="11" y="15"/>
                        </a:moveTo>
                        <a:lnTo>
                          <a:pt x="6" y="16"/>
                        </a:lnTo>
                        <a:lnTo>
                          <a:pt x="5" y="21"/>
                        </a:lnTo>
                        <a:lnTo>
                          <a:pt x="10" y="21"/>
                        </a:lnTo>
                        <a:lnTo>
                          <a:pt x="11" y="23"/>
                        </a:lnTo>
                        <a:lnTo>
                          <a:pt x="10" y="26"/>
                        </a:lnTo>
                        <a:lnTo>
                          <a:pt x="7" y="28"/>
                        </a:lnTo>
                        <a:lnTo>
                          <a:pt x="7" y="30"/>
                        </a:lnTo>
                        <a:lnTo>
                          <a:pt x="10" y="31"/>
                        </a:lnTo>
                        <a:lnTo>
                          <a:pt x="16" y="36"/>
                        </a:lnTo>
                        <a:lnTo>
                          <a:pt x="11" y="38"/>
                        </a:lnTo>
                        <a:lnTo>
                          <a:pt x="14" y="40"/>
                        </a:lnTo>
                        <a:lnTo>
                          <a:pt x="15" y="44"/>
                        </a:lnTo>
                        <a:lnTo>
                          <a:pt x="6" y="45"/>
                        </a:lnTo>
                        <a:lnTo>
                          <a:pt x="10" y="48"/>
                        </a:lnTo>
                        <a:lnTo>
                          <a:pt x="9" y="51"/>
                        </a:lnTo>
                        <a:lnTo>
                          <a:pt x="5" y="48"/>
                        </a:lnTo>
                        <a:lnTo>
                          <a:pt x="2" y="53"/>
                        </a:lnTo>
                        <a:lnTo>
                          <a:pt x="1" y="55"/>
                        </a:lnTo>
                        <a:lnTo>
                          <a:pt x="4" y="59"/>
                        </a:lnTo>
                        <a:lnTo>
                          <a:pt x="1" y="60"/>
                        </a:lnTo>
                        <a:lnTo>
                          <a:pt x="1" y="61"/>
                        </a:lnTo>
                        <a:lnTo>
                          <a:pt x="0" y="63"/>
                        </a:lnTo>
                        <a:lnTo>
                          <a:pt x="10" y="69"/>
                        </a:lnTo>
                        <a:lnTo>
                          <a:pt x="15" y="73"/>
                        </a:lnTo>
                        <a:lnTo>
                          <a:pt x="17" y="61"/>
                        </a:lnTo>
                        <a:lnTo>
                          <a:pt x="26" y="63"/>
                        </a:lnTo>
                        <a:lnTo>
                          <a:pt x="30" y="73"/>
                        </a:lnTo>
                        <a:lnTo>
                          <a:pt x="33" y="72"/>
                        </a:lnTo>
                        <a:lnTo>
                          <a:pt x="33" y="70"/>
                        </a:lnTo>
                        <a:lnTo>
                          <a:pt x="37" y="68"/>
                        </a:lnTo>
                        <a:lnTo>
                          <a:pt x="42" y="69"/>
                        </a:lnTo>
                        <a:lnTo>
                          <a:pt x="43" y="67"/>
                        </a:lnTo>
                        <a:lnTo>
                          <a:pt x="45" y="67"/>
                        </a:lnTo>
                        <a:lnTo>
                          <a:pt x="48" y="67"/>
                        </a:lnTo>
                        <a:lnTo>
                          <a:pt x="50" y="67"/>
                        </a:lnTo>
                        <a:lnTo>
                          <a:pt x="55" y="65"/>
                        </a:lnTo>
                        <a:lnTo>
                          <a:pt x="59" y="69"/>
                        </a:lnTo>
                        <a:lnTo>
                          <a:pt x="61" y="67"/>
                        </a:lnTo>
                        <a:lnTo>
                          <a:pt x="57" y="61"/>
                        </a:lnTo>
                        <a:lnTo>
                          <a:pt x="62" y="53"/>
                        </a:lnTo>
                        <a:lnTo>
                          <a:pt x="56" y="43"/>
                        </a:lnTo>
                        <a:lnTo>
                          <a:pt x="58" y="32"/>
                        </a:lnTo>
                        <a:lnTo>
                          <a:pt x="56" y="27"/>
                        </a:lnTo>
                        <a:lnTo>
                          <a:pt x="51" y="25"/>
                        </a:lnTo>
                        <a:lnTo>
                          <a:pt x="47" y="25"/>
                        </a:lnTo>
                        <a:lnTo>
                          <a:pt x="41" y="21"/>
                        </a:lnTo>
                        <a:lnTo>
                          <a:pt x="20" y="0"/>
                        </a:lnTo>
                        <a:lnTo>
                          <a:pt x="1" y="4"/>
                        </a:lnTo>
                        <a:lnTo>
                          <a:pt x="4" y="10"/>
                        </a:lnTo>
                        <a:lnTo>
                          <a:pt x="6" y="11"/>
                        </a:lnTo>
                        <a:lnTo>
                          <a:pt x="5" y="12"/>
                        </a:lnTo>
                        <a:lnTo>
                          <a:pt x="6" y="13"/>
                        </a:lnTo>
                        <a:lnTo>
                          <a:pt x="11" y="1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grpSp>
          </p:grpSp>
          <p:grpSp>
            <p:nvGrpSpPr>
              <p:cNvPr id="404" name="Group 72"/>
              <p:cNvGrpSpPr>
                <a:grpSpLocks noChangeAspect="1"/>
              </p:cNvGrpSpPr>
              <p:nvPr/>
            </p:nvGrpSpPr>
            <p:grpSpPr bwMode="auto">
              <a:xfrm>
                <a:off x="3641725" y="3139405"/>
                <a:ext cx="1822450" cy="2203450"/>
                <a:chOff x="2206" y="1852"/>
                <a:chExt cx="1368" cy="1655"/>
              </a:xfrm>
              <a:solidFill>
                <a:srgbClr val="C4FFA7"/>
              </a:solidFill>
            </p:grpSpPr>
            <p:sp>
              <p:nvSpPr>
                <p:cNvPr id="554" name="Freeform 73"/>
                <p:cNvSpPr>
                  <a:spLocks noChangeAspect="1"/>
                </p:cNvSpPr>
                <p:nvPr/>
              </p:nvSpPr>
              <p:spPr bwMode="auto">
                <a:xfrm>
                  <a:off x="3387" y="2419"/>
                  <a:ext cx="28" cy="36"/>
                </a:xfrm>
                <a:custGeom>
                  <a:avLst/>
                  <a:gdLst>
                    <a:gd name="T0" fmla="*/ 0 w 22"/>
                    <a:gd name="T1" fmla="*/ 112 h 27"/>
                    <a:gd name="T2" fmla="*/ 59 w 22"/>
                    <a:gd name="T3" fmla="*/ 113 h 27"/>
                    <a:gd name="T4" fmla="*/ 75 w 22"/>
                    <a:gd name="T5" fmla="*/ 79 h 27"/>
                    <a:gd name="T6" fmla="*/ 50 w 22"/>
                    <a:gd name="T7" fmla="*/ 0 h 27"/>
                    <a:gd name="T8" fmla="*/ 36 w 22"/>
                    <a:gd name="T9" fmla="*/ 1 h 27"/>
                    <a:gd name="T10" fmla="*/ 0 w 22"/>
                    <a:gd name="T11" fmla="*/ 112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0" y="26"/>
                      </a:moveTo>
                      <a:lnTo>
                        <a:pt x="17" y="27"/>
                      </a:lnTo>
                      <a:lnTo>
                        <a:pt x="22" y="19"/>
                      </a:lnTo>
                      <a:lnTo>
                        <a:pt x="15" y="0"/>
                      </a:lnTo>
                      <a:lnTo>
                        <a:pt x="10" y="1"/>
                      </a:lnTo>
                      <a:lnTo>
                        <a:pt x="0"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nvGrpSpPr>
                <p:cNvPr id="555" name="Group 74"/>
                <p:cNvGrpSpPr>
                  <a:grpSpLocks noChangeAspect="1"/>
                </p:cNvGrpSpPr>
                <p:nvPr/>
              </p:nvGrpSpPr>
              <p:grpSpPr bwMode="auto">
                <a:xfrm>
                  <a:off x="2206" y="1852"/>
                  <a:ext cx="1368" cy="1655"/>
                  <a:chOff x="2206" y="1852"/>
                  <a:chExt cx="1368" cy="1655"/>
                </a:xfrm>
                <a:grpFill/>
              </p:grpSpPr>
              <p:sp>
                <p:nvSpPr>
                  <p:cNvPr id="556" name="Freeform 75"/>
                  <p:cNvSpPr>
                    <a:spLocks noChangeAspect="1"/>
                  </p:cNvSpPr>
                  <p:nvPr/>
                </p:nvSpPr>
                <p:spPr bwMode="auto">
                  <a:xfrm>
                    <a:off x="3030" y="1981"/>
                    <a:ext cx="220" cy="227"/>
                  </a:xfrm>
                  <a:custGeom>
                    <a:avLst/>
                    <a:gdLst>
                      <a:gd name="T0" fmla="*/ 505 w 169"/>
                      <a:gd name="T1" fmla="*/ 252 h 172"/>
                      <a:gd name="T2" fmla="*/ 467 w 169"/>
                      <a:gd name="T3" fmla="*/ 189 h 172"/>
                      <a:gd name="T4" fmla="*/ 433 w 169"/>
                      <a:gd name="T5" fmla="*/ 124 h 172"/>
                      <a:gd name="T6" fmla="*/ 422 w 169"/>
                      <a:gd name="T7" fmla="*/ 127 h 172"/>
                      <a:gd name="T8" fmla="*/ 445 w 169"/>
                      <a:gd name="T9" fmla="*/ 186 h 172"/>
                      <a:gd name="T10" fmla="*/ 467 w 169"/>
                      <a:gd name="T11" fmla="*/ 236 h 172"/>
                      <a:gd name="T12" fmla="*/ 495 w 169"/>
                      <a:gd name="T13" fmla="*/ 285 h 172"/>
                      <a:gd name="T14" fmla="*/ 517 w 169"/>
                      <a:gd name="T15" fmla="*/ 333 h 172"/>
                      <a:gd name="T16" fmla="*/ 545 w 169"/>
                      <a:gd name="T17" fmla="*/ 387 h 172"/>
                      <a:gd name="T18" fmla="*/ 569 w 169"/>
                      <a:gd name="T19" fmla="*/ 437 h 172"/>
                      <a:gd name="T20" fmla="*/ 601 w 169"/>
                      <a:gd name="T21" fmla="*/ 484 h 172"/>
                      <a:gd name="T22" fmla="*/ 630 w 169"/>
                      <a:gd name="T23" fmla="*/ 533 h 172"/>
                      <a:gd name="T24" fmla="*/ 622 w 169"/>
                      <a:gd name="T25" fmla="*/ 538 h 172"/>
                      <a:gd name="T26" fmla="*/ 629 w 169"/>
                      <a:gd name="T27" fmla="*/ 589 h 172"/>
                      <a:gd name="T28" fmla="*/ 608 w 169"/>
                      <a:gd name="T29" fmla="*/ 616 h 172"/>
                      <a:gd name="T30" fmla="*/ 594 w 169"/>
                      <a:gd name="T31" fmla="*/ 614 h 172"/>
                      <a:gd name="T32" fmla="*/ 579 w 169"/>
                      <a:gd name="T33" fmla="*/ 648 h 172"/>
                      <a:gd name="T34" fmla="*/ 555 w 169"/>
                      <a:gd name="T35" fmla="*/ 663 h 172"/>
                      <a:gd name="T36" fmla="*/ 543 w 169"/>
                      <a:gd name="T37" fmla="*/ 690 h 172"/>
                      <a:gd name="T38" fmla="*/ 467 w 169"/>
                      <a:gd name="T39" fmla="*/ 681 h 172"/>
                      <a:gd name="T40" fmla="*/ 400 w 169"/>
                      <a:gd name="T41" fmla="*/ 674 h 172"/>
                      <a:gd name="T42" fmla="*/ 397 w 169"/>
                      <a:gd name="T43" fmla="*/ 655 h 172"/>
                      <a:gd name="T44" fmla="*/ 388 w 169"/>
                      <a:gd name="T45" fmla="*/ 674 h 172"/>
                      <a:gd name="T46" fmla="*/ 344 w 169"/>
                      <a:gd name="T47" fmla="*/ 674 h 172"/>
                      <a:gd name="T48" fmla="*/ 302 w 169"/>
                      <a:gd name="T49" fmla="*/ 674 h 172"/>
                      <a:gd name="T50" fmla="*/ 258 w 169"/>
                      <a:gd name="T51" fmla="*/ 674 h 172"/>
                      <a:gd name="T52" fmla="*/ 212 w 169"/>
                      <a:gd name="T53" fmla="*/ 674 h 172"/>
                      <a:gd name="T54" fmla="*/ 169 w 169"/>
                      <a:gd name="T55" fmla="*/ 674 h 172"/>
                      <a:gd name="T56" fmla="*/ 124 w 169"/>
                      <a:gd name="T57" fmla="*/ 674 h 172"/>
                      <a:gd name="T58" fmla="*/ 83 w 169"/>
                      <a:gd name="T59" fmla="*/ 674 h 172"/>
                      <a:gd name="T60" fmla="*/ 38 w 169"/>
                      <a:gd name="T61" fmla="*/ 674 h 172"/>
                      <a:gd name="T62" fmla="*/ 35 w 169"/>
                      <a:gd name="T63" fmla="*/ 610 h 172"/>
                      <a:gd name="T64" fmla="*/ 29 w 169"/>
                      <a:gd name="T65" fmla="*/ 540 h 172"/>
                      <a:gd name="T66" fmla="*/ 27 w 169"/>
                      <a:gd name="T67" fmla="*/ 475 h 172"/>
                      <a:gd name="T68" fmla="*/ 22 w 169"/>
                      <a:gd name="T69" fmla="*/ 410 h 172"/>
                      <a:gd name="T70" fmla="*/ 21 w 169"/>
                      <a:gd name="T71" fmla="*/ 339 h 172"/>
                      <a:gd name="T72" fmla="*/ 12 w 169"/>
                      <a:gd name="T73" fmla="*/ 276 h 172"/>
                      <a:gd name="T74" fmla="*/ 9 w 169"/>
                      <a:gd name="T75" fmla="*/ 211 h 172"/>
                      <a:gd name="T76" fmla="*/ 1 w 169"/>
                      <a:gd name="T77" fmla="*/ 150 h 172"/>
                      <a:gd name="T78" fmla="*/ 0 w 169"/>
                      <a:gd name="T79" fmla="*/ 92 h 172"/>
                      <a:gd name="T80" fmla="*/ 0 w 169"/>
                      <a:gd name="T81" fmla="*/ 38 h 172"/>
                      <a:gd name="T82" fmla="*/ 9 w 169"/>
                      <a:gd name="T83" fmla="*/ 0 h 172"/>
                      <a:gd name="T84" fmla="*/ 46 w 169"/>
                      <a:gd name="T85" fmla="*/ 0 h 172"/>
                      <a:gd name="T86" fmla="*/ 125 w 169"/>
                      <a:gd name="T87" fmla="*/ 26 h 172"/>
                      <a:gd name="T88" fmla="*/ 219 w 169"/>
                      <a:gd name="T89" fmla="*/ 50 h 172"/>
                      <a:gd name="T90" fmla="*/ 293 w 169"/>
                      <a:gd name="T91" fmla="*/ 26 h 172"/>
                      <a:gd name="T92" fmla="*/ 331 w 169"/>
                      <a:gd name="T93" fmla="*/ 1 h 172"/>
                      <a:gd name="T94" fmla="*/ 314 w 169"/>
                      <a:gd name="T95" fmla="*/ 12 h 172"/>
                      <a:gd name="T96" fmla="*/ 336 w 169"/>
                      <a:gd name="T97" fmla="*/ 1 h 172"/>
                      <a:gd name="T98" fmla="*/ 388 w 169"/>
                      <a:gd name="T99" fmla="*/ 21 h 172"/>
                      <a:gd name="T100" fmla="*/ 406 w 169"/>
                      <a:gd name="T101" fmla="*/ 34 h 172"/>
                      <a:gd name="T102" fmla="*/ 433 w 169"/>
                      <a:gd name="T103" fmla="*/ 37 h 172"/>
                      <a:gd name="T104" fmla="*/ 506 w 169"/>
                      <a:gd name="T105" fmla="*/ 21 h 172"/>
                      <a:gd name="T106" fmla="*/ 534 w 169"/>
                      <a:gd name="T107" fmla="*/ 86 h 172"/>
                      <a:gd name="T108" fmla="*/ 557 w 169"/>
                      <a:gd name="T109" fmla="*/ 150 h 172"/>
                      <a:gd name="T110" fmla="*/ 545 w 169"/>
                      <a:gd name="T111" fmla="*/ 202 h 172"/>
                      <a:gd name="T112" fmla="*/ 534 w 169"/>
                      <a:gd name="T113" fmla="*/ 265 h 172"/>
                      <a:gd name="T114" fmla="*/ 505 w 169"/>
                      <a:gd name="T115" fmla="*/ 252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9"/>
                      <a:gd name="T175" fmla="*/ 0 h 172"/>
                      <a:gd name="T176" fmla="*/ 169 w 169"/>
                      <a:gd name="T177" fmla="*/ 172 h 1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9" h="172">
                        <a:moveTo>
                          <a:pt x="135" y="63"/>
                        </a:moveTo>
                        <a:lnTo>
                          <a:pt x="125" y="47"/>
                        </a:lnTo>
                        <a:lnTo>
                          <a:pt x="116" y="31"/>
                        </a:lnTo>
                        <a:lnTo>
                          <a:pt x="113" y="32"/>
                        </a:lnTo>
                        <a:lnTo>
                          <a:pt x="119" y="46"/>
                        </a:lnTo>
                        <a:lnTo>
                          <a:pt x="125" y="59"/>
                        </a:lnTo>
                        <a:lnTo>
                          <a:pt x="132" y="71"/>
                        </a:lnTo>
                        <a:lnTo>
                          <a:pt x="138" y="83"/>
                        </a:lnTo>
                        <a:lnTo>
                          <a:pt x="146" y="96"/>
                        </a:lnTo>
                        <a:lnTo>
                          <a:pt x="152" y="109"/>
                        </a:lnTo>
                        <a:lnTo>
                          <a:pt x="161" y="121"/>
                        </a:lnTo>
                        <a:lnTo>
                          <a:pt x="169" y="133"/>
                        </a:lnTo>
                        <a:lnTo>
                          <a:pt x="167" y="134"/>
                        </a:lnTo>
                        <a:lnTo>
                          <a:pt x="168" y="147"/>
                        </a:lnTo>
                        <a:lnTo>
                          <a:pt x="163" y="154"/>
                        </a:lnTo>
                        <a:lnTo>
                          <a:pt x="159" y="153"/>
                        </a:lnTo>
                        <a:lnTo>
                          <a:pt x="155" y="162"/>
                        </a:lnTo>
                        <a:lnTo>
                          <a:pt x="148" y="165"/>
                        </a:lnTo>
                        <a:lnTo>
                          <a:pt x="145" y="172"/>
                        </a:lnTo>
                        <a:lnTo>
                          <a:pt x="125" y="170"/>
                        </a:lnTo>
                        <a:lnTo>
                          <a:pt x="107" y="168"/>
                        </a:lnTo>
                        <a:lnTo>
                          <a:pt x="106" y="164"/>
                        </a:lnTo>
                        <a:lnTo>
                          <a:pt x="104" y="168"/>
                        </a:lnTo>
                        <a:lnTo>
                          <a:pt x="92" y="168"/>
                        </a:lnTo>
                        <a:lnTo>
                          <a:pt x="81" y="168"/>
                        </a:lnTo>
                        <a:lnTo>
                          <a:pt x="69" y="168"/>
                        </a:lnTo>
                        <a:lnTo>
                          <a:pt x="57" y="168"/>
                        </a:lnTo>
                        <a:lnTo>
                          <a:pt x="45" y="168"/>
                        </a:lnTo>
                        <a:lnTo>
                          <a:pt x="33" y="168"/>
                        </a:lnTo>
                        <a:lnTo>
                          <a:pt x="22" y="168"/>
                        </a:lnTo>
                        <a:lnTo>
                          <a:pt x="10" y="168"/>
                        </a:lnTo>
                        <a:lnTo>
                          <a:pt x="9" y="152"/>
                        </a:lnTo>
                        <a:lnTo>
                          <a:pt x="8" y="135"/>
                        </a:lnTo>
                        <a:lnTo>
                          <a:pt x="7" y="119"/>
                        </a:lnTo>
                        <a:lnTo>
                          <a:pt x="6" y="103"/>
                        </a:lnTo>
                        <a:lnTo>
                          <a:pt x="5" y="85"/>
                        </a:lnTo>
                        <a:lnTo>
                          <a:pt x="3" y="69"/>
                        </a:lnTo>
                        <a:lnTo>
                          <a:pt x="2" y="53"/>
                        </a:lnTo>
                        <a:lnTo>
                          <a:pt x="1" y="37"/>
                        </a:lnTo>
                        <a:lnTo>
                          <a:pt x="0" y="23"/>
                        </a:lnTo>
                        <a:lnTo>
                          <a:pt x="0" y="10"/>
                        </a:lnTo>
                        <a:lnTo>
                          <a:pt x="2" y="0"/>
                        </a:lnTo>
                        <a:lnTo>
                          <a:pt x="12" y="0"/>
                        </a:lnTo>
                        <a:lnTo>
                          <a:pt x="34" y="6"/>
                        </a:lnTo>
                        <a:lnTo>
                          <a:pt x="58" y="13"/>
                        </a:lnTo>
                        <a:lnTo>
                          <a:pt x="78" y="6"/>
                        </a:lnTo>
                        <a:lnTo>
                          <a:pt x="88" y="1"/>
                        </a:lnTo>
                        <a:lnTo>
                          <a:pt x="84" y="3"/>
                        </a:lnTo>
                        <a:lnTo>
                          <a:pt x="90" y="1"/>
                        </a:lnTo>
                        <a:lnTo>
                          <a:pt x="104" y="5"/>
                        </a:lnTo>
                        <a:lnTo>
                          <a:pt x="108" y="8"/>
                        </a:lnTo>
                        <a:lnTo>
                          <a:pt x="116" y="9"/>
                        </a:lnTo>
                        <a:lnTo>
                          <a:pt x="136" y="5"/>
                        </a:lnTo>
                        <a:lnTo>
                          <a:pt x="143" y="21"/>
                        </a:lnTo>
                        <a:lnTo>
                          <a:pt x="149" y="37"/>
                        </a:lnTo>
                        <a:lnTo>
                          <a:pt x="146" y="51"/>
                        </a:lnTo>
                        <a:lnTo>
                          <a:pt x="143" y="66"/>
                        </a:lnTo>
                        <a:lnTo>
                          <a:pt x="135" y="6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7" name="Freeform 76"/>
                  <p:cNvSpPr>
                    <a:spLocks noChangeAspect="1"/>
                  </p:cNvSpPr>
                  <p:nvPr/>
                </p:nvSpPr>
                <p:spPr bwMode="auto">
                  <a:xfrm>
                    <a:off x="3132" y="2731"/>
                    <a:ext cx="38" cy="38"/>
                  </a:xfrm>
                  <a:custGeom>
                    <a:avLst/>
                    <a:gdLst>
                      <a:gd name="T0" fmla="*/ 38 w 29"/>
                      <a:gd name="T1" fmla="*/ 28 h 29"/>
                      <a:gd name="T2" fmla="*/ 16 w 29"/>
                      <a:gd name="T3" fmla="*/ 71 h 29"/>
                      <a:gd name="T4" fmla="*/ 0 w 29"/>
                      <a:gd name="T5" fmla="*/ 113 h 29"/>
                      <a:gd name="T6" fmla="*/ 1 w 29"/>
                      <a:gd name="T7" fmla="*/ 113 h 29"/>
                      <a:gd name="T8" fmla="*/ 59 w 29"/>
                      <a:gd name="T9" fmla="*/ 109 h 29"/>
                      <a:gd name="T10" fmla="*/ 63 w 29"/>
                      <a:gd name="T11" fmla="*/ 88 h 29"/>
                      <a:gd name="T12" fmla="*/ 96 w 29"/>
                      <a:gd name="T13" fmla="*/ 93 h 29"/>
                      <a:gd name="T14" fmla="*/ 113 w 29"/>
                      <a:gd name="T15" fmla="*/ 86 h 29"/>
                      <a:gd name="T16" fmla="*/ 93 w 29"/>
                      <a:gd name="T17" fmla="*/ 0 h 29"/>
                      <a:gd name="T18" fmla="*/ 59 w 29"/>
                      <a:gd name="T19" fmla="*/ 28 h 29"/>
                      <a:gd name="T20" fmla="*/ 38 w 29"/>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0" y="7"/>
                        </a:moveTo>
                        <a:lnTo>
                          <a:pt x="4" y="18"/>
                        </a:lnTo>
                        <a:lnTo>
                          <a:pt x="0" y="29"/>
                        </a:lnTo>
                        <a:lnTo>
                          <a:pt x="1" y="29"/>
                        </a:lnTo>
                        <a:lnTo>
                          <a:pt x="15" y="28"/>
                        </a:lnTo>
                        <a:lnTo>
                          <a:pt x="16" y="23"/>
                        </a:lnTo>
                        <a:lnTo>
                          <a:pt x="25" y="24"/>
                        </a:lnTo>
                        <a:lnTo>
                          <a:pt x="29" y="22"/>
                        </a:lnTo>
                        <a:lnTo>
                          <a:pt x="24" y="0"/>
                        </a:lnTo>
                        <a:lnTo>
                          <a:pt x="15" y="7"/>
                        </a:lnTo>
                        <a:lnTo>
                          <a:pt x="10"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8" name="Freeform 77"/>
                  <p:cNvSpPr>
                    <a:spLocks noChangeAspect="1"/>
                  </p:cNvSpPr>
                  <p:nvPr/>
                </p:nvSpPr>
                <p:spPr bwMode="auto">
                  <a:xfrm>
                    <a:off x="2824" y="2168"/>
                    <a:ext cx="203" cy="365"/>
                  </a:xfrm>
                  <a:custGeom>
                    <a:avLst/>
                    <a:gdLst>
                      <a:gd name="T0" fmla="*/ 560 w 157"/>
                      <a:gd name="T1" fmla="*/ 276 h 278"/>
                      <a:gd name="T2" fmla="*/ 507 w 157"/>
                      <a:gd name="T3" fmla="*/ 238 h 278"/>
                      <a:gd name="T4" fmla="*/ 449 w 157"/>
                      <a:gd name="T5" fmla="*/ 209 h 278"/>
                      <a:gd name="T6" fmla="*/ 393 w 157"/>
                      <a:gd name="T7" fmla="*/ 172 h 278"/>
                      <a:gd name="T8" fmla="*/ 341 w 157"/>
                      <a:gd name="T9" fmla="*/ 137 h 278"/>
                      <a:gd name="T10" fmla="*/ 283 w 157"/>
                      <a:gd name="T11" fmla="*/ 104 h 278"/>
                      <a:gd name="T12" fmla="*/ 228 w 157"/>
                      <a:gd name="T13" fmla="*/ 72 h 278"/>
                      <a:gd name="T14" fmla="*/ 172 w 157"/>
                      <a:gd name="T15" fmla="*/ 38 h 278"/>
                      <a:gd name="T16" fmla="*/ 115 w 157"/>
                      <a:gd name="T17" fmla="*/ 0 h 278"/>
                      <a:gd name="T18" fmla="*/ 65 w 157"/>
                      <a:gd name="T19" fmla="*/ 38 h 278"/>
                      <a:gd name="T20" fmla="*/ 69 w 157"/>
                      <a:gd name="T21" fmla="*/ 88 h 278"/>
                      <a:gd name="T22" fmla="*/ 75 w 157"/>
                      <a:gd name="T23" fmla="*/ 137 h 278"/>
                      <a:gd name="T24" fmla="*/ 124 w 157"/>
                      <a:gd name="T25" fmla="*/ 219 h 278"/>
                      <a:gd name="T26" fmla="*/ 109 w 157"/>
                      <a:gd name="T27" fmla="*/ 240 h 278"/>
                      <a:gd name="T28" fmla="*/ 109 w 157"/>
                      <a:gd name="T29" fmla="*/ 297 h 278"/>
                      <a:gd name="T30" fmla="*/ 103 w 157"/>
                      <a:gd name="T31" fmla="*/ 348 h 278"/>
                      <a:gd name="T32" fmla="*/ 102 w 157"/>
                      <a:gd name="T33" fmla="*/ 400 h 278"/>
                      <a:gd name="T34" fmla="*/ 102 w 157"/>
                      <a:gd name="T35" fmla="*/ 453 h 278"/>
                      <a:gd name="T36" fmla="*/ 74 w 157"/>
                      <a:gd name="T37" fmla="*/ 491 h 278"/>
                      <a:gd name="T38" fmla="*/ 50 w 157"/>
                      <a:gd name="T39" fmla="*/ 533 h 278"/>
                      <a:gd name="T40" fmla="*/ 22 w 157"/>
                      <a:gd name="T41" fmla="*/ 572 h 278"/>
                      <a:gd name="T42" fmla="*/ 0 w 157"/>
                      <a:gd name="T43" fmla="*/ 611 h 278"/>
                      <a:gd name="T44" fmla="*/ 0 w 157"/>
                      <a:gd name="T45" fmla="*/ 667 h 278"/>
                      <a:gd name="T46" fmla="*/ 27 w 157"/>
                      <a:gd name="T47" fmla="*/ 710 h 278"/>
                      <a:gd name="T48" fmla="*/ 47 w 157"/>
                      <a:gd name="T49" fmla="*/ 710 h 278"/>
                      <a:gd name="T50" fmla="*/ 74 w 157"/>
                      <a:gd name="T51" fmla="*/ 776 h 278"/>
                      <a:gd name="T52" fmla="*/ 79 w 157"/>
                      <a:gd name="T53" fmla="*/ 852 h 278"/>
                      <a:gd name="T54" fmla="*/ 115 w 157"/>
                      <a:gd name="T55" fmla="*/ 920 h 278"/>
                      <a:gd name="T56" fmla="*/ 53 w 157"/>
                      <a:gd name="T57" fmla="*/ 920 h 278"/>
                      <a:gd name="T58" fmla="*/ 27 w 157"/>
                      <a:gd name="T59" fmla="*/ 937 h 278"/>
                      <a:gd name="T60" fmla="*/ 74 w 157"/>
                      <a:gd name="T61" fmla="*/ 998 h 278"/>
                      <a:gd name="T62" fmla="*/ 109 w 157"/>
                      <a:gd name="T63" fmla="*/ 1084 h 278"/>
                      <a:gd name="T64" fmla="*/ 160 w 157"/>
                      <a:gd name="T65" fmla="*/ 1070 h 278"/>
                      <a:gd name="T66" fmla="*/ 171 w 157"/>
                      <a:gd name="T67" fmla="*/ 1075 h 278"/>
                      <a:gd name="T68" fmla="*/ 199 w 157"/>
                      <a:gd name="T69" fmla="*/ 1073 h 278"/>
                      <a:gd name="T70" fmla="*/ 279 w 157"/>
                      <a:gd name="T71" fmla="*/ 1053 h 278"/>
                      <a:gd name="T72" fmla="*/ 304 w 157"/>
                      <a:gd name="T73" fmla="*/ 1019 h 278"/>
                      <a:gd name="T74" fmla="*/ 296 w 157"/>
                      <a:gd name="T75" fmla="*/ 998 h 278"/>
                      <a:gd name="T76" fmla="*/ 375 w 157"/>
                      <a:gd name="T77" fmla="*/ 985 h 278"/>
                      <a:gd name="T78" fmla="*/ 418 w 157"/>
                      <a:gd name="T79" fmla="*/ 927 h 278"/>
                      <a:gd name="T80" fmla="*/ 458 w 157"/>
                      <a:gd name="T81" fmla="*/ 874 h 278"/>
                      <a:gd name="T82" fmla="*/ 515 w 157"/>
                      <a:gd name="T83" fmla="*/ 855 h 278"/>
                      <a:gd name="T84" fmla="*/ 508 w 157"/>
                      <a:gd name="T85" fmla="*/ 819 h 278"/>
                      <a:gd name="T86" fmla="*/ 497 w 157"/>
                      <a:gd name="T87" fmla="*/ 786 h 278"/>
                      <a:gd name="T88" fmla="*/ 473 w 157"/>
                      <a:gd name="T89" fmla="*/ 731 h 278"/>
                      <a:gd name="T90" fmla="*/ 456 w 157"/>
                      <a:gd name="T91" fmla="*/ 731 h 278"/>
                      <a:gd name="T92" fmla="*/ 473 w 157"/>
                      <a:gd name="T93" fmla="*/ 674 h 278"/>
                      <a:gd name="T94" fmla="*/ 478 w 157"/>
                      <a:gd name="T95" fmla="*/ 649 h 278"/>
                      <a:gd name="T96" fmla="*/ 489 w 157"/>
                      <a:gd name="T97" fmla="*/ 628 h 278"/>
                      <a:gd name="T98" fmla="*/ 489 w 157"/>
                      <a:gd name="T99" fmla="*/ 607 h 278"/>
                      <a:gd name="T100" fmla="*/ 515 w 157"/>
                      <a:gd name="T101" fmla="*/ 550 h 278"/>
                      <a:gd name="T102" fmla="*/ 531 w 157"/>
                      <a:gd name="T103" fmla="*/ 534 h 278"/>
                      <a:gd name="T104" fmla="*/ 566 w 157"/>
                      <a:gd name="T105" fmla="*/ 533 h 278"/>
                      <a:gd name="T106" fmla="*/ 566 w 157"/>
                      <a:gd name="T107" fmla="*/ 469 h 278"/>
                      <a:gd name="T108" fmla="*/ 564 w 157"/>
                      <a:gd name="T109" fmla="*/ 400 h 278"/>
                      <a:gd name="T110" fmla="*/ 564 w 157"/>
                      <a:gd name="T111" fmla="*/ 340 h 278"/>
                      <a:gd name="T112" fmla="*/ 560 w 157"/>
                      <a:gd name="T113" fmla="*/ 276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278"/>
                      <a:gd name="T173" fmla="*/ 157 w 157"/>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278">
                        <a:moveTo>
                          <a:pt x="155" y="71"/>
                        </a:moveTo>
                        <a:lnTo>
                          <a:pt x="140" y="61"/>
                        </a:lnTo>
                        <a:lnTo>
                          <a:pt x="124" y="53"/>
                        </a:lnTo>
                        <a:lnTo>
                          <a:pt x="109" y="44"/>
                        </a:lnTo>
                        <a:lnTo>
                          <a:pt x="94" y="35"/>
                        </a:lnTo>
                        <a:lnTo>
                          <a:pt x="78" y="27"/>
                        </a:lnTo>
                        <a:lnTo>
                          <a:pt x="63" y="18"/>
                        </a:lnTo>
                        <a:lnTo>
                          <a:pt x="48" y="10"/>
                        </a:lnTo>
                        <a:lnTo>
                          <a:pt x="32" y="0"/>
                        </a:lnTo>
                        <a:lnTo>
                          <a:pt x="18" y="10"/>
                        </a:lnTo>
                        <a:lnTo>
                          <a:pt x="19" y="23"/>
                        </a:lnTo>
                        <a:lnTo>
                          <a:pt x="21" y="35"/>
                        </a:lnTo>
                        <a:lnTo>
                          <a:pt x="34" y="56"/>
                        </a:lnTo>
                        <a:lnTo>
                          <a:pt x="30" y="62"/>
                        </a:lnTo>
                        <a:lnTo>
                          <a:pt x="30" y="76"/>
                        </a:lnTo>
                        <a:lnTo>
                          <a:pt x="29" y="89"/>
                        </a:lnTo>
                        <a:lnTo>
                          <a:pt x="28" y="103"/>
                        </a:lnTo>
                        <a:lnTo>
                          <a:pt x="28" y="116"/>
                        </a:lnTo>
                        <a:lnTo>
                          <a:pt x="20" y="126"/>
                        </a:lnTo>
                        <a:lnTo>
                          <a:pt x="14" y="136"/>
                        </a:lnTo>
                        <a:lnTo>
                          <a:pt x="6" y="147"/>
                        </a:lnTo>
                        <a:lnTo>
                          <a:pt x="0" y="157"/>
                        </a:lnTo>
                        <a:lnTo>
                          <a:pt x="0" y="171"/>
                        </a:lnTo>
                        <a:lnTo>
                          <a:pt x="7" y="182"/>
                        </a:lnTo>
                        <a:lnTo>
                          <a:pt x="13" y="182"/>
                        </a:lnTo>
                        <a:lnTo>
                          <a:pt x="20" y="199"/>
                        </a:lnTo>
                        <a:lnTo>
                          <a:pt x="22" y="218"/>
                        </a:lnTo>
                        <a:lnTo>
                          <a:pt x="32" y="236"/>
                        </a:lnTo>
                        <a:lnTo>
                          <a:pt x="15" y="236"/>
                        </a:lnTo>
                        <a:lnTo>
                          <a:pt x="7" y="240"/>
                        </a:lnTo>
                        <a:lnTo>
                          <a:pt x="20" y="256"/>
                        </a:lnTo>
                        <a:lnTo>
                          <a:pt x="30" y="278"/>
                        </a:lnTo>
                        <a:lnTo>
                          <a:pt x="44" y="274"/>
                        </a:lnTo>
                        <a:lnTo>
                          <a:pt x="47" y="276"/>
                        </a:lnTo>
                        <a:lnTo>
                          <a:pt x="55" y="275"/>
                        </a:lnTo>
                        <a:lnTo>
                          <a:pt x="77" y="270"/>
                        </a:lnTo>
                        <a:lnTo>
                          <a:pt x="84" y="261"/>
                        </a:lnTo>
                        <a:lnTo>
                          <a:pt x="82" y="256"/>
                        </a:lnTo>
                        <a:lnTo>
                          <a:pt x="104" y="252"/>
                        </a:lnTo>
                        <a:lnTo>
                          <a:pt x="115" y="238"/>
                        </a:lnTo>
                        <a:lnTo>
                          <a:pt x="127" y="224"/>
                        </a:lnTo>
                        <a:lnTo>
                          <a:pt x="142" y="219"/>
                        </a:lnTo>
                        <a:lnTo>
                          <a:pt x="141" y="210"/>
                        </a:lnTo>
                        <a:lnTo>
                          <a:pt x="138" y="201"/>
                        </a:lnTo>
                        <a:lnTo>
                          <a:pt x="131" y="187"/>
                        </a:lnTo>
                        <a:lnTo>
                          <a:pt x="126" y="187"/>
                        </a:lnTo>
                        <a:lnTo>
                          <a:pt x="131" y="173"/>
                        </a:lnTo>
                        <a:lnTo>
                          <a:pt x="132" y="166"/>
                        </a:lnTo>
                        <a:lnTo>
                          <a:pt x="135" y="161"/>
                        </a:lnTo>
                        <a:lnTo>
                          <a:pt x="135" y="155"/>
                        </a:lnTo>
                        <a:lnTo>
                          <a:pt x="142" y="141"/>
                        </a:lnTo>
                        <a:lnTo>
                          <a:pt x="147" y="137"/>
                        </a:lnTo>
                        <a:lnTo>
                          <a:pt x="157" y="136"/>
                        </a:lnTo>
                        <a:lnTo>
                          <a:pt x="157" y="120"/>
                        </a:lnTo>
                        <a:lnTo>
                          <a:pt x="156" y="103"/>
                        </a:lnTo>
                        <a:lnTo>
                          <a:pt x="156" y="87"/>
                        </a:lnTo>
                        <a:lnTo>
                          <a:pt x="155" y="7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9" name="Freeform 78"/>
                  <p:cNvSpPr>
                    <a:spLocks noChangeAspect="1"/>
                  </p:cNvSpPr>
                  <p:nvPr/>
                </p:nvSpPr>
                <p:spPr bwMode="auto">
                  <a:xfrm>
                    <a:off x="3277" y="2293"/>
                    <a:ext cx="130" cy="132"/>
                  </a:xfrm>
                  <a:custGeom>
                    <a:avLst/>
                    <a:gdLst>
                      <a:gd name="T0" fmla="*/ 0 w 101"/>
                      <a:gd name="T1" fmla="*/ 304 h 100"/>
                      <a:gd name="T2" fmla="*/ 8 w 101"/>
                      <a:gd name="T3" fmla="*/ 256 h 100"/>
                      <a:gd name="T4" fmla="*/ 13 w 101"/>
                      <a:gd name="T5" fmla="*/ 160 h 100"/>
                      <a:gd name="T6" fmla="*/ 31 w 101"/>
                      <a:gd name="T7" fmla="*/ 73 h 100"/>
                      <a:gd name="T8" fmla="*/ 66 w 101"/>
                      <a:gd name="T9" fmla="*/ 38 h 100"/>
                      <a:gd name="T10" fmla="*/ 98 w 101"/>
                      <a:gd name="T11" fmla="*/ 12 h 100"/>
                      <a:gd name="T12" fmla="*/ 109 w 101"/>
                      <a:gd name="T13" fmla="*/ 0 h 100"/>
                      <a:gd name="T14" fmla="*/ 125 w 101"/>
                      <a:gd name="T15" fmla="*/ 50 h 100"/>
                      <a:gd name="T16" fmla="*/ 140 w 101"/>
                      <a:gd name="T17" fmla="*/ 102 h 100"/>
                      <a:gd name="T18" fmla="*/ 161 w 101"/>
                      <a:gd name="T19" fmla="*/ 152 h 100"/>
                      <a:gd name="T20" fmla="*/ 175 w 101"/>
                      <a:gd name="T21" fmla="*/ 202 h 100"/>
                      <a:gd name="T22" fmla="*/ 180 w 101"/>
                      <a:gd name="T23" fmla="*/ 186 h 100"/>
                      <a:gd name="T24" fmla="*/ 192 w 101"/>
                      <a:gd name="T25" fmla="*/ 198 h 100"/>
                      <a:gd name="T26" fmla="*/ 237 w 101"/>
                      <a:gd name="T27" fmla="*/ 228 h 100"/>
                      <a:gd name="T28" fmla="*/ 296 w 101"/>
                      <a:gd name="T29" fmla="*/ 296 h 100"/>
                      <a:gd name="T30" fmla="*/ 357 w 101"/>
                      <a:gd name="T31" fmla="*/ 364 h 100"/>
                      <a:gd name="T32" fmla="*/ 357 w 101"/>
                      <a:gd name="T33" fmla="*/ 376 h 100"/>
                      <a:gd name="T34" fmla="*/ 354 w 101"/>
                      <a:gd name="T35" fmla="*/ 380 h 100"/>
                      <a:gd name="T36" fmla="*/ 335 w 101"/>
                      <a:gd name="T37" fmla="*/ 387 h 100"/>
                      <a:gd name="T38" fmla="*/ 306 w 101"/>
                      <a:gd name="T39" fmla="*/ 401 h 100"/>
                      <a:gd name="T40" fmla="*/ 305 w 101"/>
                      <a:gd name="T41" fmla="*/ 387 h 100"/>
                      <a:gd name="T42" fmla="*/ 259 w 101"/>
                      <a:gd name="T43" fmla="*/ 364 h 100"/>
                      <a:gd name="T44" fmla="*/ 225 w 101"/>
                      <a:gd name="T45" fmla="*/ 325 h 100"/>
                      <a:gd name="T46" fmla="*/ 207 w 101"/>
                      <a:gd name="T47" fmla="*/ 301 h 100"/>
                      <a:gd name="T48" fmla="*/ 172 w 101"/>
                      <a:gd name="T49" fmla="*/ 279 h 100"/>
                      <a:gd name="T50" fmla="*/ 140 w 101"/>
                      <a:gd name="T51" fmla="*/ 273 h 100"/>
                      <a:gd name="T52" fmla="*/ 109 w 101"/>
                      <a:gd name="T53" fmla="*/ 279 h 100"/>
                      <a:gd name="T54" fmla="*/ 82 w 101"/>
                      <a:gd name="T55" fmla="*/ 246 h 100"/>
                      <a:gd name="T56" fmla="*/ 75 w 101"/>
                      <a:gd name="T57" fmla="*/ 301 h 100"/>
                      <a:gd name="T58" fmla="*/ 51 w 101"/>
                      <a:gd name="T59" fmla="*/ 279 h 100"/>
                      <a:gd name="T60" fmla="*/ 24 w 101"/>
                      <a:gd name="T61" fmla="*/ 310 h 100"/>
                      <a:gd name="T62" fmla="*/ 0 w 101"/>
                      <a:gd name="T63" fmla="*/ 304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100"/>
                      <a:gd name="T98" fmla="*/ 101 w 101"/>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100">
                        <a:moveTo>
                          <a:pt x="0" y="76"/>
                        </a:moveTo>
                        <a:lnTo>
                          <a:pt x="2" y="64"/>
                        </a:lnTo>
                        <a:lnTo>
                          <a:pt x="4" y="40"/>
                        </a:lnTo>
                        <a:lnTo>
                          <a:pt x="9" y="18"/>
                        </a:lnTo>
                        <a:lnTo>
                          <a:pt x="19" y="10"/>
                        </a:lnTo>
                        <a:lnTo>
                          <a:pt x="28" y="3"/>
                        </a:lnTo>
                        <a:lnTo>
                          <a:pt x="31" y="0"/>
                        </a:lnTo>
                        <a:lnTo>
                          <a:pt x="35" y="13"/>
                        </a:lnTo>
                        <a:lnTo>
                          <a:pt x="40" y="25"/>
                        </a:lnTo>
                        <a:lnTo>
                          <a:pt x="45" y="38"/>
                        </a:lnTo>
                        <a:lnTo>
                          <a:pt x="50" y="51"/>
                        </a:lnTo>
                        <a:lnTo>
                          <a:pt x="51" y="46"/>
                        </a:lnTo>
                        <a:lnTo>
                          <a:pt x="54" y="49"/>
                        </a:lnTo>
                        <a:lnTo>
                          <a:pt x="67" y="57"/>
                        </a:lnTo>
                        <a:lnTo>
                          <a:pt x="84" y="74"/>
                        </a:lnTo>
                        <a:lnTo>
                          <a:pt x="101" y="91"/>
                        </a:lnTo>
                        <a:lnTo>
                          <a:pt x="101" y="94"/>
                        </a:lnTo>
                        <a:lnTo>
                          <a:pt x="100" y="95"/>
                        </a:lnTo>
                        <a:lnTo>
                          <a:pt x="95" y="96"/>
                        </a:lnTo>
                        <a:lnTo>
                          <a:pt x="87" y="100"/>
                        </a:lnTo>
                        <a:lnTo>
                          <a:pt x="86" y="96"/>
                        </a:lnTo>
                        <a:lnTo>
                          <a:pt x="73" y="91"/>
                        </a:lnTo>
                        <a:lnTo>
                          <a:pt x="64" y="81"/>
                        </a:lnTo>
                        <a:lnTo>
                          <a:pt x="58" y="75"/>
                        </a:lnTo>
                        <a:lnTo>
                          <a:pt x="49" y="70"/>
                        </a:lnTo>
                        <a:lnTo>
                          <a:pt x="40" y="68"/>
                        </a:lnTo>
                        <a:lnTo>
                          <a:pt x="31" y="70"/>
                        </a:lnTo>
                        <a:lnTo>
                          <a:pt x="23" y="61"/>
                        </a:lnTo>
                        <a:lnTo>
                          <a:pt x="21" y="75"/>
                        </a:lnTo>
                        <a:lnTo>
                          <a:pt x="15" y="70"/>
                        </a:lnTo>
                        <a:lnTo>
                          <a:pt x="7" y="77"/>
                        </a:lnTo>
                        <a:lnTo>
                          <a:pt x="0" y="7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0" name="Freeform 79"/>
                  <p:cNvSpPr>
                    <a:spLocks noChangeAspect="1"/>
                  </p:cNvSpPr>
                  <p:nvPr/>
                </p:nvSpPr>
                <p:spPr bwMode="auto">
                  <a:xfrm>
                    <a:off x="3213" y="2373"/>
                    <a:ext cx="300" cy="254"/>
                  </a:xfrm>
                  <a:custGeom>
                    <a:avLst/>
                    <a:gdLst>
                      <a:gd name="T0" fmla="*/ 294 w 231"/>
                      <a:gd name="T1" fmla="*/ 761 h 192"/>
                      <a:gd name="T2" fmla="*/ 219 w 231"/>
                      <a:gd name="T3" fmla="*/ 710 h 192"/>
                      <a:gd name="T4" fmla="*/ 170 w 231"/>
                      <a:gd name="T5" fmla="*/ 701 h 192"/>
                      <a:gd name="T6" fmla="*/ 155 w 231"/>
                      <a:gd name="T7" fmla="*/ 644 h 192"/>
                      <a:gd name="T8" fmla="*/ 125 w 231"/>
                      <a:gd name="T9" fmla="*/ 628 h 192"/>
                      <a:gd name="T10" fmla="*/ 97 w 231"/>
                      <a:gd name="T11" fmla="*/ 579 h 192"/>
                      <a:gd name="T12" fmla="*/ 83 w 231"/>
                      <a:gd name="T13" fmla="*/ 537 h 192"/>
                      <a:gd name="T14" fmla="*/ 27 w 231"/>
                      <a:gd name="T15" fmla="*/ 478 h 192"/>
                      <a:gd name="T16" fmla="*/ 0 w 231"/>
                      <a:gd name="T17" fmla="*/ 464 h 192"/>
                      <a:gd name="T18" fmla="*/ 27 w 231"/>
                      <a:gd name="T19" fmla="*/ 425 h 192"/>
                      <a:gd name="T20" fmla="*/ 66 w 231"/>
                      <a:gd name="T21" fmla="*/ 417 h 192"/>
                      <a:gd name="T22" fmla="*/ 74 w 231"/>
                      <a:gd name="T23" fmla="*/ 340 h 192"/>
                      <a:gd name="T24" fmla="*/ 75 w 231"/>
                      <a:gd name="T25" fmla="*/ 265 h 192"/>
                      <a:gd name="T26" fmla="*/ 108 w 231"/>
                      <a:gd name="T27" fmla="*/ 259 h 192"/>
                      <a:gd name="T28" fmla="*/ 125 w 231"/>
                      <a:gd name="T29" fmla="*/ 179 h 192"/>
                      <a:gd name="T30" fmla="*/ 182 w 231"/>
                      <a:gd name="T31" fmla="*/ 60 h 192"/>
                      <a:gd name="T32" fmla="*/ 208 w 231"/>
                      <a:gd name="T33" fmla="*/ 65 h 192"/>
                      <a:gd name="T34" fmla="*/ 236 w 231"/>
                      <a:gd name="T35" fmla="*/ 37 h 192"/>
                      <a:gd name="T36" fmla="*/ 258 w 231"/>
                      <a:gd name="T37" fmla="*/ 58 h 192"/>
                      <a:gd name="T38" fmla="*/ 266 w 231"/>
                      <a:gd name="T39" fmla="*/ 0 h 192"/>
                      <a:gd name="T40" fmla="*/ 295 w 231"/>
                      <a:gd name="T41" fmla="*/ 37 h 192"/>
                      <a:gd name="T42" fmla="*/ 331 w 231"/>
                      <a:gd name="T43" fmla="*/ 28 h 192"/>
                      <a:gd name="T44" fmla="*/ 361 w 231"/>
                      <a:gd name="T45" fmla="*/ 37 h 192"/>
                      <a:gd name="T46" fmla="*/ 396 w 231"/>
                      <a:gd name="T47" fmla="*/ 58 h 192"/>
                      <a:gd name="T48" fmla="*/ 418 w 231"/>
                      <a:gd name="T49" fmla="*/ 79 h 192"/>
                      <a:gd name="T50" fmla="*/ 448 w 231"/>
                      <a:gd name="T51" fmla="*/ 123 h 192"/>
                      <a:gd name="T52" fmla="*/ 497 w 231"/>
                      <a:gd name="T53" fmla="*/ 142 h 192"/>
                      <a:gd name="T54" fmla="*/ 504 w 231"/>
                      <a:gd name="T55" fmla="*/ 159 h 192"/>
                      <a:gd name="T56" fmla="*/ 532 w 231"/>
                      <a:gd name="T57" fmla="*/ 142 h 192"/>
                      <a:gd name="T58" fmla="*/ 496 w 231"/>
                      <a:gd name="T59" fmla="*/ 243 h 192"/>
                      <a:gd name="T60" fmla="*/ 558 w 231"/>
                      <a:gd name="T61" fmla="*/ 249 h 192"/>
                      <a:gd name="T62" fmla="*/ 552 w 231"/>
                      <a:gd name="T63" fmla="*/ 287 h 192"/>
                      <a:gd name="T64" fmla="*/ 587 w 231"/>
                      <a:gd name="T65" fmla="*/ 340 h 192"/>
                      <a:gd name="T66" fmla="*/ 621 w 231"/>
                      <a:gd name="T67" fmla="*/ 389 h 192"/>
                      <a:gd name="T68" fmla="*/ 666 w 231"/>
                      <a:gd name="T69" fmla="*/ 410 h 192"/>
                      <a:gd name="T70" fmla="*/ 706 w 231"/>
                      <a:gd name="T71" fmla="*/ 425 h 192"/>
                      <a:gd name="T72" fmla="*/ 755 w 231"/>
                      <a:gd name="T73" fmla="*/ 446 h 192"/>
                      <a:gd name="T74" fmla="*/ 800 w 231"/>
                      <a:gd name="T75" fmla="*/ 464 h 192"/>
                      <a:gd name="T76" fmla="*/ 853 w 231"/>
                      <a:gd name="T77" fmla="*/ 464 h 192"/>
                      <a:gd name="T78" fmla="*/ 808 w 231"/>
                      <a:gd name="T79" fmla="*/ 515 h 192"/>
                      <a:gd name="T80" fmla="*/ 769 w 231"/>
                      <a:gd name="T81" fmla="*/ 573 h 192"/>
                      <a:gd name="T82" fmla="*/ 725 w 231"/>
                      <a:gd name="T83" fmla="*/ 628 h 192"/>
                      <a:gd name="T84" fmla="*/ 683 w 231"/>
                      <a:gd name="T85" fmla="*/ 676 h 192"/>
                      <a:gd name="T86" fmla="*/ 639 w 231"/>
                      <a:gd name="T87" fmla="*/ 681 h 192"/>
                      <a:gd name="T88" fmla="*/ 594 w 231"/>
                      <a:gd name="T89" fmla="*/ 689 h 192"/>
                      <a:gd name="T90" fmla="*/ 542 w 231"/>
                      <a:gd name="T91" fmla="*/ 730 h 192"/>
                      <a:gd name="T92" fmla="*/ 514 w 231"/>
                      <a:gd name="T93" fmla="*/ 741 h 192"/>
                      <a:gd name="T94" fmla="*/ 457 w 231"/>
                      <a:gd name="T95" fmla="*/ 730 h 192"/>
                      <a:gd name="T96" fmla="*/ 396 w 231"/>
                      <a:gd name="T97" fmla="*/ 753 h 192"/>
                      <a:gd name="T98" fmla="*/ 369 w 231"/>
                      <a:gd name="T99" fmla="*/ 779 h 192"/>
                      <a:gd name="T100" fmla="*/ 294 w 231"/>
                      <a:gd name="T101" fmla="*/ 761 h 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1"/>
                      <a:gd name="T154" fmla="*/ 0 h 192"/>
                      <a:gd name="T155" fmla="*/ 231 w 231"/>
                      <a:gd name="T156" fmla="*/ 192 h 1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1" h="192">
                        <a:moveTo>
                          <a:pt x="79" y="188"/>
                        </a:moveTo>
                        <a:lnTo>
                          <a:pt x="59" y="175"/>
                        </a:lnTo>
                        <a:lnTo>
                          <a:pt x="46" y="173"/>
                        </a:lnTo>
                        <a:lnTo>
                          <a:pt x="42" y="159"/>
                        </a:lnTo>
                        <a:lnTo>
                          <a:pt x="34" y="155"/>
                        </a:lnTo>
                        <a:lnTo>
                          <a:pt x="27" y="143"/>
                        </a:lnTo>
                        <a:lnTo>
                          <a:pt x="22" y="132"/>
                        </a:lnTo>
                        <a:lnTo>
                          <a:pt x="7" y="118"/>
                        </a:lnTo>
                        <a:lnTo>
                          <a:pt x="0" y="114"/>
                        </a:lnTo>
                        <a:lnTo>
                          <a:pt x="7" y="105"/>
                        </a:lnTo>
                        <a:lnTo>
                          <a:pt x="18" y="103"/>
                        </a:lnTo>
                        <a:lnTo>
                          <a:pt x="20" y="84"/>
                        </a:lnTo>
                        <a:lnTo>
                          <a:pt x="21" y="65"/>
                        </a:lnTo>
                        <a:lnTo>
                          <a:pt x="29" y="64"/>
                        </a:lnTo>
                        <a:lnTo>
                          <a:pt x="34" y="44"/>
                        </a:lnTo>
                        <a:lnTo>
                          <a:pt x="49" y="15"/>
                        </a:lnTo>
                        <a:lnTo>
                          <a:pt x="56" y="16"/>
                        </a:lnTo>
                        <a:lnTo>
                          <a:pt x="64" y="9"/>
                        </a:lnTo>
                        <a:lnTo>
                          <a:pt x="70" y="14"/>
                        </a:lnTo>
                        <a:lnTo>
                          <a:pt x="72" y="0"/>
                        </a:lnTo>
                        <a:lnTo>
                          <a:pt x="80" y="9"/>
                        </a:lnTo>
                        <a:lnTo>
                          <a:pt x="89" y="7"/>
                        </a:lnTo>
                        <a:lnTo>
                          <a:pt x="98" y="9"/>
                        </a:lnTo>
                        <a:lnTo>
                          <a:pt x="107" y="14"/>
                        </a:lnTo>
                        <a:lnTo>
                          <a:pt x="113" y="20"/>
                        </a:lnTo>
                        <a:lnTo>
                          <a:pt x="122" y="30"/>
                        </a:lnTo>
                        <a:lnTo>
                          <a:pt x="135" y="35"/>
                        </a:lnTo>
                        <a:lnTo>
                          <a:pt x="136" y="39"/>
                        </a:lnTo>
                        <a:lnTo>
                          <a:pt x="144" y="35"/>
                        </a:lnTo>
                        <a:lnTo>
                          <a:pt x="134" y="60"/>
                        </a:lnTo>
                        <a:lnTo>
                          <a:pt x="151" y="61"/>
                        </a:lnTo>
                        <a:lnTo>
                          <a:pt x="149" y="71"/>
                        </a:lnTo>
                        <a:lnTo>
                          <a:pt x="159" y="84"/>
                        </a:lnTo>
                        <a:lnTo>
                          <a:pt x="168" y="96"/>
                        </a:lnTo>
                        <a:lnTo>
                          <a:pt x="180" y="101"/>
                        </a:lnTo>
                        <a:lnTo>
                          <a:pt x="192" y="105"/>
                        </a:lnTo>
                        <a:lnTo>
                          <a:pt x="204" y="110"/>
                        </a:lnTo>
                        <a:lnTo>
                          <a:pt x="216" y="114"/>
                        </a:lnTo>
                        <a:lnTo>
                          <a:pt x="231" y="114"/>
                        </a:lnTo>
                        <a:lnTo>
                          <a:pt x="219" y="127"/>
                        </a:lnTo>
                        <a:lnTo>
                          <a:pt x="208" y="141"/>
                        </a:lnTo>
                        <a:lnTo>
                          <a:pt x="196" y="155"/>
                        </a:lnTo>
                        <a:lnTo>
                          <a:pt x="185" y="167"/>
                        </a:lnTo>
                        <a:lnTo>
                          <a:pt x="173" y="168"/>
                        </a:lnTo>
                        <a:lnTo>
                          <a:pt x="161" y="170"/>
                        </a:lnTo>
                        <a:lnTo>
                          <a:pt x="146" y="180"/>
                        </a:lnTo>
                        <a:lnTo>
                          <a:pt x="139" y="183"/>
                        </a:lnTo>
                        <a:lnTo>
                          <a:pt x="124" y="180"/>
                        </a:lnTo>
                        <a:lnTo>
                          <a:pt x="107" y="186"/>
                        </a:lnTo>
                        <a:lnTo>
                          <a:pt x="100" y="192"/>
                        </a:lnTo>
                        <a:lnTo>
                          <a:pt x="79" y="18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1" name="Freeform 80"/>
                  <p:cNvSpPr>
                    <a:spLocks noChangeAspect="1"/>
                  </p:cNvSpPr>
                  <p:nvPr/>
                </p:nvSpPr>
                <p:spPr bwMode="auto">
                  <a:xfrm>
                    <a:off x="3374" y="2434"/>
                    <a:ext cx="200" cy="312"/>
                  </a:xfrm>
                  <a:custGeom>
                    <a:avLst/>
                    <a:gdLst>
                      <a:gd name="T0" fmla="*/ 544 w 154"/>
                      <a:gd name="T1" fmla="*/ 125 h 237"/>
                      <a:gd name="T2" fmla="*/ 532 w 154"/>
                      <a:gd name="T3" fmla="*/ 204 h 237"/>
                      <a:gd name="T4" fmla="*/ 492 w 154"/>
                      <a:gd name="T5" fmla="*/ 286 h 237"/>
                      <a:gd name="T6" fmla="*/ 457 w 154"/>
                      <a:gd name="T7" fmla="*/ 367 h 237"/>
                      <a:gd name="T8" fmla="*/ 418 w 154"/>
                      <a:gd name="T9" fmla="*/ 449 h 237"/>
                      <a:gd name="T10" fmla="*/ 374 w 154"/>
                      <a:gd name="T11" fmla="*/ 533 h 237"/>
                      <a:gd name="T12" fmla="*/ 345 w 154"/>
                      <a:gd name="T13" fmla="*/ 571 h 237"/>
                      <a:gd name="T14" fmla="*/ 310 w 154"/>
                      <a:gd name="T15" fmla="*/ 608 h 237"/>
                      <a:gd name="T16" fmla="*/ 277 w 154"/>
                      <a:gd name="T17" fmla="*/ 648 h 237"/>
                      <a:gd name="T18" fmla="*/ 244 w 154"/>
                      <a:gd name="T19" fmla="*/ 686 h 237"/>
                      <a:gd name="T20" fmla="*/ 201 w 154"/>
                      <a:gd name="T21" fmla="*/ 728 h 237"/>
                      <a:gd name="T22" fmla="*/ 164 w 154"/>
                      <a:gd name="T23" fmla="*/ 766 h 237"/>
                      <a:gd name="T24" fmla="*/ 125 w 154"/>
                      <a:gd name="T25" fmla="*/ 810 h 237"/>
                      <a:gd name="T26" fmla="*/ 86 w 154"/>
                      <a:gd name="T27" fmla="*/ 850 h 237"/>
                      <a:gd name="T28" fmla="*/ 58 w 154"/>
                      <a:gd name="T29" fmla="*/ 894 h 237"/>
                      <a:gd name="T30" fmla="*/ 29 w 154"/>
                      <a:gd name="T31" fmla="*/ 937 h 237"/>
                      <a:gd name="T32" fmla="*/ 0 w 154"/>
                      <a:gd name="T33" fmla="*/ 882 h 237"/>
                      <a:gd name="T34" fmla="*/ 0 w 154"/>
                      <a:gd name="T35" fmla="*/ 820 h 237"/>
                      <a:gd name="T36" fmla="*/ 0 w 154"/>
                      <a:gd name="T37" fmla="*/ 752 h 237"/>
                      <a:gd name="T38" fmla="*/ 0 w 154"/>
                      <a:gd name="T39" fmla="*/ 691 h 237"/>
                      <a:gd name="T40" fmla="*/ 0 w 154"/>
                      <a:gd name="T41" fmla="*/ 628 h 237"/>
                      <a:gd name="T42" fmla="*/ 22 w 154"/>
                      <a:gd name="T43" fmla="*/ 590 h 237"/>
                      <a:gd name="T44" fmla="*/ 51 w 154"/>
                      <a:gd name="T45" fmla="*/ 548 h 237"/>
                      <a:gd name="T46" fmla="*/ 75 w 154"/>
                      <a:gd name="T47" fmla="*/ 533 h 237"/>
                      <a:gd name="T48" fmla="*/ 134 w 154"/>
                      <a:gd name="T49" fmla="*/ 496 h 237"/>
                      <a:gd name="T50" fmla="*/ 177 w 154"/>
                      <a:gd name="T51" fmla="*/ 486 h 237"/>
                      <a:gd name="T52" fmla="*/ 221 w 154"/>
                      <a:gd name="T53" fmla="*/ 483 h 237"/>
                      <a:gd name="T54" fmla="*/ 261 w 154"/>
                      <a:gd name="T55" fmla="*/ 434 h 237"/>
                      <a:gd name="T56" fmla="*/ 306 w 154"/>
                      <a:gd name="T57" fmla="*/ 379 h 237"/>
                      <a:gd name="T58" fmla="*/ 345 w 154"/>
                      <a:gd name="T59" fmla="*/ 324 h 237"/>
                      <a:gd name="T60" fmla="*/ 391 w 154"/>
                      <a:gd name="T61" fmla="*/ 274 h 237"/>
                      <a:gd name="T62" fmla="*/ 335 w 154"/>
                      <a:gd name="T63" fmla="*/ 274 h 237"/>
                      <a:gd name="T64" fmla="*/ 294 w 154"/>
                      <a:gd name="T65" fmla="*/ 258 h 237"/>
                      <a:gd name="T66" fmla="*/ 248 w 154"/>
                      <a:gd name="T67" fmla="*/ 237 h 237"/>
                      <a:gd name="T68" fmla="*/ 201 w 154"/>
                      <a:gd name="T69" fmla="*/ 222 h 237"/>
                      <a:gd name="T70" fmla="*/ 160 w 154"/>
                      <a:gd name="T71" fmla="*/ 201 h 237"/>
                      <a:gd name="T72" fmla="*/ 125 w 154"/>
                      <a:gd name="T73" fmla="*/ 153 h 237"/>
                      <a:gd name="T74" fmla="*/ 88 w 154"/>
                      <a:gd name="T75" fmla="*/ 103 h 237"/>
                      <a:gd name="T76" fmla="*/ 96 w 154"/>
                      <a:gd name="T77" fmla="*/ 65 h 237"/>
                      <a:gd name="T78" fmla="*/ 114 w 154"/>
                      <a:gd name="T79" fmla="*/ 32 h 237"/>
                      <a:gd name="T80" fmla="*/ 148 w 154"/>
                      <a:gd name="T81" fmla="*/ 66 h 237"/>
                      <a:gd name="T82" fmla="*/ 184 w 154"/>
                      <a:gd name="T83" fmla="*/ 103 h 237"/>
                      <a:gd name="T84" fmla="*/ 256 w 154"/>
                      <a:gd name="T85" fmla="*/ 75 h 237"/>
                      <a:gd name="T86" fmla="*/ 306 w 154"/>
                      <a:gd name="T87" fmla="*/ 86 h 237"/>
                      <a:gd name="T88" fmla="*/ 361 w 154"/>
                      <a:gd name="T89" fmla="*/ 55 h 237"/>
                      <a:gd name="T90" fmla="*/ 445 w 154"/>
                      <a:gd name="T91" fmla="*/ 37 h 237"/>
                      <a:gd name="T92" fmla="*/ 521 w 154"/>
                      <a:gd name="T93" fmla="*/ 21 h 237"/>
                      <a:gd name="T94" fmla="*/ 544 w 154"/>
                      <a:gd name="T95" fmla="*/ 0 h 237"/>
                      <a:gd name="T96" fmla="*/ 565 w 154"/>
                      <a:gd name="T97" fmla="*/ 21 h 237"/>
                      <a:gd name="T98" fmla="*/ 560 w 154"/>
                      <a:gd name="T99" fmla="*/ 103 h 237"/>
                      <a:gd name="T100" fmla="*/ 570 w 154"/>
                      <a:gd name="T101" fmla="*/ 103 h 237"/>
                      <a:gd name="T102" fmla="*/ 544 w 154"/>
                      <a:gd name="T103" fmla="*/ 125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
                      <a:gd name="T157" fmla="*/ 0 h 237"/>
                      <a:gd name="T158" fmla="*/ 154 w 154"/>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 h="237">
                        <a:moveTo>
                          <a:pt x="148" y="32"/>
                        </a:moveTo>
                        <a:lnTo>
                          <a:pt x="144" y="52"/>
                        </a:lnTo>
                        <a:lnTo>
                          <a:pt x="133" y="72"/>
                        </a:lnTo>
                        <a:lnTo>
                          <a:pt x="124" y="93"/>
                        </a:lnTo>
                        <a:lnTo>
                          <a:pt x="113" y="114"/>
                        </a:lnTo>
                        <a:lnTo>
                          <a:pt x="102" y="135"/>
                        </a:lnTo>
                        <a:lnTo>
                          <a:pt x="94" y="145"/>
                        </a:lnTo>
                        <a:lnTo>
                          <a:pt x="84" y="154"/>
                        </a:lnTo>
                        <a:lnTo>
                          <a:pt x="75" y="164"/>
                        </a:lnTo>
                        <a:lnTo>
                          <a:pt x="66" y="174"/>
                        </a:lnTo>
                        <a:lnTo>
                          <a:pt x="55" y="184"/>
                        </a:lnTo>
                        <a:lnTo>
                          <a:pt x="45" y="194"/>
                        </a:lnTo>
                        <a:lnTo>
                          <a:pt x="34" y="205"/>
                        </a:lnTo>
                        <a:lnTo>
                          <a:pt x="23" y="215"/>
                        </a:lnTo>
                        <a:lnTo>
                          <a:pt x="16" y="226"/>
                        </a:lnTo>
                        <a:lnTo>
                          <a:pt x="8" y="237"/>
                        </a:lnTo>
                        <a:lnTo>
                          <a:pt x="0" y="223"/>
                        </a:lnTo>
                        <a:lnTo>
                          <a:pt x="0" y="207"/>
                        </a:lnTo>
                        <a:lnTo>
                          <a:pt x="0" y="191"/>
                        </a:lnTo>
                        <a:lnTo>
                          <a:pt x="0" y="175"/>
                        </a:lnTo>
                        <a:lnTo>
                          <a:pt x="0" y="159"/>
                        </a:lnTo>
                        <a:lnTo>
                          <a:pt x="6" y="149"/>
                        </a:lnTo>
                        <a:lnTo>
                          <a:pt x="14" y="138"/>
                        </a:lnTo>
                        <a:lnTo>
                          <a:pt x="21" y="135"/>
                        </a:lnTo>
                        <a:lnTo>
                          <a:pt x="36" y="125"/>
                        </a:lnTo>
                        <a:lnTo>
                          <a:pt x="48" y="123"/>
                        </a:lnTo>
                        <a:lnTo>
                          <a:pt x="60" y="122"/>
                        </a:lnTo>
                        <a:lnTo>
                          <a:pt x="71" y="110"/>
                        </a:lnTo>
                        <a:lnTo>
                          <a:pt x="83" y="96"/>
                        </a:lnTo>
                        <a:lnTo>
                          <a:pt x="94" y="82"/>
                        </a:lnTo>
                        <a:lnTo>
                          <a:pt x="106" y="69"/>
                        </a:lnTo>
                        <a:lnTo>
                          <a:pt x="91" y="69"/>
                        </a:lnTo>
                        <a:lnTo>
                          <a:pt x="79" y="65"/>
                        </a:lnTo>
                        <a:lnTo>
                          <a:pt x="67" y="60"/>
                        </a:lnTo>
                        <a:lnTo>
                          <a:pt x="55" y="56"/>
                        </a:lnTo>
                        <a:lnTo>
                          <a:pt x="43" y="51"/>
                        </a:lnTo>
                        <a:lnTo>
                          <a:pt x="34" y="39"/>
                        </a:lnTo>
                        <a:lnTo>
                          <a:pt x="24" y="26"/>
                        </a:lnTo>
                        <a:lnTo>
                          <a:pt x="26" y="16"/>
                        </a:lnTo>
                        <a:lnTo>
                          <a:pt x="31" y="8"/>
                        </a:lnTo>
                        <a:lnTo>
                          <a:pt x="40" y="17"/>
                        </a:lnTo>
                        <a:lnTo>
                          <a:pt x="50" y="26"/>
                        </a:lnTo>
                        <a:lnTo>
                          <a:pt x="69" y="19"/>
                        </a:lnTo>
                        <a:lnTo>
                          <a:pt x="83" y="21"/>
                        </a:lnTo>
                        <a:lnTo>
                          <a:pt x="98" y="14"/>
                        </a:lnTo>
                        <a:lnTo>
                          <a:pt x="120" y="9"/>
                        </a:lnTo>
                        <a:lnTo>
                          <a:pt x="141" y="5"/>
                        </a:lnTo>
                        <a:lnTo>
                          <a:pt x="148" y="0"/>
                        </a:lnTo>
                        <a:lnTo>
                          <a:pt x="153" y="5"/>
                        </a:lnTo>
                        <a:lnTo>
                          <a:pt x="152" y="26"/>
                        </a:lnTo>
                        <a:lnTo>
                          <a:pt x="154" y="26"/>
                        </a:lnTo>
                        <a:lnTo>
                          <a:pt x="148" y="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2" name="Freeform 81"/>
                  <p:cNvSpPr>
                    <a:spLocks noChangeAspect="1"/>
                  </p:cNvSpPr>
                  <p:nvPr/>
                </p:nvSpPr>
                <p:spPr bwMode="auto">
                  <a:xfrm>
                    <a:off x="2988" y="2175"/>
                    <a:ext cx="324" cy="452"/>
                  </a:xfrm>
                  <a:custGeom>
                    <a:avLst/>
                    <a:gdLst>
                      <a:gd name="T0" fmla="*/ 108 w 249"/>
                      <a:gd name="T1" fmla="*/ 217 h 343"/>
                      <a:gd name="T2" fmla="*/ 161 w 249"/>
                      <a:gd name="T3" fmla="*/ 152 h 343"/>
                      <a:gd name="T4" fmla="*/ 207 w 249"/>
                      <a:gd name="T5" fmla="*/ 86 h 343"/>
                      <a:gd name="T6" fmla="*/ 288 w 249"/>
                      <a:gd name="T7" fmla="*/ 86 h 343"/>
                      <a:gd name="T8" fmla="*/ 381 w 249"/>
                      <a:gd name="T9" fmla="*/ 86 h 343"/>
                      <a:gd name="T10" fmla="*/ 467 w 249"/>
                      <a:gd name="T11" fmla="*/ 86 h 343"/>
                      <a:gd name="T12" fmla="*/ 519 w 249"/>
                      <a:gd name="T13" fmla="*/ 66 h 343"/>
                      <a:gd name="T14" fmla="*/ 591 w 249"/>
                      <a:gd name="T15" fmla="*/ 92 h 343"/>
                      <a:gd name="T16" fmla="*/ 675 w 249"/>
                      <a:gd name="T17" fmla="*/ 72 h 343"/>
                      <a:gd name="T18" fmla="*/ 716 w 249"/>
                      <a:gd name="T19" fmla="*/ 24 h 343"/>
                      <a:gd name="T20" fmla="*/ 752 w 249"/>
                      <a:gd name="T21" fmla="*/ 0 h 343"/>
                      <a:gd name="T22" fmla="*/ 828 w 249"/>
                      <a:gd name="T23" fmla="*/ 92 h 343"/>
                      <a:gd name="T24" fmla="*/ 856 w 249"/>
                      <a:gd name="T25" fmla="*/ 225 h 343"/>
                      <a:gd name="T26" fmla="*/ 929 w 249"/>
                      <a:gd name="T27" fmla="*/ 370 h 343"/>
                      <a:gd name="T28" fmla="*/ 856 w 249"/>
                      <a:gd name="T29" fmla="*/ 427 h 343"/>
                      <a:gd name="T30" fmla="*/ 831 w 249"/>
                      <a:gd name="T31" fmla="*/ 613 h 343"/>
                      <a:gd name="T32" fmla="*/ 769 w 249"/>
                      <a:gd name="T33" fmla="*/ 776 h 343"/>
                      <a:gd name="T34" fmla="*/ 720 w 249"/>
                      <a:gd name="T35" fmla="*/ 859 h 343"/>
                      <a:gd name="T36" fmla="*/ 708 w 249"/>
                      <a:gd name="T37" fmla="*/ 1009 h 343"/>
                      <a:gd name="T38" fmla="*/ 641 w 249"/>
                      <a:gd name="T39" fmla="*/ 1053 h 343"/>
                      <a:gd name="T40" fmla="*/ 723 w 249"/>
                      <a:gd name="T41" fmla="*/ 1125 h 343"/>
                      <a:gd name="T42" fmla="*/ 769 w 249"/>
                      <a:gd name="T43" fmla="*/ 1215 h 343"/>
                      <a:gd name="T44" fmla="*/ 815 w 249"/>
                      <a:gd name="T45" fmla="*/ 1289 h 343"/>
                      <a:gd name="T46" fmla="*/ 730 w 249"/>
                      <a:gd name="T47" fmla="*/ 1289 h 343"/>
                      <a:gd name="T48" fmla="*/ 675 w 249"/>
                      <a:gd name="T49" fmla="*/ 1348 h 343"/>
                      <a:gd name="T50" fmla="*/ 584 w 249"/>
                      <a:gd name="T51" fmla="*/ 1355 h 343"/>
                      <a:gd name="T52" fmla="*/ 532 w 249"/>
                      <a:gd name="T53" fmla="*/ 1349 h 343"/>
                      <a:gd name="T54" fmla="*/ 484 w 249"/>
                      <a:gd name="T55" fmla="*/ 1324 h 343"/>
                      <a:gd name="T56" fmla="*/ 418 w 249"/>
                      <a:gd name="T57" fmla="*/ 1301 h 343"/>
                      <a:gd name="T58" fmla="*/ 344 w 249"/>
                      <a:gd name="T59" fmla="*/ 1274 h 343"/>
                      <a:gd name="T60" fmla="*/ 321 w 249"/>
                      <a:gd name="T61" fmla="*/ 1236 h 343"/>
                      <a:gd name="T62" fmla="*/ 264 w 249"/>
                      <a:gd name="T63" fmla="*/ 1154 h 343"/>
                      <a:gd name="T64" fmla="*/ 207 w 249"/>
                      <a:gd name="T65" fmla="*/ 1073 h 343"/>
                      <a:gd name="T66" fmla="*/ 141 w 249"/>
                      <a:gd name="T67" fmla="*/ 1015 h 343"/>
                      <a:gd name="T68" fmla="*/ 108 w 249"/>
                      <a:gd name="T69" fmla="*/ 938 h 343"/>
                      <a:gd name="T70" fmla="*/ 60 w 249"/>
                      <a:gd name="T71" fmla="*/ 847 h 343"/>
                      <a:gd name="T72" fmla="*/ 46 w 249"/>
                      <a:gd name="T73" fmla="*/ 776 h 343"/>
                      <a:gd name="T74" fmla="*/ 0 w 249"/>
                      <a:gd name="T75" fmla="*/ 721 h 343"/>
                      <a:gd name="T76" fmla="*/ 22 w 249"/>
                      <a:gd name="T77" fmla="*/ 635 h 343"/>
                      <a:gd name="T78" fmla="*/ 35 w 249"/>
                      <a:gd name="T79" fmla="*/ 590 h 343"/>
                      <a:gd name="T80" fmla="*/ 78 w 249"/>
                      <a:gd name="T81" fmla="*/ 521 h 343"/>
                      <a:gd name="T82" fmla="*/ 115 w 249"/>
                      <a:gd name="T83" fmla="*/ 453 h 343"/>
                      <a:gd name="T84" fmla="*/ 112 w 249"/>
                      <a:gd name="T85" fmla="*/ 323 h 3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9"/>
                      <a:gd name="T130" fmla="*/ 0 h 343"/>
                      <a:gd name="T131" fmla="*/ 249 w 249"/>
                      <a:gd name="T132" fmla="*/ 343 h 3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9" h="343">
                        <a:moveTo>
                          <a:pt x="29" y="65"/>
                        </a:moveTo>
                        <a:lnTo>
                          <a:pt x="29" y="55"/>
                        </a:lnTo>
                        <a:lnTo>
                          <a:pt x="44" y="55"/>
                        </a:lnTo>
                        <a:lnTo>
                          <a:pt x="43" y="38"/>
                        </a:lnTo>
                        <a:lnTo>
                          <a:pt x="43" y="21"/>
                        </a:lnTo>
                        <a:lnTo>
                          <a:pt x="55" y="21"/>
                        </a:lnTo>
                        <a:lnTo>
                          <a:pt x="66" y="21"/>
                        </a:lnTo>
                        <a:lnTo>
                          <a:pt x="78" y="21"/>
                        </a:lnTo>
                        <a:lnTo>
                          <a:pt x="90" y="21"/>
                        </a:lnTo>
                        <a:lnTo>
                          <a:pt x="102" y="21"/>
                        </a:lnTo>
                        <a:lnTo>
                          <a:pt x="114" y="21"/>
                        </a:lnTo>
                        <a:lnTo>
                          <a:pt x="125" y="21"/>
                        </a:lnTo>
                        <a:lnTo>
                          <a:pt x="137" y="21"/>
                        </a:lnTo>
                        <a:lnTo>
                          <a:pt x="139" y="17"/>
                        </a:lnTo>
                        <a:lnTo>
                          <a:pt x="140" y="21"/>
                        </a:lnTo>
                        <a:lnTo>
                          <a:pt x="158" y="23"/>
                        </a:lnTo>
                        <a:lnTo>
                          <a:pt x="178" y="25"/>
                        </a:lnTo>
                        <a:lnTo>
                          <a:pt x="181" y="18"/>
                        </a:lnTo>
                        <a:lnTo>
                          <a:pt x="188" y="15"/>
                        </a:lnTo>
                        <a:lnTo>
                          <a:pt x="192" y="6"/>
                        </a:lnTo>
                        <a:lnTo>
                          <a:pt x="196" y="7"/>
                        </a:lnTo>
                        <a:lnTo>
                          <a:pt x="201" y="0"/>
                        </a:lnTo>
                        <a:lnTo>
                          <a:pt x="212" y="12"/>
                        </a:lnTo>
                        <a:lnTo>
                          <a:pt x="222" y="23"/>
                        </a:lnTo>
                        <a:lnTo>
                          <a:pt x="227" y="36"/>
                        </a:lnTo>
                        <a:lnTo>
                          <a:pt x="230" y="57"/>
                        </a:lnTo>
                        <a:lnTo>
                          <a:pt x="236" y="78"/>
                        </a:lnTo>
                        <a:lnTo>
                          <a:pt x="249" y="93"/>
                        </a:lnTo>
                        <a:lnTo>
                          <a:pt x="240" y="100"/>
                        </a:lnTo>
                        <a:lnTo>
                          <a:pt x="230" y="108"/>
                        </a:lnTo>
                        <a:lnTo>
                          <a:pt x="225" y="130"/>
                        </a:lnTo>
                        <a:lnTo>
                          <a:pt x="223" y="154"/>
                        </a:lnTo>
                        <a:lnTo>
                          <a:pt x="221" y="166"/>
                        </a:lnTo>
                        <a:lnTo>
                          <a:pt x="206" y="195"/>
                        </a:lnTo>
                        <a:lnTo>
                          <a:pt x="201" y="215"/>
                        </a:lnTo>
                        <a:lnTo>
                          <a:pt x="193" y="216"/>
                        </a:lnTo>
                        <a:lnTo>
                          <a:pt x="192" y="235"/>
                        </a:lnTo>
                        <a:lnTo>
                          <a:pt x="190" y="254"/>
                        </a:lnTo>
                        <a:lnTo>
                          <a:pt x="179" y="256"/>
                        </a:lnTo>
                        <a:lnTo>
                          <a:pt x="172" y="265"/>
                        </a:lnTo>
                        <a:lnTo>
                          <a:pt x="179" y="269"/>
                        </a:lnTo>
                        <a:lnTo>
                          <a:pt x="194" y="283"/>
                        </a:lnTo>
                        <a:lnTo>
                          <a:pt x="199" y="294"/>
                        </a:lnTo>
                        <a:lnTo>
                          <a:pt x="206" y="306"/>
                        </a:lnTo>
                        <a:lnTo>
                          <a:pt x="214" y="310"/>
                        </a:lnTo>
                        <a:lnTo>
                          <a:pt x="218" y="324"/>
                        </a:lnTo>
                        <a:lnTo>
                          <a:pt x="207" y="324"/>
                        </a:lnTo>
                        <a:lnTo>
                          <a:pt x="195" y="324"/>
                        </a:lnTo>
                        <a:lnTo>
                          <a:pt x="188" y="330"/>
                        </a:lnTo>
                        <a:lnTo>
                          <a:pt x="181" y="339"/>
                        </a:lnTo>
                        <a:lnTo>
                          <a:pt x="164" y="339"/>
                        </a:lnTo>
                        <a:lnTo>
                          <a:pt x="157" y="341"/>
                        </a:lnTo>
                        <a:lnTo>
                          <a:pt x="153" y="339"/>
                        </a:lnTo>
                        <a:lnTo>
                          <a:pt x="142" y="340"/>
                        </a:lnTo>
                        <a:lnTo>
                          <a:pt x="140" y="343"/>
                        </a:lnTo>
                        <a:lnTo>
                          <a:pt x="130" y="333"/>
                        </a:lnTo>
                        <a:lnTo>
                          <a:pt x="119" y="323"/>
                        </a:lnTo>
                        <a:lnTo>
                          <a:pt x="112" y="327"/>
                        </a:lnTo>
                        <a:lnTo>
                          <a:pt x="104" y="328"/>
                        </a:lnTo>
                        <a:lnTo>
                          <a:pt x="92" y="321"/>
                        </a:lnTo>
                        <a:lnTo>
                          <a:pt x="88" y="316"/>
                        </a:lnTo>
                        <a:lnTo>
                          <a:pt x="86" y="311"/>
                        </a:lnTo>
                        <a:lnTo>
                          <a:pt x="77" y="299"/>
                        </a:lnTo>
                        <a:lnTo>
                          <a:pt x="71" y="291"/>
                        </a:lnTo>
                        <a:lnTo>
                          <a:pt x="57" y="278"/>
                        </a:lnTo>
                        <a:lnTo>
                          <a:pt x="55" y="270"/>
                        </a:lnTo>
                        <a:lnTo>
                          <a:pt x="41" y="260"/>
                        </a:lnTo>
                        <a:lnTo>
                          <a:pt x="38" y="255"/>
                        </a:lnTo>
                        <a:lnTo>
                          <a:pt x="27" y="252"/>
                        </a:lnTo>
                        <a:lnTo>
                          <a:pt x="29" y="236"/>
                        </a:lnTo>
                        <a:lnTo>
                          <a:pt x="23" y="224"/>
                        </a:lnTo>
                        <a:lnTo>
                          <a:pt x="16" y="213"/>
                        </a:lnTo>
                        <a:lnTo>
                          <a:pt x="15" y="204"/>
                        </a:lnTo>
                        <a:lnTo>
                          <a:pt x="12" y="195"/>
                        </a:lnTo>
                        <a:lnTo>
                          <a:pt x="5" y="181"/>
                        </a:lnTo>
                        <a:lnTo>
                          <a:pt x="0" y="181"/>
                        </a:lnTo>
                        <a:lnTo>
                          <a:pt x="5" y="167"/>
                        </a:lnTo>
                        <a:lnTo>
                          <a:pt x="6" y="160"/>
                        </a:lnTo>
                        <a:lnTo>
                          <a:pt x="9" y="155"/>
                        </a:lnTo>
                        <a:lnTo>
                          <a:pt x="9" y="149"/>
                        </a:lnTo>
                        <a:lnTo>
                          <a:pt x="16" y="135"/>
                        </a:lnTo>
                        <a:lnTo>
                          <a:pt x="21" y="131"/>
                        </a:lnTo>
                        <a:lnTo>
                          <a:pt x="31" y="130"/>
                        </a:lnTo>
                        <a:lnTo>
                          <a:pt x="31" y="114"/>
                        </a:lnTo>
                        <a:lnTo>
                          <a:pt x="30" y="97"/>
                        </a:lnTo>
                        <a:lnTo>
                          <a:pt x="30" y="81"/>
                        </a:lnTo>
                        <a:lnTo>
                          <a:pt x="29" y="6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3" name="Freeform 82"/>
                  <p:cNvSpPr>
                    <a:spLocks noChangeAspect="1"/>
                  </p:cNvSpPr>
                  <p:nvPr/>
                </p:nvSpPr>
                <p:spPr bwMode="auto">
                  <a:xfrm>
                    <a:off x="3133" y="2761"/>
                    <a:ext cx="37" cy="47"/>
                  </a:xfrm>
                  <a:custGeom>
                    <a:avLst/>
                    <a:gdLst>
                      <a:gd name="T0" fmla="*/ 98 w 28"/>
                      <a:gd name="T1" fmla="*/ 35 h 36"/>
                      <a:gd name="T2" fmla="*/ 98 w 28"/>
                      <a:gd name="T3" fmla="*/ 1 h 36"/>
                      <a:gd name="T4" fmla="*/ 59 w 28"/>
                      <a:gd name="T5" fmla="*/ 0 h 36"/>
                      <a:gd name="T6" fmla="*/ 58 w 28"/>
                      <a:gd name="T7" fmla="*/ 21 h 36"/>
                      <a:gd name="T8" fmla="*/ 0 w 28"/>
                      <a:gd name="T9" fmla="*/ 22 h 36"/>
                      <a:gd name="T10" fmla="*/ 0 w 28"/>
                      <a:gd name="T11" fmla="*/ 27 h 36"/>
                      <a:gd name="T12" fmla="*/ 0 w 28"/>
                      <a:gd name="T13" fmla="*/ 29 h 36"/>
                      <a:gd name="T14" fmla="*/ 16 w 28"/>
                      <a:gd name="T15" fmla="*/ 85 h 36"/>
                      <a:gd name="T16" fmla="*/ 26 w 28"/>
                      <a:gd name="T17" fmla="*/ 136 h 36"/>
                      <a:gd name="T18" fmla="*/ 38 w 28"/>
                      <a:gd name="T19" fmla="*/ 136 h 36"/>
                      <a:gd name="T20" fmla="*/ 77 w 28"/>
                      <a:gd name="T21" fmla="*/ 95 h 36"/>
                      <a:gd name="T22" fmla="*/ 114 w 28"/>
                      <a:gd name="T23" fmla="*/ 57 h 36"/>
                      <a:gd name="T24" fmla="*/ 98 w 28"/>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6"/>
                      <a:gd name="T41" fmla="*/ 28 w 2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6">
                        <a:moveTo>
                          <a:pt x="24" y="9"/>
                        </a:moveTo>
                        <a:lnTo>
                          <a:pt x="24" y="1"/>
                        </a:lnTo>
                        <a:lnTo>
                          <a:pt x="15" y="0"/>
                        </a:lnTo>
                        <a:lnTo>
                          <a:pt x="14" y="5"/>
                        </a:lnTo>
                        <a:lnTo>
                          <a:pt x="0" y="6"/>
                        </a:lnTo>
                        <a:lnTo>
                          <a:pt x="0" y="7"/>
                        </a:lnTo>
                        <a:lnTo>
                          <a:pt x="0" y="8"/>
                        </a:lnTo>
                        <a:lnTo>
                          <a:pt x="4" y="22"/>
                        </a:lnTo>
                        <a:lnTo>
                          <a:pt x="6" y="36"/>
                        </a:lnTo>
                        <a:lnTo>
                          <a:pt x="10" y="36"/>
                        </a:lnTo>
                        <a:lnTo>
                          <a:pt x="19" y="25"/>
                        </a:lnTo>
                        <a:lnTo>
                          <a:pt x="28" y="15"/>
                        </a:lnTo>
                        <a:lnTo>
                          <a:pt x="24" y="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4" name="Freeform 83"/>
                  <p:cNvSpPr>
                    <a:spLocks noChangeAspect="1"/>
                  </p:cNvSpPr>
                  <p:nvPr/>
                </p:nvSpPr>
                <p:spPr bwMode="auto">
                  <a:xfrm>
                    <a:off x="2776" y="2626"/>
                    <a:ext cx="151" cy="197"/>
                  </a:xfrm>
                  <a:custGeom>
                    <a:avLst/>
                    <a:gdLst>
                      <a:gd name="T0" fmla="*/ 83 w 116"/>
                      <a:gd name="T1" fmla="*/ 411 h 150"/>
                      <a:gd name="T2" fmla="*/ 29 w 116"/>
                      <a:gd name="T3" fmla="*/ 414 h 150"/>
                      <a:gd name="T4" fmla="*/ 29 w 116"/>
                      <a:gd name="T5" fmla="*/ 428 h 150"/>
                      <a:gd name="T6" fmla="*/ 38 w 116"/>
                      <a:gd name="T7" fmla="*/ 453 h 150"/>
                      <a:gd name="T8" fmla="*/ 46 w 116"/>
                      <a:gd name="T9" fmla="*/ 483 h 150"/>
                      <a:gd name="T10" fmla="*/ 38 w 116"/>
                      <a:gd name="T11" fmla="*/ 491 h 150"/>
                      <a:gd name="T12" fmla="*/ 22 w 116"/>
                      <a:gd name="T13" fmla="*/ 483 h 150"/>
                      <a:gd name="T14" fmla="*/ 0 w 116"/>
                      <a:gd name="T15" fmla="*/ 512 h 150"/>
                      <a:gd name="T16" fmla="*/ 51 w 116"/>
                      <a:gd name="T17" fmla="*/ 587 h 150"/>
                      <a:gd name="T18" fmla="*/ 89 w 116"/>
                      <a:gd name="T19" fmla="*/ 549 h 150"/>
                      <a:gd name="T20" fmla="*/ 112 w 116"/>
                      <a:gd name="T21" fmla="*/ 552 h 150"/>
                      <a:gd name="T22" fmla="*/ 141 w 116"/>
                      <a:gd name="T23" fmla="*/ 566 h 150"/>
                      <a:gd name="T24" fmla="*/ 159 w 116"/>
                      <a:gd name="T25" fmla="*/ 549 h 150"/>
                      <a:gd name="T26" fmla="*/ 197 w 116"/>
                      <a:gd name="T27" fmla="*/ 544 h 150"/>
                      <a:gd name="T28" fmla="*/ 198 w 116"/>
                      <a:gd name="T29" fmla="*/ 578 h 150"/>
                      <a:gd name="T30" fmla="*/ 243 w 116"/>
                      <a:gd name="T31" fmla="*/ 533 h 150"/>
                      <a:gd name="T32" fmla="*/ 285 w 116"/>
                      <a:gd name="T33" fmla="*/ 485 h 150"/>
                      <a:gd name="T34" fmla="*/ 293 w 116"/>
                      <a:gd name="T35" fmla="*/ 428 h 150"/>
                      <a:gd name="T36" fmla="*/ 302 w 116"/>
                      <a:gd name="T37" fmla="*/ 378 h 150"/>
                      <a:gd name="T38" fmla="*/ 338 w 116"/>
                      <a:gd name="T39" fmla="*/ 324 h 150"/>
                      <a:gd name="T40" fmla="*/ 381 w 116"/>
                      <a:gd name="T41" fmla="*/ 265 h 150"/>
                      <a:gd name="T42" fmla="*/ 388 w 116"/>
                      <a:gd name="T43" fmla="*/ 219 h 150"/>
                      <a:gd name="T44" fmla="*/ 397 w 116"/>
                      <a:gd name="T45" fmla="*/ 167 h 150"/>
                      <a:gd name="T46" fmla="*/ 410 w 116"/>
                      <a:gd name="T47" fmla="*/ 116 h 150"/>
                      <a:gd name="T48" fmla="*/ 419 w 116"/>
                      <a:gd name="T49" fmla="*/ 64 h 150"/>
                      <a:gd name="T50" fmla="*/ 433 w 116"/>
                      <a:gd name="T51" fmla="*/ 1 h 150"/>
                      <a:gd name="T52" fmla="*/ 388 w 116"/>
                      <a:gd name="T53" fmla="*/ 0 h 150"/>
                      <a:gd name="T54" fmla="*/ 338 w 116"/>
                      <a:gd name="T55" fmla="*/ 0 h 150"/>
                      <a:gd name="T56" fmla="*/ 314 w 116"/>
                      <a:gd name="T57" fmla="*/ 21 h 150"/>
                      <a:gd name="T58" fmla="*/ 293 w 116"/>
                      <a:gd name="T59" fmla="*/ 88 h 150"/>
                      <a:gd name="T60" fmla="*/ 282 w 116"/>
                      <a:gd name="T61" fmla="*/ 122 h 150"/>
                      <a:gd name="T62" fmla="*/ 232 w 116"/>
                      <a:gd name="T63" fmla="*/ 110 h 150"/>
                      <a:gd name="T64" fmla="*/ 178 w 116"/>
                      <a:gd name="T65" fmla="*/ 97 h 150"/>
                      <a:gd name="T66" fmla="*/ 124 w 116"/>
                      <a:gd name="T67" fmla="*/ 97 h 150"/>
                      <a:gd name="T68" fmla="*/ 122 w 116"/>
                      <a:gd name="T69" fmla="*/ 160 h 150"/>
                      <a:gd name="T70" fmla="*/ 187 w 116"/>
                      <a:gd name="T71" fmla="*/ 159 h 150"/>
                      <a:gd name="T72" fmla="*/ 190 w 116"/>
                      <a:gd name="T73" fmla="*/ 200 h 150"/>
                      <a:gd name="T74" fmla="*/ 161 w 116"/>
                      <a:gd name="T75" fmla="*/ 238 h 150"/>
                      <a:gd name="T76" fmla="*/ 197 w 116"/>
                      <a:gd name="T77" fmla="*/ 302 h 150"/>
                      <a:gd name="T78" fmla="*/ 178 w 116"/>
                      <a:gd name="T79" fmla="*/ 397 h 150"/>
                      <a:gd name="T80" fmla="*/ 159 w 116"/>
                      <a:gd name="T81" fmla="*/ 411 h 150"/>
                      <a:gd name="T82" fmla="*/ 151 w 116"/>
                      <a:gd name="T83" fmla="*/ 397 h 150"/>
                      <a:gd name="T84" fmla="*/ 116 w 116"/>
                      <a:gd name="T85" fmla="*/ 407 h 150"/>
                      <a:gd name="T86" fmla="*/ 86 w 116"/>
                      <a:gd name="T87" fmla="*/ 368 h 150"/>
                      <a:gd name="T88" fmla="*/ 83 w 116"/>
                      <a:gd name="T89" fmla="*/ 411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50"/>
                      <a:gd name="T137" fmla="*/ 116 w 116"/>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50">
                        <a:moveTo>
                          <a:pt x="22" y="105"/>
                        </a:moveTo>
                        <a:lnTo>
                          <a:pt x="8" y="106"/>
                        </a:lnTo>
                        <a:lnTo>
                          <a:pt x="8" y="110"/>
                        </a:lnTo>
                        <a:lnTo>
                          <a:pt x="10" y="116"/>
                        </a:lnTo>
                        <a:lnTo>
                          <a:pt x="12" y="123"/>
                        </a:lnTo>
                        <a:lnTo>
                          <a:pt x="10" y="126"/>
                        </a:lnTo>
                        <a:lnTo>
                          <a:pt x="6" y="123"/>
                        </a:lnTo>
                        <a:lnTo>
                          <a:pt x="0" y="131"/>
                        </a:lnTo>
                        <a:lnTo>
                          <a:pt x="14" y="150"/>
                        </a:lnTo>
                        <a:lnTo>
                          <a:pt x="24" y="140"/>
                        </a:lnTo>
                        <a:lnTo>
                          <a:pt x="30" y="142"/>
                        </a:lnTo>
                        <a:lnTo>
                          <a:pt x="38" y="145"/>
                        </a:lnTo>
                        <a:lnTo>
                          <a:pt x="42" y="140"/>
                        </a:lnTo>
                        <a:lnTo>
                          <a:pt x="52" y="139"/>
                        </a:lnTo>
                        <a:lnTo>
                          <a:pt x="53" y="148"/>
                        </a:lnTo>
                        <a:lnTo>
                          <a:pt x="65" y="136"/>
                        </a:lnTo>
                        <a:lnTo>
                          <a:pt x="76" y="124"/>
                        </a:lnTo>
                        <a:lnTo>
                          <a:pt x="78" y="110"/>
                        </a:lnTo>
                        <a:lnTo>
                          <a:pt x="81" y="97"/>
                        </a:lnTo>
                        <a:lnTo>
                          <a:pt x="91" y="83"/>
                        </a:lnTo>
                        <a:lnTo>
                          <a:pt x="102" y="68"/>
                        </a:lnTo>
                        <a:lnTo>
                          <a:pt x="104" y="56"/>
                        </a:lnTo>
                        <a:lnTo>
                          <a:pt x="106" y="43"/>
                        </a:lnTo>
                        <a:lnTo>
                          <a:pt x="110" y="30"/>
                        </a:lnTo>
                        <a:lnTo>
                          <a:pt x="112" y="16"/>
                        </a:lnTo>
                        <a:lnTo>
                          <a:pt x="116" y="1"/>
                        </a:lnTo>
                        <a:lnTo>
                          <a:pt x="104" y="0"/>
                        </a:lnTo>
                        <a:lnTo>
                          <a:pt x="91" y="0"/>
                        </a:lnTo>
                        <a:lnTo>
                          <a:pt x="84" y="5"/>
                        </a:lnTo>
                        <a:lnTo>
                          <a:pt x="78" y="23"/>
                        </a:lnTo>
                        <a:lnTo>
                          <a:pt x="75" y="31"/>
                        </a:lnTo>
                        <a:lnTo>
                          <a:pt x="62" y="28"/>
                        </a:lnTo>
                        <a:lnTo>
                          <a:pt x="48" y="25"/>
                        </a:lnTo>
                        <a:lnTo>
                          <a:pt x="33" y="25"/>
                        </a:lnTo>
                        <a:lnTo>
                          <a:pt x="32" y="41"/>
                        </a:lnTo>
                        <a:lnTo>
                          <a:pt x="50" y="40"/>
                        </a:lnTo>
                        <a:lnTo>
                          <a:pt x="51" y="51"/>
                        </a:lnTo>
                        <a:lnTo>
                          <a:pt x="43" y="61"/>
                        </a:lnTo>
                        <a:lnTo>
                          <a:pt x="52" y="77"/>
                        </a:lnTo>
                        <a:lnTo>
                          <a:pt x="48" y="101"/>
                        </a:lnTo>
                        <a:lnTo>
                          <a:pt x="42" y="105"/>
                        </a:lnTo>
                        <a:lnTo>
                          <a:pt x="40" y="101"/>
                        </a:lnTo>
                        <a:lnTo>
                          <a:pt x="31" y="104"/>
                        </a:lnTo>
                        <a:lnTo>
                          <a:pt x="23" y="94"/>
                        </a:lnTo>
                        <a:lnTo>
                          <a:pt x="22" y="10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5" name="Freeform 84"/>
                  <p:cNvSpPr>
                    <a:spLocks noChangeAspect="1"/>
                  </p:cNvSpPr>
                  <p:nvPr/>
                </p:nvSpPr>
                <p:spPr bwMode="auto">
                  <a:xfrm>
                    <a:off x="3232" y="2601"/>
                    <a:ext cx="161" cy="214"/>
                  </a:xfrm>
                  <a:custGeom>
                    <a:avLst/>
                    <a:gdLst>
                      <a:gd name="T0" fmla="*/ 210 w 124"/>
                      <a:gd name="T1" fmla="*/ 548 h 161"/>
                      <a:gd name="T2" fmla="*/ 160 w 124"/>
                      <a:gd name="T3" fmla="*/ 514 h 161"/>
                      <a:gd name="T4" fmla="*/ 108 w 124"/>
                      <a:gd name="T5" fmla="*/ 477 h 161"/>
                      <a:gd name="T6" fmla="*/ 55 w 124"/>
                      <a:gd name="T7" fmla="*/ 440 h 161"/>
                      <a:gd name="T8" fmla="*/ 1 w 124"/>
                      <a:gd name="T9" fmla="*/ 401 h 161"/>
                      <a:gd name="T10" fmla="*/ 0 w 124"/>
                      <a:gd name="T11" fmla="*/ 323 h 161"/>
                      <a:gd name="T12" fmla="*/ 39 w 124"/>
                      <a:gd name="T13" fmla="*/ 254 h 161"/>
                      <a:gd name="T14" fmla="*/ 66 w 124"/>
                      <a:gd name="T15" fmla="*/ 193 h 161"/>
                      <a:gd name="T16" fmla="*/ 49 w 124"/>
                      <a:gd name="T17" fmla="*/ 141 h 161"/>
                      <a:gd name="T18" fmla="*/ 29 w 124"/>
                      <a:gd name="T19" fmla="*/ 85 h 161"/>
                      <a:gd name="T20" fmla="*/ 1 w 124"/>
                      <a:gd name="T21" fmla="*/ 27 h 161"/>
                      <a:gd name="T22" fmla="*/ 29 w 124"/>
                      <a:gd name="T23" fmla="*/ 0 h 161"/>
                      <a:gd name="T24" fmla="*/ 74 w 124"/>
                      <a:gd name="T25" fmla="*/ 0 h 161"/>
                      <a:gd name="T26" fmla="*/ 114 w 124"/>
                      <a:gd name="T27" fmla="*/ 0 h 161"/>
                      <a:gd name="T28" fmla="*/ 162 w 124"/>
                      <a:gd name="T29" fmla="*/ 9 h 161"/>
                      <a:gd name="T30" fmla="*/ 236 w 124"/>
                      <a:gd name="T31" fmla="*/ 64 h 161"/>
                      <a:gd name="T32" fmla="*/ 314 w 124"/>
                      <a:gd name="T33" fmla="*/ 77 h 161"/>
                      <a:gd name="T34" fmla="*/ 339 w 124"/>
                      <a:gd name="T35" fmla="*/ 54 h 161"/>
                      <a:gd name="T36" fmla="*/ 403 w 124"/>
                      <a:gd name="T37" fmla="*/ 28 h 161"/>
                      <a:gd name="T38" fmla="*/ 457 w 124"/>
                      <a:gd name="T39" fmla="*/ 41 h 161"/>
                      <a:gd name="T40" fmla="*/ 428 w 124"/>
                      <a:gd name="T41" fmla="*/ 86 h 161"/>
                      <a:gd name="T42" fmla="*/ 408 w 124"/>
                      <a:gd name="T43" fmla="*/ 128 h 161"/>
                      <a:gd name="T44" fmla="*/ 408 w 124"/>
                      <a:gd name="T45" fmla="*/ 193 h 161"/>
                      <a:gd name="T46" fmla="*/ 408 w 124"/>
                      <a:gd name="T47" fmla="*/ 263 h 161"/>
                      <a:gd name="T48" fmla="*/ 408 w 124"/>
                      <a:gd name="T49" fmla="*/ 328 h 161"/>
                      <a:gd name="T50" fmla="*/ 408 w 124"/>
                      <a:gd name="T51" fmla="*/ 392 h 161"/>
                      <a:gd name="T52" fmla="*/ 435 w 124"/>
                      <a:gd name="T53" fmla="*/ 455 h 161"/>
                      <a:gd name="T54" fmla="*/ 408 w 124"/>
                      <a:gd name="T55" fmla="*/ 468 h 161"/>
                      <a:gd name="T56" fmla="*/ 380 w 124"/>
                      <a:gd name="T57" fmla="*/ 520 h 161"/>
                      <a:gd name="T58" fmla="*/ 360 w 124"/>
                      <a:gd name="T59" fmla="*/ 541 h 161"/>
                      <a:gd name="T60" fmla="*/ 332 w 124"/>
                      <a:gd name="T61" fmla="*/ 605 h 161"/>
                      <a:gd name="T62" fmla="*/ 306 w 124"/>
                      <a:gd name="T63" fmla="*/ 665 h 161"/>
                      <a:gd name="T64" fmla="*/ 301 w 124"/>
                      <a:gd name="T65" fmla="*/ 666 h 161"/>
                      <a:gd name="T66" fmla="*/ 258 w 124"/>
                      <a:gd name="T67" fmla="*/ 622 h 161"/>
                      <a:gd name="T68" fmla="*/ 213 w 124"/>
                      <a:gd name="T69" fmla="*/ 578 h 161"/>
                      <a:gd name="T70" fmla="*/ 210 w 124"/>
                      <a:gd name="T71" fmla="*/ 548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161"/>
                      <a:gd name="T110" fmla="*/ 124 w 124"/>
                      <a:gd name="T111" fmla="*/ 161 h 1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161">
                        <a:moveTo>
                          <a:pt x="57" y="132"/>
                        </a:moveTo>
                        <a:lnTo>
                          <a:pt x="43" y="124"/>
                        </a:lnTo>
                        <a:lnTo>
                          <a:pt x="29" y="115"/>
                        </a:lnTo>
                        <a:lnTo>
                          <a:pt x="15" y="106"/>
                        </a:lnTo>
                        <a:lnTo>
                          <a:pt x="1" y="97"/>
                        </a:lnTo>
                        <a:lnTo>
                          <a:pt x="0" y="78"/>
                        </a:lnTo>
                        <a:lnTo>
                          <a:pt x="11" y="61"/>
                        </a:lnTo>
                        <a:lnTo>
                          <a:pt x="18" y="47"/>
                        </a:lnTo>
                        <a:lnTo>
                          <a:pt x="13" y="34"/>
                        </a:lnTo>
                        <a:lnTo>
                          <a:pt x="8" y="20"/>
                        </a:lnTo>
                        <a:lnTo>
                          <a:pt x="1" y="6"/>
                        </a:lnTo>
                        <a:lnTo>
                          <a:pt x="8" y="0"/>
                        </a:lnTo>
                        <a:lnTo>
                          <a:pt x="20" y="0"/>
                        </a:lnTo>
                        <a:lnTo>
                          <a:pt x="31" y="0"/>
                        </a:lnTo>
                        <a:lnTo>
                          <a:pt x="44" y="2"/>
                        </a:lnTo>
                        <a:lnTo>
                          <a:pt x="64" y="15"/>
                        </a:lnTo>
                        <a:lnTo>
                          <a:pt x="85" y="19"/>
                        </a:lnTo>
                        <a:lnTo>
                          <a:pt x="92" y="13"/>
                        </a:lnTo>
                        <a:lnTo>
                          <a:pt x="109" y="7"/>
                        </a:lnTo>
                        <a:lnTo>
                          <a:pt x="124" y="10"/>
                        </a:lnTo>
                        <a:lnTo>
                          <a:pt x="116" y="21"/>
                        </a:lnTo>
                        <a:lnTo>
                          <a:pt x="110" y="31"/>
                        </a:lnTo>
                        <a:lnTo>
                          <a:pt x="110" y="47"/>
                        </a:lnTo>
                        <a:lnTo>
                          <a:pt x="110" y="63"/>
                        </a:lnTo>
                        <a:lnTo>
                          <a:pt x="110" y="79"/>
                        </a:lnTo>
                        <a:lnTo>
                          <a:pt x="110" y="95"/>
                        </a:lnTo>
                        <a:lnTo>
                          <a:pt x="118" y="109"/>
                        </a:lnTo>
                        <a:lnTo>
                          <a:pt x="110" y="113"/>
                        </a:lnTo>
                        <a:lnTo>
                          <a:pt x="103" y="125"/>
                        </a:lnTo>
                        <a:lnTo>
                          <a:pt x="97" y="130"/>
                        </a:lnTo>
                        <a:lnTo>
                          <a:pt x="90" y="145"/>
                        </a:lnTo>
                        <a:lnTo>
                          <a:pt x="83" y="160"/>
                        </a:lnTo>
                        <a:lnTo>
                          <a:pt x="82" y="161"/>
                        </a:lnTo>
                        <a:lnTo>
                          <a:pt x="70" y="150"/>
                        </a:lnTo>
                        <a:lnTo>
                          <a:pt x="58" y="139"/>
                        </a:lnTo>
                        <a:lnTo>
                          <a:pt x="57" y="1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6" name="Freeform 85"/>
                  <p:cNvSpPr>
                    <a:spLocks noChangeAspect="1"/>
                  </p:cNvSpPr>
                  <p:nvPr/>
                </p:nvSpPr>
                <p:spPr bwMode="auto">
                  <a:xfrm>
                    <a:off x="2607" y="2391"/>
                    <a:ext cx="238" cy="217"/>
                  </a:xfrm>
                  <a:custGeom>
                    <a:avLst/>
                    <a:gdLst>
                      <a:gd name="T0" fmla="*/ 463 w 182"/>
                      <a:gd name="T1" fmla="*/ 478 h 164"/>
                      <a:gd name="T2" fmla="*/ 418 w 182"/>
                      <a:gd name="T3" fmla="*/ 492 h 164"/>
                      <a:gd name="T4" fmla="*/ 387 w 182"/>
                      <a:gd name="T5" fmla="*/ 537 h 164"/>
                      <a:gd name="T6" fmla="*/ 362 w 182"/>
                      <a:gd name="T7" fmla="*/ 576 h 164"/>
                      <a:gd name="T8" fmla="*/ 344 w 182"/>
                      <a:gd name="T9" fmla="*/ 638 h 164"/>
                      <a:gd name="T10" fmla="*/ 324 w 182"/>
                      <a:gd name="T11" fmla="*/ 629 h 164"/>
                      <a:gd name="T12" fmla="*/ 324 w 182"/>
                      <a:gd name="T13" fmla="*/ 654 h 164"/>
                      <a:gd name="T14" fmla="*/ 268 w 182"/>
                      <a:gd name="T15" fmla="*/ 654 h 164"/>
                      <a:gd name="T16" fmla="*/ 260 w 182"/>
                      <a:gd name="T17" fmla="*/ 651 h 164"/>
                      <a:gd name="T18" fmla="*/ 250 w 182"/>
                      <a:gd name="T19" fmla="*/ 651 h 164"/>
                      <a:gd name="T20" fmla="*/ 239 w 182"/>
                      <a:gd name="T21" fmla="*/ 662 h 164"/>
                      <a:gd name="T22" fmla="*/ 238 w 182"/>
                      <a:gd name="T23" fmla="*/ 638 h 164"/>
                      <a:gd name="T24" fmla="*/ 234 w 182"/>
                      <a:gd name="T25" fmla="*/ 666 h 164"/>
                      <a:gd name="T26" fmla="*/ 234 w 182"/>
                      <a:gd name="T27" fmla="*/ 654 h 164"/>
                      <a:gd name="T28" fmla="*/ 228 w 182"/>
                      <a:gd name="T29" fmla="*/ 655 h 164"/>
                      <a:gd name="T30" fmla="*/ 209 w 182"/>
                      <a:gd name="T31" fmla="*/ 662 h 164"/>
                      <a:gd name="T32" fmla="*/ 183 w 182"/>
                      <a:gd name="T33" fmla="*/ 662 h 164"/>
                      <a:gd name="T34" fmla="*/ 161 w 182"/>
                      <a:gd name="T35" fmla="*/ 597 h 164"/>
                      <a:gd name="T36" fmla="*/ 162 w 182"/>
                      <a:gd name="T37" fmla="*/ 590 h 164"/>
                      <a:gd name="T38" fmla="*/ 150 w 182"/>
                      <a:gd name="T39" fmla="*/ 580 h 164"/>
                      <a:gd name="T40" fmla="*/ 152 w 182"/>
                      <a:gd name="T41" fmla="*/ 580 h 164"/>
                      <a:gd name="T42" fmla="*/ 140 w 182"/>
                      <a:gd name="T43" fmla="*/ 560 h 164"/>
                      <a:gd name="T44" fmla="*/ 78 w 182"/>
                      <a:gd name="T45" fmla="*/ 524 h 164"/>
                      <a:gd name="T46" fmla="*/ 50 w 182"/>
                      <a:gd name="T47" fmla="*/ 519 h 164"/>
                      <a:gd name="T48" fmla="*/ 58 w 182"/>
                      <a:gd name="T49" fmla="*/ 504 h 164"/>
                      <a:gd name="T50" fmla="*/ 0 w 182"/>
                      <a:gd name="T51" fmla="*/ 524 h 164"/>
                      <a:gd name="T52" fmla="*/ 1 w 182"/>
                      <a:gd name="T53" fmla="*/ 426 h 164"/>
                      <a:gd name="T54" fmla="*/ 12 w 182"/>
                      <a:gd name="T55" fmla="*/ 335 h 164"/>
                      <a:gd name="T56" fmla="*/ 54 w 182"/>
                      <a:gd name="T57" fmla="*/ 253 h 164"/>
                      <a:gd name="T58" fmla="*/ 58 w 182"/>
                      <a:gd name="T59" fmla="*/ 188 h 164"/>
                      <a:gd name="T60" fmla="*/ 50 w 182"/>
                      <a:gd name="T61" fmla="*/ 151 h 164"/>
                      <a:gd name="T62" fmla="*/ 54 w 182"/>
                      <a:gd name="T63" fmla="*/ 115 h 164"/>
                      <a:gd name="T64" fmla="*/ 71 w 182"/>
                      <a:gd name="T65" fmla="*/ 66 h 164"/>
                      <a:gd name="T66" fmla="*/ 78 w 182"/>
                      <a:gd name="T67" fmla="*/ 21 h 164"/>
                      <a:gd name="T68" fmla="*/ 137 w 182"/>
                      <a:gd name="T69" fmla="*/ 0 h 164"/>
                      <a:gd name="T70" fmla="*/ 196 w 182"/>
                      <a:gd name="T71" fmla="*/ 1 h 164"/>
                      <a:gd name="T72" fmla="*/ 238 w 182"/>
                      <a:gd name="T73" fmla="*/ 49 h 164"/>
                      <a:gd name="T74" fmla="*/ 296 w 182"/>
                      <a:gd name="T75" fmla="*/ 34 h 164"/>
                      <a:gd name="T76" fmla="*/ 340 w 182"/>
                      <a:gd name="T77" fmla="*/ 49 h 164"/>
                      <a:gd name="T78" fmla="*/ 383 w 182"/>
                      <a:gd name="T79" fmla="*/ 65 h 164"/>
                      <a:gd name="T80" fmla="*/ 450 w 182"/>
                      <a:gd name="T81" fmla="*/ 34 h 164"/>
                      <a:gd name="T82" fmla="*/ 511 w 182"/>
                      <a:gd name="T83" fmla="*/ 38 h 164"/>
                      <a:gd name="T84" fmla="*/ 569 w 182"/>
                      <a:gd name="T85" fmla="*/ 45 h 164"/>
                      <a:gd name="T86" fmla="*/ 634 w 182"/>
                      <a:gd name="T87" fmla="*/ 1 h 164"/>
                      <a:gd name="T88" fmla="*/ 662 w 182"/>
                      <a:gd name="T89" fmla="*/ 49 h 164"/>
                      <a:gd name="T90" fmla="*/ 668 w 182"/>
                      <a:gd name="T91" fmla="*/ 102 h 164"/>
                      <a:gd name="T92" fmla="*/ 696 w 182"/>
                      <a:gd name="T93" fmla="*/ 124 h 164"/>
                      <a:gd name="T94" fmla="*/ 684 w 182"/>
                      <a:gd name="T95" fmla="*/ 164 h 164"/>
                      <a:gd name="T96" fmla="*/ 645 w 182"/>
                      <a:gd name="T97" fmla="*/ 206 h 164"/>
                      <a:gd name="T98" fmla="*/ 619 w 182"/>
                      <a:gd name="T99" fmla="*/ 255 h 164"/>
                      <a:gd name="T100" fmla="*/ 596 w 182"/>
                      <a:gd name="T101" fmla="*/ 310 h 164"/>
                      <a:gd name="T102" fmla="*/ 577 w 182"/>
                      <a:gd name="T103" fmla="*/ 364 h 164"/>
                      <a:gd name="T104" fmla="*/ 554 w 182"/>
                      <a:gd name="T105" fmla="*/ 401 h 164"/>
                      <a:gd name="T106" fmla="*/ 532 w 182"/>
                      <a:gd name="T107" fmla="*/ 466 h 164"/>
                      <a:gd name="T108" fmla="*/ 494 w 182"/>
                      <a:gd name="T109" fmla="*/ 519 h 164"/>
                      <a:gd name="T110" fmla="*/ 463 w 182"/>
                      <a:gd name="T111" fmla="*/ 478 h 1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
                      <a:gd name="T169" fmla="*/ 0 h 164"/>
                      <a:gd name="T170" fmla="*/ 182 w 182"/>
                      <a:gd name="T171" fmla="*/ 164 h 1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 h="164">
                        <a:moveTo>
                          <a:pt x="121" y="118"/>
                        </a:moveTo>
                        <a:lnTo>
                          <a:pt x="109" y="121"/>
                        </a:lnTo>
                        <a:lnTo>
                          <a:pt x="101" y="132"/>
                        </a:lnTo>
                        <a:lnTo>
                          <a:pt x="95" y="142"/>
                        </a:lnTo>
                        <a:lnTo>
                          <a:pt x="90" y="157"/>
                        </a:lnTo>
                        <a:lnTo>
                          <a:pt x="85" y="155"/>
                        </a:lnTo>
                        <a:lnTo>
                          <a:pt x="85" y="161"/>
                        </a:lnTo>
                        <a:lnTo>
                          <a:pt x="70" y="161"/>
                        </a:lnTo>
                        <a:lnTo>
                          <a:pt x="68" y="160"/>
                        </a:lnTo>
                        <a:lnTo>
                          <a:pt x="66" y="160"/>
                        </a:lnTo>
                        <a:lnTo>
                          <a:pt x="63" y="163"/>
                        </a:lnTo>
                        <a:lnTo>
                          <a:pt x="62" y="157"/>
                        </a:lnTo>
                        <a:lnTo>
                          <a:pt x="61" y="164"/>
                        </a:lnTo>
                        <a:lnTo>
                          <a:pt x="61" y="161"/>
                        </a:lnTo>
                        <a:lnTo>
                          <a:pt x="60" y="162"/>
                        </a:lnTo>
                        <a:lnTo>
                          <a:pt x="54" y="163"/>
                        </a:lnTo>
                        <a:lnTo>
                          <a:pt x="48" y="163"/>
                        </a:lnTo>
                        <a:lnTo>
                          <a:pt x="42" y="147"/>
                        </a:lnTo>
                        <a:lnTo>
                          <a:pt x="43" y="146"/>
                        </a:lnTo>
                        <a:lnTo>
                          <a:pt x="39" y="143"/>
                        </a:lnTo>
                        <a:lnTo>
                          <a:pt x="40" y="143"/>
                        </a:lnTo>
                        <a:lnTo>
                          <a:pt x="37" y="138"/>
                        </a:lnTo>
                        <a:lnTo>
                          <a:pt x="21" y="129"/>
                        </a:lnTo>
                        <a:lnTo>
                          <a:pt x="13" y="128"/>
                        </a:lnTo>
                        <a:lnTo>
                          <a:pt x="15" y="125"/>
                        </a:lnTo>
                        <a:lnTo>
                          <a:pt x="0" y="129"/>
                        </a:lnTo>
                        <a:lnTo>
                          <a:pt x="1" y="105"/>
                        </a:lnTo>
                        <a:lnTo>
                          <a:pt x="3" y="82"/>
                        </a:lnTo>
                        <a:lnTo>
                          <a:pt x="14" y="62"/>
                        </a:lnTo>
                        <a:lnTo>
                          <a:pt x="15" y="46"/>
                        </a:lnTo>
                        <a:lnTo>
                          <a:pt x="13" y="37"/>
                        </a:lnTo>
                        <a:lnTo>
                          <a:pt x="14" y="29"/>
                        </a:lnTo>
                        <a:lnTo>
                          <a:pt x="18" y="17"/>
                        </a:lnTo>
                        <a:lnTo>
                          <a:pt x="21" y="5"/>
                        </a:lnTo>
                        <a:lnTo>
                          <a:pt x="36" y="0"/>
                        </a:lnTo>
                        <a:lnTo>
                          <a:pt x="51" y="1"/>
                        </a:lnTo>
                        <a:lnTo>
                          <a:pt x="62" y="12"/>
                        </a:lnTo>
                        <a:lnTo>
                          <a:pt x="77" y="8"/>
                        </a:lnTo>
                        <a:lnTo>
                          <a:pt x="89" y="12"/>
                        </a:lnTo>
                        <a:lnTo>
                          <a:pt x="100" y="16"/>
                        </a:lnTo>
                        <a:lnTo>
                          <a:pt x="118" y="8"/>
                        </a:lnTo>
                        <a:lnTo>
                          <a:pt x="134" y="10"/>
                        </a:lnTo>
                        <a:lnTo>
                          <a:pt x="149" y="11"/>
                        </a:lnTo>
                        <a:lnTo>
                          <a:pt x="166" y="1"/>
                        </a:lnTo>
                        <a:lnTo>
                          <a:pt x="173" y="12"/>
                        </a:lnTo>
                        <a:lnTo>
                          <a:pt x="175" y="25"/>
                        </a:lnTo>
                        <a:lnTo>
                          <a:pt x="182" y="31"/>
                        </a:lnTo>
                        <a:lnTo>
                          <a:pt x="179" y="41"/>
                        </a:lnTo>
                        <a:lnTo>
                          <a:pt x="168" y="51"/>
                        </a:lnTo>
                        <a:lnTo>
                          <a:pt x="162" y="63"/>
                        </a:lnTo>
                        <a:lnTo>
                          <a:pt x="156" y="76"/>
                        </a:lnTo>
                        <a:lnTo>
                          <a:pt x="151" y="90"/>
                        </a:lnTo>
                        <a:lnTo>
                          <a:pt x="145" y="99"/>
                        </a:lnTo>
                        <a:lnTo>
                          <a:pt x="139" y="115"/>
                        </a:lnTo>
                        <a:lnTo>
                          <a:pt x="129" y="128"/>
                        </a:lnTo>
                        <a:lnTo>
                          <a:pt x="121" y="1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7" name="Freeform 86"/>
                  <p:cNvSpPr>
                    <a:spLocks noChangeAspect="1"/>
                  </p:cNvSpPr>
                  <p:nvPr/>
                </p:nvSpPr>
                <p:spPr bwMode="auto">
                  <a:xfrm>
                    <a:off x="2567" y="2424"/>
                    <a:ext cx="60" cy="142"/>
                  </a:xfrm>
                  <a:custGeom>
                    <a:avLst/>
                    <a:gdLst>
                      <a:gd name="T0" fmla="*/ 12 w 45"/>
                      <a:gd name="T1" fmla="*/ 96 h 107"/>
                      <a:gd name="T2" fmla="*/ 9 w 45"/>
                      <a:gd name="T3" fmla="*/ 96 h 107"/>
                      <a:gd name="T4" fmla="*/ 0 w 45"/>
                      <a:gd name="T5" fmla="*/ 127 h 107"/>
                      <a:gd name="T6" fmla="*/ 36 w 45"/>
                      <a:gd name="T7" fmla="*/ 169 h 107"/>
                      <a:gd name="T8" fmla="*/ 41 w 45"/>
                      <a:gd name="T9" fmla="*/ 224 h 107"/>
                      <a:gd name="T10" fmla="*/ 49 w 45"/>
                      <a:gd name="T11" fmla="*/ 276 h 107"/>
                      <a:gd name="T12" fmla="*/ 49 w 45"/>
                      <a:gd name="T13" fmla="*/ 329 h 107"/>
                      <a:gd name="T14" fmla="*/ 55 w 45"/>
                      <a:gd name="T15" fmla="*/ 388 h 107"/>
                      <a:gd name="T16" fmla="*/ 55 w 45"/>
                      <a:gd name="T17" fmla="*/ 438 h 107"/>
                      <a:gd name="T18" fmla="*/ 127 w 45"/>
                      <a:gd name="T19" fmla="*/ 427 h 107"/>
                      <a:gd name="T20" fmla="*/ 129 w 45"/>
                      <a:gd name="T21" fmla="*/ 329 h 107"/>
                      <a:gd name="T22" fmla="*/ 140 w 45"/>
                      <a:gd name="T23" fmla="*/ 236 h 107"/>
                      <a:gd name="T24" fmla="*/ 187 w 45"/>
                      <a:gd name="T25" fmla="*/ 151 h 107"/>
                      <a:gd name="T26" fmla="*/ 191 w 45"/>
                      <a:gd name="T27" fmla="*/ 86 h 107"/>
                      <a:gd name="T28" fmla="*/ 180 w 45"/>
                      <a:gd name="T29" fmla="*/ 49 h 107"/>
                      <a:gd name="T30" fmla="*/ 127 w 45"/>
                      <a:gd name="T31" fmla="*/ 0 h 107"/>
                      <a:gd name="T32" fmla="*/ 105 w 45"/>
                      <a:gd name="T33" fmla="*/ 21 h 107"/>
                      <a:gd name="T34" fmla="*/ 101 w 45"/>
                      <a:gd name="T35" fmla="*/ 36 h 107"/>
                      <a:gd name="T36" fmla="*/ 101 w 45"/>
                      <a:gd name="T37" fmla="*/ 37 h 107"/>
                      <a:gd name="T38" fmla="*/ 55 w 45"/>
                      <a:gd name="T39" fmla="*/ 72 h 107"/>
                      <a:gd name="T40" fmla="*/ 12 w 45"/>
                      <a:gd name="T41" fmla="*/ 96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07"/>
                      <a:gd name="T65" fmla="*/ 45 w 45"/>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07">
                        <a:moveTo>
                          <a:pt x="3" y="23"/>
                        </a:moveTo>
                        <a:lnTo>
                          <a:pt x="2" y="23"/>
                        </a:lnTo>
                        <a:lnTo>
                          <a:pt x="0" y="31"/>
                        </a:lnTo>
                        <a:lnTo>
                          <a:pt x="8" y="41"/>
                        </a:lnTo>
                        <a:lnTo>
                          <a:pt x="10" y="54"/>
                        </a:lnTo>
                        <a:lnTo>
                          <a:pt x="12" y="67"/>
                        </a:lnTo>
                        <a:lnTo>
                          <a:pt x="12" y="80"/>
                        </a:lnTo>
                        <a:lnTo>
                          <a:pt x="13" y="94"/>
                        </a:lnTo>
                        <a:lnTo>
                          <a:pt x="13" y="107"/>
                        </a:lnTo>
                        <a:lnTo>
                          <a:pt x="30" y="104"/>
                        </a:lnTo>
                        <a:lnTo>
                          <a:pt x="31" y="80"/>
                        </a:lnTo>
                        <a:lnTo>
                          <a:pt x="33" y="57"/>
                        </a:lnTo>
                        <a:lnTo>
                          <a:pt x="44" y="37"/>
                        </a:lnTo>
                        <a:lnTo>
                          <a:pt x="45" y="21"/>
                        </a:lnTo>
                        <a:lnTo>
                          <a:pt x="43" y="12"/>
                        </a:lnTo>
                        <a:lnTo>
                          <a:pt x="30" y="0"/>
                        </a:lnTo>
                        <a:lnTo>
                          <a:pt x="25" y="5"/>
                        </a:lnTo>
                        <a:lnTo>
                          <a:pt x="24" y="8"/>
                        </a:lnTo>
                        <a:lnTo>
                          <a:pt x="24" y="9"/>
                        </a:lnTo>
                        <a:lnTo>
                          <a:pt x="13" y="17"/>
                        </a:lnTo>
                        <a:lnTo>
                          <a:pt x="3" y="2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8" name="Freeform 87"/>
                  <p:cNvSpPr>
                    <a:spLocks noChangeAspect="1"/>
                  </p:cNvSpPr>
                  <p:nvPr/>
                </p:nvSpPr>
                <p:spPr bwMode="auto">
                  <a:xfrm>
                    <a:off x="2442" y="2361"/>
                    <a:ext cx="158" cy="129"/>
                  </a:xfrm>
                  <a:custGeom>
                    <a:avLst/>
                    <a:gdLst>
                      <a:gd name="T0" fmla="*/ 380 w 121"/>
                      <a:gd name="T1" fmla="*/ 279 h 98"/>
                      <a:gd name="T2" fmla="*/ 363 w 121"/>
                      <a:gd name="T3" fmla="*/ 279 h 98"/>
                      <a:gd name="T4" fmla="*/ 313 w 121"/>
                      <a:gd name="T5" fmla="*/ 274 h 98"/>
                      <a:gd name="T6" fmla="*/ 299 w 121"/>
                      <a:gd name="T7" fmla="*/ 275 h 98"/>
                      <a:gd name="T8" fmla="*/ 227 w 121"/>
                      <a:gd name="T9" fmla="*/ 275 h 98"/>
                      <a:gd name="T10" fmla="*/ 158 w 121"/>
                      <a:gd name="T11" fmla="*/ 279 h 98"/>
                      <a:gd name="T12" fmla="*/ 162 w 121"/>
                      <a:gd name="T13" fmla="*/ 333 h 98"/>
                      <a:gd name="T14" fmla="*/ 166 w 121"/>
                      <a:gd name="T15" fmla="*/ 388 h 98"/>
                      <a:gd name="T16" fmla="*/ 114 w 121"/>
                      <a:gd name="T17" fmla="*/ 354 h 98"/>
                      <a:gd name="T18" fmla="*/ 57 w 121"/>
                      <a:gd name="T19" fmla="*/ 373 h 98"/>
                      <a:gd name="T20" fmla="*/ 27 w 121"/>
                      <a:gd name="T21" fmla="*/ 333 h 98"/>
                      <a:gd name="T22" fmla="*/ 0 w 121"/>
                      <a:gd name="T23" fmla="*/ 322 h 98"/>
                      <a:gd name="T24" fmla="*/ 21 w 121"/>
                      <a:gd name="T25" fmla="*/ 236 h 98"/>
                      <a:gd name="T26" fmla="*/ 35 w 121"/>
                      <a:gd name="T27" fmla="*/ 212 h 98"/>
                      <a:gd name="T28" fmla="*/ 68 w 121"/>
                      <a:gd name="T29" fmla="*/ 187 h 98"/>
                      <a:gd name="T30" fmla="*/ 78 w 121"/>
                      <a:gd name="T31" fmla="*/ 153 h 98"/>
                      <a:gd name="T32" fmla="*/ 87 w 121"/>
                      <a:gd name="T33" fmla="*/ 116 h 98"/>
                      <a:gd name="T34" fmla="*/ 124 w 121"/>
                      <a:gd name="T35" fmla="*/ 130 h 98"/>
                      <a:gd name="T36" fmla="*/ 133 w 121"/>
                      <a:gd name="T37" fmla="*/ 103 h 98"/>
                      <a:gd name="T38" fmla="*/ 145 w 121"/>
                      <a:gd name="T39" fmla="*/ 99 h 98"/>
                      <a:gd name="T40" fmla="*/ 166 w 121"/>
                      <a:gd name="T41" fmla="*/ 66 h 98"/>
                      <a:gd name="T42" fmla="*/ 201 w 121"/>
                      <a:gd name="T43" fmla="*/ 66 h 98"/>
                      <a:gd name="T44" fmla="*/ 210 w 121"/>
                      <a:gd name="T45" fmla="*/ 37 h 98"/>
                      <a:gd name="T46" fmla="*/ 283 w 121"/>
                      <a:gd name="T47" fmla="*/ 0 h 98"/>
                      <a:gd name="T48" fmla="*/ 334 w 121"/>
                      <a:gd name="T49" fmla="*/ 9 h 98"/>
                      <a:gd name="T50" fmla="*/ 342 w 121"/>
                      <a:gd name="T51" fmla="*/ 66 h 98"/>
                      <a:gd name="T52" fmla="*/ 390 w 121"/>
                      <a:gd name="T53" fmla="*/ 116 h 98"/>
                      <a:gd name="T54" fmla="*/ 384 w 121"/>
                      <a:gd name="T55" fmla="*/ 116 h 98"/>
                      <a:gd name="T56" fmla="*/ 380 w 121"/>
                      <a:gd name="T57" fmla="*/ 142 h 98"/>
                      <a:gd name="T58" fmla="*/ 418 w 121"/>
                      <a:gd name="T59" fmla="*/ 171 h 98"/>
                      <a:gd name="T60" fmla="*/ 436 w 121"/>
                      <a:gd name="T61" fmla="*/ 161 h 98"/>
                      <a:gd name="T62" fmla="*/ 447 w 121"/>
                      <a:gd name="T63" fmla="*/ 187 h 98"/>
                      <a:gd name="T64" fmla="*/ 458 w 121"/>
                      <a:gd name="T65" fmla="*/ 217 h 98"/>
                      <a:gd name="T66" fmla="*/ 458 w 121"/>
                      <a:gd name="T67" fmla="*/ 221 h 98"/>
                      <a:gd name="T68" fmla="*/ 458 w 121"/>
                      <a:gd name="T69" fmla="*/ 225 h 98"/>
                      <a:gd name="T70" fmla="*/ 418 w 121"/>
                      <a:gd name="T71" fmla="*/ 258 h 98"/>
                      <a:gd name="T72" fmla="*/ 380 w 121"/>
                      <a:gd name="T73" fmla="*/ 27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1"/>
                      <a:gd name="T112" fmla="*/ 0 h 98"/>
                      <a:gd name="T113" fmla="*/ 121 w 121"/>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1" h="98">
                        <a:moveTo>
                          <a:pt x="100" y="71"/>
                        </a:moveTo>
                        <a:lnTo>
                          <a:pt x="96" y="71"/>
                        </a:lnTo>
                        <a:lnTo>
                          <a:pt x="83" y="69"/>
                        </a:lnTo>
                        <a:lnTo>
                          <a:pt x="79" y="70"/>
                        </a:lnTo>
                        <a:lnTo>
                          <a:pt x="60" y="70"/>
                        </a:lnTo>
                        <a:lnTo>
                          <a:pt x="41" y="71"/>
                        </a:lnTo>
                        <a:lnTo>
                          <a:pt x="43" y="84"/>
                        </a:lnTo>
                        <a:lnTo>
                          <a:pt x="44" y="98"/>
                        </a:lnTo>
                        <a:lnTo>
                          <a:pt x="30" y="90"/>
                        </a:lnTo>
                        <a:lnTo>
                          <a:pt x="15" y="94"/>
                        </a:lnTo>
                        <a:lnTo>
                          <a:pt x="7" y="84"/>
                        </a:lnTo>
                        <a:lnTo>
                          <a:pt x="0" y="81"/>
                        </a:lnTo>
                        <a:lnTo>
                          <a:pt x="5" y="59"/>
                        </a:lnTo>
                        <a:lnTo>
                          <a:pt x="9" y="54"/>
                        </a:lnTo>
                        <a:lnTo>
                          <a:pt x="18" y="47"/>
                        </a:lnTo>
                        <a:lnTo>
                          <a:pt x="21" y="39"/>
                        </a:lnTo>
                        <a:lnTo>
                          <a:pt x="23" y="30"/>
                        </a:lnTo>
                        <a:lnTo>
                          <a:pt x="33" y="33"/>
                        </a:lnTo>
                        <a:lnTo>
                          <a:pt x="35" y="26"/>
                        </a:lnTo>
                        <a:lnTo>
                          <a:pt x="38" y="25"/>
                        </a:lnTo>
                        <a:lnTo>
                          <a:pt x="44" y="17"/>
                        </a:lnTo>
                        <a:lnTo>
                          <a:pt x="53" y="17"/>
                        </a:lnTo>
                        <a:lnTo>
                          <a:pt x="55" y="9"/>
                        </a:lnTo>
                        <a:lnTo>
                          <a:pt x="74" y="0"/>
                        </a:lnTo>
                        <a:lnTo>
                          <a:pt x="88" y="2"/>
                        </a:lnTo>
                        <a:lnTo>
                          <a:pt x="90" y="17"/>
                        </a:lnTo>
                        <a:lnTo>
                          <a:pt x="103" y="30"/>
                        </a:lnTo>
                        <a:lnTo>
                          <a:pt x="101" y="30"/>
                        </a:lnTo>
                        <a:lnTo>
                          <a:pt x="100" y="36"/>
                        </a:lnTo>
                        <a:lnTo>
                          <a:pt x="110" y="43"/>
                        </a:lnTo>
                        <a:lnTo>
                          <a:pt x="115" y="41"/>
                        </a:lnTo>
                        <a:lnTo>
                          <a:pt x="118" y="47"/>
                        </a:lnTo>
                        <a:lnTo>
                          <a:pt x="121" y="55"/>
                        </a:lnTo>
                        <a:lnTo>
                          <a:pt x="121" y="56"/>
                        </a:lnTo>
                        <a:lnTo>
                          <a:pt x="121" y="57"/>
                        </a:lnTo>
                        <a:lnTo>
                          <a:pt x="110" y="65"/>
                        </a:lnTo>
                        <a:lnTo>
                          <a:pt x="100" y="7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9" name="Freeform 88"/>
                  <p:cNvSpPr>
                    <a:spLocks noChangeAspect="1"/>
                  </p:cNvSpPr>
                  <p:nvPr/>
                </p:nvSpPr>
                <p:spPr bwMode="auto">
                  <a:xfrm>
                    <a:off x="2723" y="2406"/>
                    <a:ext cx="154" cy="261"/>
                  </a:xfrm>
                  <a:custGeom>
                    <a:avLst/>
                    <a:gdLst>
                      <a:gd name="T0" fmla="*/ 411 w 118"/>
                      <a:gd name="T1" fmla="*/ 221 h 197"/>
                      <a:gd name="T2" fmla="*/ 350 w 118"/>
                      <a:gd name="T3" fmla="*/ 221 h 197"/>
                      <a:gd name="T4" fmla="*/ 320 w 118"/>
                      <a:gd name="T5" fmla="*/ 237 h 197"/>
                      <a:gd name="T6" fmla="*/ 369 w 118"/>
                      <a:gd name="T7" fmla="*/ 302 h 197"/>
                      <a:gd name="T8" fmla="*/ 407 w 118"/>
                      <a:gd name="T9" fmla="*/ 391 h 197"/>
                      <a:gd name="T10" fmla="*/ 373 w 118"/>
                      <a:gd name="T11" fmla="*/ 453 h 197"/>
                      <a:gd name="T12" fmla="*/ 350 w 118"/>
                      <a:gd name="T13" fmla="*/ 511 h 197"/>
                      <a:gd name="T14" fmla="*/ 369 w 118"/>
                      <a:gd name="T15" fmla="*/ 607 h 197"/>
                      <a:gd name="T16" fmla="*/ 398 w 118"/>
                      <a:gd name="T17" fmla="*/ 664 h 197"/>
                      <a:gd name="T18" fmla="*/ 428 w 118"/>
                      <a:gd name="T19" fmla="*/ 704 h 197"/>
                      <a:gd name="T20" fmla="*/ 446 w 118"/>
                      <a:gd name="T21" fmla="*/ 771 h 197"/>
                      <a:gd name="T22" fmla="*/ 436 w 118"/>
                      <a:gd name="T23" fmla="*/ 804 h 197"/>
                      <a:gd name="T24" fmla="*/ 386 w 118"/>
                      <a:gd name="T25" fmla="*/ 790 h 197"/>
                      <a:gd name="T26" fmla="*/ 334 w 118"/>
                      <a:gd name="T27" fmla="*/ 779 h 197"/>
                      <a:gd name="T28" fmla="*/ 275 w 118"/>
                      <a:gd name="T29" fmla="*/ 779 h 197"/>
                      <a:gd name="T30" fmla="*/ 223 w 118"/>
                      <a:gd name="T31" fmla="*/ 779 h 197"/>
                      <a:gd name="T32" fmla="*/ 166 w 118"/>
                      <a:gd name="T33" fmla="*/ 779 h 197"/>
                      <a:gd name="T34" fmla="*/ 123 w 118"/>
                      <a:gd name="T35" fmla="*/ 767 h 197"/>
                      <a:gd name="T36" fmla="*/ 74 w 118"/>
                      <a:gd name="T37" fmla="*/ 766 h 197"/>
                      <a:gd name="T38" fmla="*/ 74 w 118"/>
                      <a:gd name="T39" fmla="*/ 690 h 197"/>
                      <a:gd name="T40" fmla="*/ 67 w 118"/>
                      <a:gd name="T41" fmla="*/ 657 h 197"/>
                      <a:gd name="T42" fmla="*/ 65 w 118"/>
                      <a:gd name="T43" fmla="*/ 643 h 197"/>
                      <a:gd name="T44" fmla="*/ 27 w 118"/>
                      <a:gd name="T45" fmla="*/ 637 h 197"/>
                      <a:gd name="T46" fmla="*/ 12 w 118"/>
                      <a:gd name="T47" fmla="*/ 600 h 197"/>
                      <a:gd name="T48" fmla="*/ 0 w 118"/>
                      <a:gd name="T49" fmla="*/ 604 h 197"/>
                      <a:gd name="T50" fmla="*/ 1 w 118"/>
                      <a:gd name="T51" fmla="*/ 591 h 197"/>
                      <a:gd name="T52" fmla="*/ 22 w 118"/>
                      <a:gd name="T53" fmla="*/ 530 h 197"/>
                      <a:gd name="T54" fmla="*/ 46 w 118"/>
                      <a:gd name="T55" fmla="*/ 492 h 197"/>
                      <a:gd name="T56" fmla="*/ 74 w 118"/>
                      <a:gd name="T57" fmla="*/ 444 h 197"/>
                      <a:gd name="T58" fmla="*/ 123 w 118"/>
                      <a:gd name="T59" fmla="*/ 431 h 197"/>
                      <a:gd name="T60" fmla="*/ 151 w 118"/>
                      <a:gd name="T61" fmla="*/ 474 h 197"/>
                      <a:gd name="T62" fmla="*/ 189 w 118"/>
                      <a:gd name="T63" fmla="*/ 417 h 197"/>
                      <a:gd name="T64" fmla="*/ 211 w 118"/>
                      <a:gd name="T65" fmla="*/ 352 h 197"/>
                      <a:gd name="T66" fmla="*/ 235 w 118"/>
                      <a:gd name="T67" fmla="*/ 315 h 197"/>
                      <a:gd name="T68" fmla="*/ 253 w 118"/>
                      <a:gd name="T69" fmla="*/ 264 h 197"/>
                      <a:gd name="T70" fmla="*/ 275 w 118"/>
                      <a:gd name="T71" fmla="*/ 209 h 197"/>
                      <a:gd name="T72" fmla="*/ 298 w 118"/>
                      <a:gd name="T73" fmla="*/ 160 h 197"/>
                      <a:gd name="T74" fmla="*/ 341 w 118"/>
                      <a:gd name="T75" fmla="*/ 115 h 197"/>
                      <a:gd name="T76" fmla="*/ 351 w 118"/>
                      <a:gd name="T77" fmla="*/ 77 h 197"/>
                      <a:gd name="T78" fmla="*/ 325 w 118"/>
                      <a:gd name="T79" fmla="*/ 53 h 197"/>
                      <a:gd name="T80" fmla="*/ 320 w 118"/>
                      <a:gd name="T81" fmla="*/ 0 h 197"/>
                      <a:gd name="T82" fmla="*/ 341 w 118"/>
                      <a:gd name="T83" fmla="*/ 0 h 197"/>
                      <a:gd name="T84" fmla="*/ 369 w 118"/>
                      <a:gd name="T85" fmla="*/ 70 h 197"/>
                      <a:gd name="T86" fmla="*/ 373 w 118"/>
                      <a:gd name="T87" fmla="*/ 150 h 197"/>
                      <a:gd name="T88" fmla="*/ 411 w 118"/>
                      <a:gd name="T89" fmla="*/ 221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
                      <a:gd name="T136" fmla="*/ 0 h 197"/>
                      <a:gd name="T137" fmla="*/ 118 w 118"/>
                      <a:gd name="T138" fmla="*/ 197 h 1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 h="197">
                        <a:moveTo>
                          <a:pt x="109" y="54"/>
                        </a:moveTo>
                        <a:lnTo>
                          <a:pt x="92" y="54"/>
                        </a:lnTo>
                        <a:lnTo>
                          <a:pt x="84" y="58"/>
                        </a:lnTo>
                        <a:lnTo>
                          <a:pt x="97" y="74"/>
                        </a:lnTo>
                        <a:lnTo>
                          <a:pt x="107" y="96"/>
                        </a:lnTo>
                        <a:lnTo>
                          <a:pt x="99" y="111"/>
                        </a:lnTo>
                        <a:lnTo>
                          <a:pt x="92" y="125"/>
                        </a:lnTo>
                        <a:lnTo>
                          <a:pt x="97" y="149"/>
                        </a:lnTo>
                        <a:lnTo>
                          <a:pt x="105" y="162"/>
                        </a:lnTo>
                        <a:lnTo>
                          <a:pt x="113" y="173"/>
                        </a:lnTo>
                        <a:lnTo>
                          <a:pt x="118" y="189"/>
                        </a:lnTo>
                        <a:lnTo>
                          <a:pt x="115" y="197"/>
                        </a:lnTo>
                        <a:lnTo>
                          <a:pt x="102" y="194"/>
                        </a:lnTo>
                        <a:lnTo>
                          <a:pt x="88" y="191"/>
                        </a:lnTo>
                        <a:lnTo>
                          <a:pt x="73" y="191"/>
                        </a:lnTo>
                        <a:lnTo>
                          <a:pt x="59" y="191"/>
                        </a:lnTo>
                        <a:lnTo>
                          <a:pt x="44" y="191"/>
                        </a:lnTo>
                        <a:lnTo>
                          <a:pt x="32" y="188"/>
                        </a:lnTo>
                        <a:lnTo>
                          <a:pt x="20" y="187"/>
                        </a:lnTo>
                        <a:lnTo>
                          <a:pt x="20" y="169"/>
                        </a:lnTo>
                        <a:lnTo>
                          <a:pt x="18" y="161"/>
                        </a:lnTo>
                        <a:lnTo>
                          <a:pt x="17" y="157"/>
                        </a:lnTo>
                        <a:lnTo>
                          <a:pt x="7" y="156"/>
                        </a:lnTo>
                        <a:lnTo>
                          <a:pt x="3" y="147"/>
                        </a:lnTo>
                        <a:lnTo>
                          <a:pt x="0" y="148"/>
                        </a:lnTo>
                        <a:lnTo>
                          <a:pt x="1" y="145"/>
                        </a:lnTo>
                        <a:lnTo>
                          <a:pt x="6" y="130"/>
                        </a:lnTo>
                        <a:lnTo>
                          <a:pt x="12" y="120"/>
                        </a:lnTo>
                        <a:lnTo>
                          <a:pt x="20" y="109"/>
                        </a:lnTo>
                        <a:lnTo>
                          <a:pt x="32" y="106"/>
                        </a:lnTo>
                        <a:lnTo>
                          <a:pt x="40" y="116"/>
                        </a:lnTo>
                        <a:lnTo>
                          <a:pt x="50" y="103"/>
                        </a:lnTo>
                        <a:lnTo>
                          <a:pt x="56" y="87"/>
                        </a:lnTo>
                        <a:lnTo>
                          <a:pt x="62" y="78"/>
                        </a:lnTo>
                        <a:lnTo>
                          <a:pt x="67" y="64"/>
                        </a:lnTo>
                        <a:lnTo>
                          <a:pt x="73" y="51"/>
                        </a:lnTo>
                        <a:lnTo>
                          <a:pt x="79" y="39"/>
                        </a:lnTo>
                        <a:lnTo>
                          <a:pt x="90" y="29"/>
                        </a:lnTo>
                        <a:lnTo>
                          <a:pt x="93" y="19"/>
                        </a:lnTo>
                        <a:lnTo>
                          <a:pt x="86" y="13"/>
                        </a:lnTo>
                        <a:lnTo>
                          <a:pt x="84" y="0"/>
                        </a:lnTo>
                        <a:lnTo>
                          <a:pt x="90" y="0"/>
                        </a:lnTo>
                        <a:lnTo>
                          <a:pt x="97" y="17"/>
                        </a:lnTo>
                        <a:lnTo>
                          <a:pt x="99" y="36"/>
                        </a:lnTo>
                        <a:lnTo>
                          <a:pt x="109" y="5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0" name="Freeform 89"/>
                  <p:cNvSpPr>
                    <a:spLocks noChangeAspect="1"/>
                  </p:cNvSpPr>
                  <p:nvPr/>
                </p:nvSpPr>
                <p:spPr bwMode="auto">
                  <a:xfrm>
                    <a:off x="2844" y="2457"/>
                    <a:ext cx="259" cy="199"/>
                  </a:xfrm>
                  <a:custGeom>
                    <a:avLst/>
                    <a:gdLst>
                      <a:gd name="T0" fmla="*/ 258 w 199"/>
                      <a:gd name="T1" fmla="*/ 161 h 152"/>
                      <a:gd name="T2" fmla="*/ 249 w 199"/>
                      <a:gd name="T3" fmla="*/ 140 h 152"/>
                      <a:gd name="T4" fmla="*/ 333 w 199"/>
                      <a:gd name="T5" fmla="*/ 126 h 152"/>
                      <a:gd name="T6" fmla="*/ 372 w 199"/>
                      <a:gd name="T7" fmla="*/ 73 h 152"/>
                      <a:gd name="T8" fmla="*/ 418 w 199"/>
                      <a:gd name="T9" fmla="*/ 21 h 152"/>
                      <a:gd name="T10" fmla="*/ 474 w 199"/>
                      <a:gd name="T11" fmla="*/ 0 h 152"/>
                      <a:gd name="T12" fmla="*/ 498 w 199"/>
                      <a:gd name="T13" fmla="*/ 41 h 152"/>
                      <a:gd name="T14" fmla="*/ 522 w 199"/>
                      <a:gd name="T15" fmla="*/ 88 h 152"/>
                      <a:gd name="T16" fmla="*/ 517 w 199"/>
                      <a:gd name="T17" fmla="*/ 151 h 152"/>
                      <a:gd name="T18" fmla="*/ 556 w 199"/>
                      <a:gd name="T19" fmla="*/ 161 h 152"/>
                      <a:gd name="T20" fmla="*/ 569 w 199"/>
                      <a:gd name="T21" fmla="*/ 182 h 152"/>
                      <a:gd name="T22" fmla="*/ 620 w 199"/>
                      <a:gd name="T23" fmla="*/ 220 h 152"/>
                      <a:gd name="T24" fmla="*/ 629 w 199"/>
                      <a:gd name="T25" fmla="*/ 249 h 152"/>
                      <a:gd name="T26" fmla="*/ 679 w 199"/>
                      <a:gd name="T27" fmla="*/ 300 h 152"/>
                      <a:gd name="T28" fmla="*/ 703 w 199"/>
                      <a:gd name="T29" fmla="*/ 333 h 152"/>
                      <a:gd name="T30" fmla="*/ 734 w 199"/>
                      <a:gd name="T31" fmla="*/ 377 h 152"/>
                      <a:gd name="T32" fmla="*/ 743 w 199"/>
                      <a:gd name="T33" fmla="*/ 398 h 152"/>
                      <a:gd name="T34" fmla="*/ 715 w 199"/>
                      <a:gd name="T35" fmla="*/ 388 h 152"/>
                      <a:gd name="T36" fmla="*/ 665 w 199"/>
                      <a:gd name="T37" fmla="*/ 386 h 152"/>
                      <a:gd name="T38" fmla="*/ 622 w 199"/>
                      <a:gd name="T39" fmla="*/ 382 h 152"/>
                      <a:gd name="T40" fmla="*/ 601 w 199"/>
                      <a:gd name="T41" fmla="*/ 399 h 152"/>
                      <a:gd name="T42" fmla="*/ 561 w 199"/>
                      <a:gd name="T43" fmla="*/ 399 h 152"/>
                      <a:gd name="T44" fmla="*/ 505 w 199"/>
                      <a:gd name="T45" fmla="*/ 423 h 152"/>
                      <a:gd name="T46" fmla="*/ 474 w 199"/>
                      <a:gd name="T47" fmla="*/ 420 h 152"/>
                      <a:gd name="T48" fmla="*/ 450 w 199"/>
                      <a:gd name="T49" fmla="*/ 458 h 152"/>
                      <a:gd name="T50" fmla="*/ 397 w 199"/>
                      <a:gd name="T51" fmla="*/ 444 h 152"/>
                      <a:gd name="T52" fmla="*/ 344 w 199"/>
                      <a:gd name="T53" fmla="*/ 427 h 152"/>
                      <a:gd name="T54" fmla="*/ 285 w 199"/>
                      <a:gd name="T55" fmla="*/ 388 h 152"/>
                      <a:gd name="T56" fmla="*/ 236 w 199"/>
                      <a:gd name="T57" fmla="*/ 449 h 152"/>
                      <a:gd name="T58" fmla="*/ 239 w 199"/>
                      <a:gd name="T59" fmla="*/ 500 h 152"/>
                      <a:gd name="T60" fmla="*/ 197 w 199"/>
                      <a:gd name="T61" fmla="*/ 495 h 152"/>
                      <a:gd name="T62" fmla="*/ 146 w 199"/>
                      <a:gd name="T63" fmla="*/ 495 h 152"/>
                      <a:gd name="T64" fmla="*/ 122 w 199"/>
                      <a:gd name="T65" fmla="*/ 515 h 152"/>
                      <a:gd name="T66" fmla="*/ 96 w 199"/>
                      <a:gd name="T67" fmla="*/ 587 h 152"/>
                      <a:gd name="T68" fmla="*/ 78 w 199"/>
                      <a:gd name="T69" fmla="*/ 522 h 152"/>
                      <a:gd name="T70" fmla="*/ 49 w 199"/>
                      <a:gd name="T71" fmla="*/ 482 h 152"/>
                      <a:gd name="T72" fmla="*/ 21 w 199"/>
                      <a:gd name="T73" fmla="*/ 431 h 152"/>
                      <a:gd name="T74" fmla="*/ 0 w 199"/>
                      <a:gd name="T75" fmla="*/ 339 h 152"/>
                      <a:gd name="T76" fmla="*/ 27 w 199"/>
                      <a:gd name="T77" fmla="*/ 284 h 152"/>
                      <a:gd name="T78" fmla="*/ 57 w 199"/>
                      <a:gd name="T79" fmla="*/ 226 h 152"/>
                      <a:gd name="T80" fmla="*/ 108 w 199"/>
                      <a:gd name="T81" fmla="*/ 211 h 152"/>
                      <a:gd name="T82" fmla="*/ 122 w 199"/>
                      <a:gd name="T83" fmla="*/ 220 h 152"/>
                      <a:gd name="T84" fmla="*/ 151 w 199"/>
                      <a:gd name="T85" fmla="*/ 216 h 152"/>
                      <a:gd name="T86" fmla="*/ 232 w 199"/>
                      <a:gd name="T87" fmla="*/ 198 h 152"/>
                      <a:gd name="T88" fmla="*/ 258 w 199"/>
                      <a:gd name="T89" fmla="*/ 16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9"/>
                      <a:gd name="T136" fmla="*/ 0 h 152"/>
                      <a:gd name="T137" fmla="*/ 199 w 199"/>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9" h="152">
                        <a:moveTo>
                          <a:pt x="69" y="42"/>
                        </a:moveTo>
                        <a:lnTo>
                          <a:pt x="67" y="37"/>
                        </a:lnTo>
                        <a:lnTo>
                          <a:pt x="89" y="33"/>
                        </a:lnTo>
                        <a:lnTo>
                          <a:pt x="100" y="19"/>
                        </a:lnTo>
                        <a:lnTo>
                          <a:pt x="112" y="5"/>
                        </a:lnTo>
                        <a:lnTo>
                          <a:pt x="127" y="0"/>
                        </a:lnTo>
                        <a:lnTo>
                          <a:pt x="134" y="11"/>
                        </a:lnTo>
                        <a:lnTo>
                          <a:pt x="140" y="23"/>
                        </a:lnTo>
                        <a:lnTo>
                          <a:pt x="138" y="39"/>
                        </a:lnTo>
                        <a:lnTo>
                          <a:pt x="149" y="42"/>
                        </a:lnTo>
                        <a:lnTo>
                          <a:pt x="152" y="47"/>
                        </a:lnTo>
                        <a:lnTo>
                          <a:pt x="166" y="57"/>
                        </a:lnTo>
                        <a:lnTo>
                          <a:pt x="168" y="65"/>
                        </a:lnTo>
                        <a:lnTo>
                          <a:pt x="182" y="78"/>
                        </a:lnTo>
                        <a:lnTo>
                          <a:pt x="188" y="86"/>
                        </a:lnTo>
                        <a:lnTo>
                          <a:pt x="197" y="98"/>
                        </a:lnTo>
                        <a:lnTo>
                          <a:pt x="199" y="103"/>
                        </a:lnTo>
                        <a:lnTo>
                          <a:pt x="191" y="101"/>
                        </a:lnTo>
                        <a:lnTo>
                          <a:pt x="178" y="100"/>
                        </a:lnTo>
                        <a:lnTo>
                          <a:pt x="167" y="99"/>
                        </a:lnTo>
                        <a:lnTo>
                          <a:pt x="161" y="104"/>
                        </a:lnTo>
                        <a:lnTo>
                          <a:pt x="150" y="104"/>
                        </a:lnTo>
                        <a:lnTo>
                          <a:pt x="135" y="110"/>
                        </a:lnTo>
                        <a:lnTo>
                          <a:pt x="127" y="109"/>
                        </a:lnTo>
                        <a:lnTo>
                          <a:pt x="121" y="119"/>
                        </a:lnTo>
                        <a:lnTo>
                          <a:pt x="106" y="115"/>
                        </a:lnTo>
                        <a:lnTo>
                          <a:pt x="92" y="111"/>
                        </a:lnTo>
                        <a:lnTo>
                          <a:pt x="76" y="101"/>
                        </a:lnTo>
                        <a:lnTo>
                          <a:pt x="63" y="117"/>
                        </a:lnTo>
                        <a:lnTo>
                          <a:pt x="64" y="130"/>
                        </a:lnTo>
                        <a:lnTo>
                          <a:pt x="52" y="129"/>
                        </a:lnTo>
                        <a:lnTo>
                          <a:pt x="39" y="129"/>
                        </a:lnTo>
                        <a:lnTo>
                          <a:pt x="32" y="134"/>
                        </a:lnTo>
                        <a:lnTo>
                          <a:pt x="26" y="152"/>
                        </a:lnTo>
                        <a:lnTo>
                          <a:pt x="21" y="136"/>
                        </a:lnTo>
                        <a:lnTo>
                          <a:pt x="13" y="125"/>
                        </a:lnTo>
                        <a:lnTo>
                          <a:pt x="5" y="112"/>
                        </a:lnTo>
                        <a:lnTo>
                          <a:pt x="0" y="88"/>
                        </a:lnTo>
                        <a:lnTo>
                          <a:pt x="7" y="74"/>
                        </a:lnTo>
                        <a:lnTo>
                          <a:pt x="15" y="59"/>
                        </a:lnTo>
                        <a:lnTo>
                          <a:pt x="29" y="55"/>
                        </a:lnTo>
                        <a:lnTo>
                          <a:pt x="32" y="57"/>
                        </a:lnTo>
                        <a:lnTo>
                          <a:pt x="40" y="56"/>
                        </a:lnTo>
                        <a:lnTo>
                          <a:pt x="62" y="51"/>
                        </a:lnTo>
                        <a:lnTo>
                          <a:pt x="69" y="4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1" name="Freeform 90"/>
                  <p:cNvSpPr>
                    <a:spLocks noChangeAspect="1"/>
                  </p:cNvSpPr>
                  <p:nvPr/>
                </p:nvSpPr>
                <p:spPr bwMode="auto">
                  <a:xfrm>
                    <a:off x="2489" y="2452"/>
                    <a:ext cx="88" cy="146"/>
                  </a:xfrm>
                  <a:custGeom>
                    <a:avLst/>
                    <a:gdLst>
                      <a:gd name="T0" fmla="*/ 236 w 67"/>
                      <a:gd name="T1" fmla="*/ 363 h 111"/>
                      <a:gd name="T2" fmla="*/ 188 w 67"/>
                      <a:gd name="T3" fmla="*/ 388 h 111"/>
                      <a:gd name="T4" fmla="*/ 144 w 67"/>
                      <a:gd name="T5" fmla="*/ 400 h 111"/>
                      <a:gd name="T6" fmla="*/ 104 w 67"/>
                      <a:gd name="T7" fmla="*/ 417 h 111"/>
                      <a:gd name="T8" fmla="*/ 64 w 67"/>
                      <a:gd name="T9" fmla="*/ 438 h 111"/>
                      <a:gd name="T10" fmla="*/ 1 w 67"/>
                      <a:gd name="T11" fmla="*/ 413 h 111"/>
                      <a:gd name="T12" fmla="*/ 24 w 67"/>
                      <a:gd name="T13" fmla="*/ 400 h 111"/>
                      <a:gd name="T14" fmla="*/ 12 w 67"/>
                      <a:gd name="T15" fmla="*/ 347 h 111"/>
                      <a:gd name="T16" fmla="*/ 0 w 67"/>
                      <a:gd name="T17" fmla="*/ 296 h 111"/>
                      <a:gd name="T18" fmla="*/ 21 w 67"/>
                      <a:gd name="T19" fmla="*/ 247 h 111"/>
                      <a:gd name="T20" fmla="*/ 38 w 67"/>
                      <a:gd name="T21" fmla="*/ 201 h 111"/>
                      <a:gd name="T22" fmla="*/ 32 w 67"/>
                      <a:gd name="T23" fmla="*/ 114 h 111"/>
                      <a:gd name="T24" fmla="*/ 28 w 67"/>
                      <a:gd name="T25" fmla="*/ 59 h 111"/>
                      <a:gd name="T26" fmla="*/ 21 w 67"/>
                      <a:gd name="T27" fmla="*/ 9 h 111"/>
                      <a:gd name="T28" fmla="*/ 95 w 67"/>
                      <a:gd name="T29" fmla="*/ 1 h 111"/>
                      <a:gd name="T30" fmla="*/ 167 w 67"/>
                      <a:gd name="T31" fmla="*/ 1 h 111"/>
                      <a:gd name="T32" fmla="*/ 183 w 67"/>
                      <a:gd name="T33" fmla="*/ 0 h 111"/>
                      <a:gd name="T34" fmla="*/ 189 w 67"/>
                      <a:gd name="T35" fmla="*/ 24 h 111"/>
                      <a:gd name="T36" fmla="*/ 210 w 67"/>
                      <a:gd name="T37" fmla="*/ 84 h 111"/>
                      <a:gd name="T38" fmla="*/ 210 w 67"/>
                      <a:gd name="T39" fmla="*/ 114 h 111"/>
                      <a:gd name="T40" fmla="*/ 215 w 67"/>
                      <a:gd name="T41" fmla="*/ 160 h 111"/>
                      <a:gd name="T42" fmla="*/ 230 w 67"/>
                      <a:gd name="T43" fmla="*/ 203 h 111"/>
                      <a:gd name="T44" fmla="*/ 230 w 67"/>
                      <a:gd name="T45" fmla="*/ 259 h 111"/>
                      <a:gd name="T46" fmla="*/ 236 w 67"/>
                      <a:gd name="T47" fmla="*/ 312 h 111"/>
                      <a:gd name="T48" fmla="*/ 263 w 67"/>
                      <a:gd name="T49" fmla="*/ 347 h 111"/>
                      <a:gd name="T50" fmla="*/ 236 w 67"/>
                      <a:gd name="T51" fmla="*/ 363 h 111"/>
                      <a:gd name="T52" fmla="*/ 210 w 67"/>
                      <a:gd name="T53" fmla="*/ 351 h 111"/>
                      <a:gd name="T54" fmla="*/ 236 w 67"/>
                      <a:gd name="T55" fmla="*/ 363 h 1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11"/>
                      <a:gd name="T86" fmla="*/ 67 w 67"/>
                      <a:gd name="T87" fmla="*/ 111 h 1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11">
                        <a:moveTo>
                          <a:pt x="60" y="93"/>
                        </a:moveTo>
                        <a:lnTo>
                          <a:pt x="48" y="98"/>
                        </a:lnTo>
                        <a:lnTo>
                          <a:pt x="37" y="102"/>
                        </a:lnTo>
                        <a:lnTo>
                          <a:pt x="27" y="106"/>
                        </a:lnTo>
                        <a:lnTo>
                          <a:pt x="16" y="111"/>
                        </a:lnTo>
                        <a:lnTo>
                          <a:pt x="1" y="105"/>
                        </a:lnTo>
                        <a:lnTo>
                          <a:pt x="6" y="102"/>
                        </a:lnTo>
                        <a:lnTo>
                          <a:pt x="3" y="88"/>
                        </a:lnTo>
                        <a:lnTo>
                          <a:pt x="0" y="75"/>
                        </a:lnTo>
                        <a:lnTo>
                          <a:pt x="5" y="63"/>
                        </a:lnTo>
                        <a:lnTo>
                          <a:pt x="10" y="51"/>
                        </a:lnTo>
                        <a:lnTo>
                          <a:pt x="8" y="29"/>
                        </a:lnTo>
                        <a:lnTo>
                          <a:pt x="7" y="15"/>
                        </a:lnTo>
                        <a:lnTo>
                          <a:pt x="5" y="2"/>
                        </a:lnTo>
                        <a:lnTo>
                          <a:pt x="24" y="1"/>
                        </a:lnTo>
                        <a:lnTo>
                          <a:pt x="43" y="1"/>
                        </a:lnTo>
                        <a:lnTo>
                          <a:pt x="47" y="0"/>
                        </a:lnTo>
                        <a:lnTo>
                          <a:pt x="49" y="6"/>
                        </a:lnTo>
                        <a:lnTo>
                          <a:pt x="54" y="21"/>
                        </a:lnTo>
                        <a:lnTo>
                          <a:pt x="54" y="29"/>
                        </a:lnTo>
                        <a:lnTo>
                          <a:pt x="55" y="41"/>
                        </a:lnTo>
                        <a:lnTo>
                          <a:pt x="59" y="52"/>
                        </a:lnTo>
                        <a:lnTo>
                          <a:pt x="59" y="66"/>
                        </a:lnTo>
                        <a:lnTo>
                          <a:pt x="60" y="79"/>
                        </a:lnTo>
                        <a:lnTo>
                          <a:pt x="67" y="88"/>
                        </a:lnTo>
                        <a:lnTo>
                          <a:pt x="60" y="93"/>
                        </a:lnTo>
                        <a:lnTo>
                          <a:pt x="54" y="89"/>
                        </a:lnTo>
                        <a:lnTo>
                          <a:pt x="60" y="9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2" name="Freeform 91"/>
                  <p:cNvSpPr>
                    <a:spLocks noChangeAspect="1"/>
                  </p:cNvSpPr>
                  <p:nvPr/>
                </p:nvSpPr>
                <p:spPr bwMode="auto">
                  <a:xfrm>
                    <a:off x="2254" y="2418"/>
                    <a:ext cx="143" cy="121"/>
                  </a:xfrm>
                  <a:custGeom>
                    <a:avLst/>
                    <a:gdLst>
                      <a:gd name="T0" fmla="*/ 356 w 111"/>
                      <a:gd name="T1" fmla="*/ 78 h 93"/>
                      <a:gd name="T2" fmla="*/ 347 w 111"/>
                      <a:gd name="T3" fmla="*/ 101 h 93"/>
                      <a:gd name="T4" fmla="*/ 356 w 111"/>
                      <a:gd name="T5" fmla="*/ 101 h 93"/>
                      <a:gd name="T6" fmla="*/ 384 w 111"/>
                      <a:gd name="T7" fmla="*/ 159 h 93"/>
                      <a:gd name="T8" fmla="*/ 380 w 111"/>
                      <a:gd name="T9" fmla="*/ 209 h 93"/>
                      <a:gd name="T10" fmla="*/ 385 w 111"/>
                      <a:gd name="T11" fmla="*/ 220 h 93"/>
                      <a:gd name="T12" fmla="*/ 392 w 111"/>
                      <a:gd name="T13" fmla="*/ 235 h 93"/>
                      <a:gd name="T14" fmla="*/ 393 w 111"/>
                      <a:gd name="T15" fmla="*/ 258 h 93"/>
                      <a:gd name="T16" fmla="*/ 392 w 111"/>
                      <a:gd name="T17" fmla="*/ 269 h 93"/>
                      <a:gd name="T18" fmla="*/ 370 w 111"/>
                      <a:gd name="T19" fmla="*/ 276 h 93"/>
                      <a:gd name="T20" fmla="*/ 380 w 111"/>
                      <a:gd name="T21" fmla="*/ 302 h 93"/>
                      <a:gd name="T22" fmla="*/ 362 w 111"/>
                      <a:gd name="T23" fmla="*/ 324 h 93"/>
                      <a:gd name="T24" fmla="*/ 356 w 111"/>
                      <a:gd name="T25" fmla="*/ 327 h 93"/>
                      <a:gd name="T26" fmla="*/ 341 w 111"/>
                      <a:gd name="T27" fmla="*/ 332 h 93"/>
                      <a:gd name="T28" fmla="*/ 318 w 111"/>
                      <a:gd name="T29" fmla="*/ 345 h 93"/>
                      <a:gd name="T30" fmla="*/ 304 w 111"/>
                      <a:gd name="T31" fmla="*/ 332 h 93"/>
                      <a:gd name="T32" fmla="*/ 287 w 111"/>
                      <a:gd name="T33" fmla="*/ 269 h 93"/>
                      <a:gd name="T34" fmla="*/ 259 w 111"/>
                      <a:gd name="T35" fmla="*/ 269 h 93"/>
                      <a:gd name="T36" fmla="*/ 236 w 111"/>
                      <a:gd name="T37" fmla="*/ 272 h 93"/>
                      <a:gd name="T38" fmla="*/ 242 w 111"/>
                      <a:gd name="T39" fmla="*/ 232 h 93"/>
                      <a:gd name="T40" fmla="*/ 207 w 111"/>
                      <a:gd name="T41" fmla="*/ 170 h 93"/>
                      <a:gd name="T42" fmla="*/ 133 w 111"/>
                      <a:gd name="T43" fmla="*/ 190 h 93"/>
                      <a:gd name="T44" fmla="*/ 97 w 111"/>
                      <a:gd name="T45" fmla="*/ 235 h 93"/>
                      <a:gd name="T46" fmla="*/ 91 w 111"/>
                      <a:gd name="T47" fmla="*/ 212 h 93"/>
                      <a:gd name="T48" fmla="*/ 75 w 111"/>
                      <a:gd name="T49" fmla="*/ 193 h 93"/>
                      <a:gd name="T50" fmla="*/ 67 w 111"/>
                      <a:gd name="T51" fmla="*/ 183 h 93"/>
                      <a:gd name="T52" fmla="*/ 50 w 111"/>
                      <a:gd name="T53" fmla="*/ 163 h 93"/>
                      <a:gd name="T54" fmla="*/ 22 w 111"/>
                      <a:gd name="T55" fmla="*/ 131 h 93"/>
                      <a:gd name="T56" fmla="*/ 22 w 111"/>
                      <a:gd name="T57" fmla="*/ 122 h 93"/>
                      <a:gd name="T58" fmla="*/ 17 w 111"/>
                      <a:gd name="T59" fmla="*/ 124 h 93"/>
                      <a:gd name="T60" fmla="*/ 10 w 111"/>
                      <a:gd name="T61" fmla="*/ 103 h 93"/>
                      <a:gd name="T62" fmla="*/ 0 w 111"/>
                      <a:gd name="T63" fmla="*/ 108 h 93"/>
                      <a:gd name="T64" fmla="*/ 10 w 111"/>
                      <a:gd name="T65" fmla="*/ 83 h 93"/>
                      <a:gd name="T66" fmla="*/ 64 w 111"/>
                      <a:gd name="T67" fmla="*/ 64 h 93"/>
                      <a:gd name="T68" fmla="*/ 64 w 111"/>
                      <a:gd name="T69" fmla="*/ 27 h 93"/>
                      <a:gd name="T70" fmla="*/ 71 w 111"/>
                      <a:gd name="T71" fmla="*/ 0 h 93"/>
                      <a:gd name="T72" fmla="*/ 121 w 111"/>
                      <a:gd name="T73" fmla="*/ 9 h 93"/>
                      <a:gd name="T74" fmla="*/ 195 w 111"/>
                      <a:gd name="T75" fmla="*/ 16 h 93"/>
                      <a:gd name="T76" fmla="*/ 192 w 111"/>
                      <a:gd name="T77" fmla="*/ 29 h 93"/>
                      <a:gd name="T78" fmla="*/ 227 w 111"/>
                      <a:gd name="T79" fmla="*/ 29 h 93"/>
                      <a:gd name="T80" fmla="*/ 242 w 111"/>
                      <a:gd name="T81" fmla="*/ 38 h 93"/>
                      <a:gd name="T82" fmla="*/ 276 w 111"/>
                      <a:gd name="T83" fmla="*/ 35 h 93"/>
                      <a:gd name="T84" fmla="*/ 312 w 111"/>
                      <a:gd name="T85" fmla="*/ 21 h 93"/>
                      <a:gd name="T86" fmla="*/ 318 w 111"/>
                      <a:gd name="T87" fmla="*/ 12 h 93"/>
                      <a:gd name="T88" fmla="*/ 335 w 111"/>
                      <a:gd name="T89" fmla="*/ 64 h 93"/>
                      <a:gd name="T90" fmla="*/ 356 w 111"/>
                      <a:gd name="T91" fmla="*/ 78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
                      <a:gd name="T139" fmla="*/ 0 h 93"/>
                      <a:gd name="T140" fmla="*/ 111 w 111"/>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 h="93">
                        <a:moveTo>
                          <a:pt x="100" y="21"/>
                        </a:moveTo>
                        <a:lnTo>
                          <a:pt x="98" y="27"/>
                        </a:lnTo>
                        <a:lnTo>
                          <a:pt x="100" y="27"/>
                        </a:lnTo>
                        <a:lnTo>
                          <a:pt x="108" y="42"/>
                        </a:lnTo>
                        <a:lnTo>
                          <a:pt x="107" y="56"/>
                        </a:lnTo>
                        <a:lnTo>
                          <a:pt x="109" y="59"/>
                        </a:lnTo>
                        <a:lnTo>
                          <a:pt x="110" y="63"/>
                        </a:lnTo>
                        <a:lnTo>
                          <a:pt x="111" y="69"/>
                        </a:lnTo>
                        <a:lnTo>
                          <a:pt x="110" y="72"/>
                        </a:lnTo>
                        <a:lnTo>
                          <a:pt x="104" y="74"/>
                        </a:lnTo>
                        <a:lnTo>
                          <a:pt x="107" y="81"/>
                        </a:lnTo>
                        <a:lnTo>
                          <a:pt x="102" y="87"/>
                        </a:lnTo>
                        <a:lnTo>
                          <a:pt x="100" y="88"/>
                        </a:lnTo>
                        <a:lnTo>
                          <a:pt x="96" y="89"/>
                        </a:lnTo>
                        <a:lnTo>
                          <a:pt x="90" y="93"/>
                        </a:lnTo>
                        <a:lnTo>
                          <a:pt x="85" y="89"/>
                        </a:lnTo>
                        <a:lnTo>
                          <a:pt x="81" y="72"/>
                        </a:lnTo>
                        <a:lnTo>
                          <a:pt x="73" y="72"/>
                        </a:lnTo>
                        <a:lnTo>
                          <a:pt x="66" y="73"/>
                        </a:lnTo>
                        <a:lnTo>
                          <a:pt x="68" y="62"/>
                        </a:lnTo>
                        <a:lnTo>
                          <a:pt x="58" y="46"/>
                        </a:lnTo>
                        <a:lnTo>
                          <a:pt x="37" y="51"/>
                        </a:lnTo>
                        <a:lnTo>
                          <a:pt x="27" y="63"/>
                        </a:lnTo>
                        <a:lnTo>
                          <a:pt x="26" y="57"/>
                        </a:lnTo>
                        <a:lnTo>
                          <a:pt x="21" y="52"/>
                        </a:lnTo>
                        <a:lnTo>
                          <a:pt x="19" y="49"/>
                        </a:lnTo>
                        <a:lnTo>
                          <a:pt x="14" y="44"/>
                        </a:lnTo>
                        <a:lnTo>
                          <a:pt x="6" y="35"/>
                        </a:lnTo>
                        <a:lnTo>
                          <a:pt x="6" y="32"/>
                        </a:lnTo>
                        <a:lnTo>
                          <a:pt x="5" y="33"/>
                        </a:lnTo>
                        <a:lnTo>
                          <a:pt x="3" y="28"/>
                        </a:lnTo>
                        <a:lnTo>
                          <a:pt x="0" y="29"/>
                        </a:lnTo>
                        <a:lnTo>
                          <a:pt x="3" y="22"/>
                        </a:lnTo>
                        <a:lnTo>
                          <a:pt x="18" y="17"/>
                        </a:lnTo>
                        <a:lnTo>
                          <a:pt x="18" y="7"/>
                        </a:lnTo>
                        <a:lnTo>
                          <a:pt x="20" y="0"/>
                        </a:lnTo>
                        <a:lnTo>
                          <a:pt x="34" y="2"/>
                        </a:lnTo>
                        <a:lnTo>
                          <a:pt x="55" y="4"/>
                        </a:lnTo>
                        <a:lnTo>
                          <a:pt x="54" y="8"/>
                        </a:lnTo>
                        <a:lnTo>
                          <a:pt x="64" y="8"/>
                        </a:lnTo>
                        <a:lnTo>
                          <a:pt x="68" y="10"/>
                        </a:lnTo>
                        <a:lnTo>
                          <a:pt x="78" y="9"/>
                        </a:lnTo>
                        <a:lnTo>
                          <a:pt x="88" y="5"/>
                        </a:lnTo>
                        <a:lnTo>
                          <a:pt x="90" y="3"/>
                        </a:lnTo>
                        <a:lnTo>
                          <a:pt x="95" y="17"/>
                        </a:lnTo>
                        <a:lnTo>
                          <a:pt x="100" y="2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3" name="Freeform 92"/>
                  <p:cNvSpPr>
                    <a:spLocks noChangeAspect="1"/>
                  </p:cNvSpPr>
                  <p:nvPr/>
                </p:nvSpPr>
                <p:spPr bwMode="auto">
                  <a:xfrm>
                    <a:off x="2219" y="2418"/>
                    <a:ext cx="60" cy="39"/>
                  </a:xfrm>
                  <a:custGeom>
                    <a:avLst/>
                    <a:gdLst>
                      <a:gd name="T0" fmla="*/ 89 w 46"/>
                      <a:gd name="T1" fmla="*/ 78 h 29"/>
                      <a:gd name="T2" fmla="*/ 85 w 46"/>
                      <a:gd name="T3" fmla="*/ 98 h 29"/>
                      <a:gd name="T4" fmla="*/ 95 w 46"/>
                      <a:gd name="T5" fmla="*/ 114 h 29"/>
                      <a:gd name="T6" fmla="*/ 97 w 46"/>
                      <a:gd name="T7" fmla="*/ 126 h 29"/>
                      <a:gd name="T8" fmla="*/ 111 w 46"/>
                      <a:gd name="T9" fmla="*/ 98 h 29"/>
                      <a:gd name="T10" fmla="*/ 166 w 46"/>
                      <a:gd name="T11" fmla="*/ 75 h 29"/>
                      <a:gd name="T12" fmla="*/ 166 w 46"/>
                      <a:gd name="T13" fmla="*/ 30 h 29"/>
                      <a:gd name="T14" fmla="*/ 173 w 46"/>
                      <a:gd name="T15" fmla="*/ 0 h 29"/>
                      <a:gd name="T16" fmla="*/ 124 w 46"/>
                      <a:gd name="T17" fmla="*/ 1 h 29"/>
                      <a:gd name="T18" fmla="*/ 74 w 46"/>
                      <a:gd name="T19" fmla="*/ 9 h 29"/>
                      <a:gd name="T20" fmla="*/ 0 w 46"/>
                      <a:gd name="T21" fmla="*/ 22 h 29"/>
                      <a:gd name="T22" fmla="*/ 29 w 46"/>
                      <a:gd name="T23" fmla="*/ 27 h 29"/>
                      <a:gd name="T24" fmla="*/ 21 w 46"/>
                      <a:gd name="T25" fmla="*/ 40 h 29"/>
                      <a:gd name="T26" fmla="*/ 50 w 46"/>
                      <a:gd name="T27" fmla="*/ 48 h 29"/>
                      <a:gd name="T28" fmla="*/ 46 w 46"/>
                      <a:gd name="T29" fmla="*/ 56 h 29"/>
                      <a:gd name="T30" fmla="*/ 89 w 46"/>
                      <a:gd name="T31" fmla="*/ 54 h 29"/>
                      <a:gd name="T32" fmla="*/ 97 w 46"/>
                      <a:gd name="T33" fmla="*/ 63 h 29"/>
                      <a:gd name="T34" fmla="*/ 67 w 46"/>
                      <a:gd name="T35" fmla="*/ 73 h 29"/>
                      <a:gd name="T36" fmla="*/ 89 w 46"/>
                      <a:gd name="T37" fmla="*/ 78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29"/>
                      <a:gd name="T59" fmla="*/ 46 w 4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29">
                        <a:moveTo>
                          <a:pt x="24" y="18"/>
                        </a:moveTo>
                        <a:lnTo>
                          <a:pt x="22" y="22"/>
                        </a:lnTo>
                        <a:lnTo>
                          <a:pt x="25" y="26"/>
                        </a:lnTo>
                        <a:lnTo>
                          <a:pt x="26" y="29"/>
                        </a:lnTo>
                        <a:lnTo>
                          <a:pt x="29" y="22"/>
                        </a:lnTo>
                        <a:lnTo>
                          <a:pt x="44" y="17"/>
                        </a:lnTo>
                        <a:lnTo>
                          <a:pt x="44" y="7"/>
                        </a:lnTo>
                        <a:lnTo>
                          <a:pt x="46" y="0"/>
                        </a:lnTo>
                        <a:lnTo>
                          <a:pt x="33" y="1"/>
                        </a:lnTo>
                        <a:lnTo>
                          <a:pt x="20" y="2"/>
                        </a:lnTo>
                        <a:lnTo>
                          <a:pt x="0" y="5"/>
                        </a:lnTo>
                        <a:lnTo>
                          <a:pt x="8" y="6"/>
                        </a:lnTo>
                        <a:lnTo>
                          <a:pt x="5" y="9"/>
                        </a:lnTo>
                        <a:lnTo>
                          <a:pt x="13" y="11"/>
                        </a:lnTo>
                        <a:lnTo>
                          <a:pt x="12" y="13"/>
                        </a:lnTo>
                        <a:lnTo>
                          <a:pt x="24" y="12"/>
                        </a:lnTo>
                        <a:lnTo>
                          <a:pt x="26" y="14"/>
                        </a:lnTo>
                        <a:lnTo>
                          <a:pt x="18" y="16"/>
                        </a:lnTo>
                        <a:lnTo>
                          <a:pt x="24"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4" name="Freeform 93"/>
                  <p:cNvSpPr>
                    <a:spLocks noChangeAspect="1"/>
                  </p:cNvSpPr>
                  <p:nvPr/>
                </p:nvSpPr>
                <p:spPr bwMode="auto">
                  <a:xfrm>
                    <a:off x="2384" y="2462"/>
                    <a:ext cx="117" cy="146"/>
                  </a:xfrm>
                  <a:custGeom>
                    <a:avLst/>
                    <a:gdLst>
                      <a:gd name="T0" fmla="*/ 184 w 91"/>
                      <a:gd name="T1" fmla="*/ 28 h 110"/>
                      <a:gd name="T2" fmla="*/ 158 w 91"/>
                      <a:gd name="T3" fmla="*/ 16 h 110"/>
                      <a:gd name="T4" fmla="*/ 126 w 91"/>
                      <a:gd name="T5" fmla="*/ 27 h 110"/>
                      <a:gd name="T6" fmla="*/ 121 w 91"/>
                      <a:gd name="T7" fmla="*/ 0 h 110"/>
                      <a:gd name="T8" fmla="*/ 98 w 91"/>
                      <a:gd name="T9" fmla="*/ 16 h 110"/>
                      <a:gd name="T10" fmla="*/ 75 w 91"/>
                      <a:gd name="T11" fmla="*/ 36 h 110"/>
                      <a:gd name="T12" fmla="*/ 39 w 91"/>
                      <a:gd name="T13" fmla="*/ 21 h 110"/>
                      <a:gd name="T14" fmla="*/ 28 w 91"/>
                      <a:gd name="T15" fmla="*/ 36 h 110"/>
                      <a:gd name="T16" fmla="*/ 24 w 91"/>
                      <a:gd name="T17" fmla="*/ 88 h 110"/>
                      <a:gd name="T18" fmla="*/ 31 w 91"/>
                      <a:gd name="T19" fmla="*/ 102 h 110"/>
                      <a:gd name="T20" fmla="*/ 36 w 91"/>
                      <a:gd name="T21" fmla="*/ 117 h 110"/>
                      <a:gd name="T22" fmla="*/ 39 w 91"/>
                      <a:gd name="T23" fmla="*/ 143 h 110"/>
                      <a:gd name="T24" fmla="*/ 36 w 91"/>
                      <a:gd name="T25" fmla="*/ 155 h 110"/>
                      <a:gd name="T26" fmla="*/ 13 w 91"/>
                      <a:gd name="T27" fmla="*/ 163 h 110"/>
                      <a:gd name="T28" fmla="*/ 24 w 91"/>
                      <a:gd name="T29" fmla="*/ 192 h 110"/>
                      <a:gd name="T30" fmla="*/ 8 w 91"/>
                      <a:gd name="T31" fmla="*/ 216 h 110"/>
                      <a:gd name="T32" fmla="*/ 0 w 91"/>
                      <a:gd name="T33" fmla="*/ 224 h 110"/>
                      <a:gd name="T34" fmla="*/ 0 w 91"/>
                      <a:gd name="T35" fmla="*/ 287 h 110"/>
                      <a:gd name="T36" fmla="*/ 0 w 91"/>
                      <a:gd name="T37" fmla="*/ 301 h 110"/>
                      <a:gd name="T38" fmla="*/ 36 w 91"/>
                      <a:gd name="T39" fmla="*/ 338 h 110"/>
                      <a:gd name="T40" fmla="*/ 59 w 91"/>
                      <a:gd name="T41" fmla="*/ 366 h 110"/>
                      <a:gd name="T42" fmla="*/ 50 w 91"/>
                      <a:gd name="T43" fmla="*/ 453 h 110"/>
                      <a:gd name="T44" fmla="*/ 121 w 91"/>
                      <a:gd name="T45" fmla="*/ 429 h 110"/>
                      <a:gd name="T46" fmla="*/ 185 w 91"/>
                      <a:gd name="T47" fmla="*/ 394 h 110"/>
                      <a:gd name="T48" fmla="*/ 172 w 91"/>
                      <a:gd name="T49" fmla="*/ 394 h 110"/>
                      <a:gd name="T50" fmla="*/ 243 w 91"/>
                      <a:gd name="T51" fmla="*/ 392 h 110"/>
                      <a:gd name="T52" fmla="*/ 203 w 91"/>
                      <a:gd name="T53" fmla="*/ 392 h 110"/>
                      <a:gd name="T54" fmla="*/ 248 w 91"/>
                      <a:gd name="T55" fmla="*/ 388 h 110"/>
                      <a:gd name="T56" fmla="*/ 282 w 91"/>
                      <a:gd name="T57" fmla="*/ 392 h 110"/>
                      <a:gd name="T58" fmla="*/ 288 w 91"/>
                      <a:gd name="T59" fmla="*/ 400 h 110"/>
                      <a:gd name="T60" fmla="*/ 306 w 91"/>
                      <a:gd name="T61" fmla="*/ 388 h 110"/>
                      <a:gd name="T62" fmla="*/ 296 w 91"/>
                      <a:gd name="T63" fmla="*/ 329 h 110"/>
                      <a:gd name="T64" fmla="*/ 284 w 91"/>
                      <a:gd name="T65" fmla="*/ 276 h 110"/>
                      <a:gd name="T66" fmla="*/ 305 w 91"/>
                      <a:gd name="T67" fmla="*/ 227 h 110"/>
                      <a:gd name="T68" fmla="*/ 319 w 91"/>
                      <a:gd name="T69" fmla="*/ 178 h 110"/>
                      <a:gd name="T70" fmla="*/ 312 w 91"/>
                      <a:gd name="T71" fmla="*/ 86 h 110"/>
                      <a:gd name="T72" fmla="*/ 261 w 91"/>
                      <a:gd name="T73" fmla="*/ 54 h 110"/>
                      <a:gd name="T74" fmla="*/ 210 w 91"/>
                      <a:gd name="T75" fmla="*/ 72 h 110"/>
                      <a:gd name="T76" fmla="*/ 184 w 91"/>
                      <a:gd name="T77" fmla="*/ 28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1"/>
                      <a:gd name="T118" fmla="*/ 0 h 110"/>
                      <a:gd name="T119" fmla="*/ 91 w 9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1" h="110">
                        <a:moveTo>
                          <a:pt x="52" y="7"/>
                        </a:moveTo>
                        <a:lnTo>
                          <a:pt x="45" y="4"/>
                        </a:lnTo>
                        <a:lnTo>
                          <a:pt x="36" y="6"/>
                        </a:lnTo>
                        <a:lnTo>
                          <a:pt x="34" y="0"/>
                        </a:lnTo>
                        <a:lnTo>
                          <a:pt x="28" y="4"/>
                        </a:lnTo>
                        <a:lnTo>
                          <a:pt x="21" y="8"/>
                        </a:lnTo>
                        <a:lnTo>
                          <a:pt x="11" y="5"/>
                        </a:lnTo>
                        <a:lnTo>
                          <a:pt x="8" y="8"/>
                        </a:lnTo>
                        <a:lnTo>
                          <a:pt x="7" y="22"/>
                        </a:lnTo>
                        <a:lnTo>
                          <a:pt x="9" y="25"/>
                        </a:lnTo>
                        <a:lnTo>
                          <a:pt x="10" y="29"/>
                        </a:lnTo>
                        <a:lnTo>
                          <a:pt x="11" y="35"/>
                        </a:lnTo>
                        <a:lnTo>
                          <a:pt x="10" y="38"/>
                        </a:lnTo>
                        <a:lnTo>
                          <a:pt x="4" y="40"/>
                        </a:lnTo>
                        <a:lnTo>
                          <a:pt x="7" y="47"/>
                        </a:lnTo>
                        <a:lnTo>
                          <a:pt x="2" y="53"/>
                        </a:lnTo>
                        <a:lnTo>
                          <a:pt x="0" y="54"/>
                        </a:lnTo>
                        <a:lnTo>
                          <a:pt x="0" y="70"/>
                        </a:lnTo>
                        <a:lnTo>
                          <a:pt x="0" y="73"/>
                        </a:lnTo>
                        <a:lnTo>
                          <a:pt x="10" y="82"/>
                        </a:lnTo>
                        <a:lnTo>
                          <a:pt x="17" y="89"/>
                        </a:lnTo>
                        <a:lnTo>
                          <a:pt x="14" y="110"/>
                        </a:lnTo>
                        <a:lnTo>
                          <a:pt x="34" y="104"/>
                        </a:lnTo>
                        <a:lnTo>
                          <a:pt x="53" y="96"/>
                        </a:lnTo>
                        <a:lnTo>
                          <a:pt x="49" y="96"/>
                        </a:lnTo>
                        <a:lnTo>
                          <a:pt x="69" y="95"/>
                        </a:lnTo>
                        <a:lnTo>
                          <a:pt x="58" y="95"/>
                        </a:lnTo>
                        <a:lnTo>
                          <a:pt x="71" y="94"/>
                        </a:lnTo>
                        <a:lnTo>
                          <a:pt x="80" y="95"/>
                        </a:lnTo>
                        <a:lnTo>
                          <a:pt x="82" y="97"/>
                        </a:lnTo>
                        <a:lnTo>
                          <a:pt x="87" y="94"/>
                        </a:lnTo>
                        <a:lnTo>
                          <a:pt x="84" y="80"/>
                        </a:lnTo>
                        <a:lnTo>
                          <a:pt x="81" y="67"/>
                        </a:lnTo>
                        <a:lnTo>
                          <a:pt x="86" y="55"/>
                        </a:lnTo>
                        <a:lnTo>
                          <a:pt x="91" y="43"/>
                        </a:lnTo>
                        <a:lnTo>
                          <a:pt x="89" y="21"/>
                        </a:lnTo>
                        <a:lnTo>
                          <a:pt x="75" y="13"/>
                        </a:lnTo>
                        <a:lnTo>
                          <a:pt x="60" y="17"/>
                        </a:lnTo>
                        <a:lnTo>
                          <a:pt x="52"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5" name="Freeform 94"/>
                  <p:cNvSpPr>
                    <a:spLocks noChangeAspect="1"/>
                  </p:cNvSpPr>
                  <p:nvPr/>
                </p:nvSpPr>
                <p:spPr bwMode="auto">
                  <a:xfrm>
                    <a:off x="2288" y="2478"/>
                    <a:ext cx="60" cy="70"/>
                  </a:xfrm>
                  <a:custGeom>
                    <a:avLst/>
                    <a:gdLst>
                      <a:gd name="T0" fmla="*/ 173 w 46"/>
                      <a:gd name="T1" fmla="*/ 103 h 53"/>
                      <a:gd name="T2" fmla="*/ 145 w 46"/>
                      <a:gd name="T3" fmla="*/ 151 h 53"/>
                      <a:gd name="T4" fmla="*/ 123 w 46"/>
                      <a:gd name="T5" fmla="*/ 192 h 53"/>
                      <a:gd name="T6" fmla="*/ 97 w 46"/>
                      <a:gd name="T7" fmla="*/ 213 h 53"/>
                      <a:gd name="T8" fmla="*/ 39 w 46"/>
                      <a:gd name="T9" fmla="*/ 186 h 53"/>
                      <a:gd name="T10" fmla="*/ 50 w 46"/>
                      <a:gd name="T11" fmla="*/ 168 h 53"/>
                      <a:gd name="T12" fmla="*/ 38 w 46"/>
                      <a:gd name="T13" fmla="*/ 161 h 53"/>
                      <a:gd name="T14" fmla="*/ 1 w 46"/>
                      <a:gd name="T15" fmla="*/ 114 h 53"/>
                      <a:gd name="T16" fmla="*/ 21 w 46"/>
                      <a:gd name="T17" fmla="*/ 102 h 53"/>
                      <a:gd name="T18" fmla="*/ 0 w 46"/>
                      <a:gd name="T19" fmla="*/ 92 h 53"/>
                      <a:gd name="T20" fmla="*/ 16 w 46"/>
                      <a:gd name="T21" fmla="*/ 78 h 53"/>
                      <a:gd name="T22" fmla="*/ 0 w 46"/>
                      <a:gd name="T23" fmla="*/ 66 h 53"/>
                      <a:gd name="T24" fmla="*/ 38 w 46"/>
                      <a:gd name="T25" fmla="*/ 21 h 53"/>
                      <a:gd name="T26" fmla="*/ 116 w 46"/>
                      <a:gd name="T27" fmla="*/ 0 h 53"/>
                      <a:gd name="T28" fmla="*/ 153 w 46"/>
                      <a:gd name="T29" fmla="*/ 65 h 53"/>
                      <a:gd name="T30" fmla="*/ 147 w 46"/>
                      <a:gd name="T31" fmla="*/ 110 h 53"/>
                      <a:gd name="T32" fmla="*/ 173 w 46"/>
                      <a:gd name="T33" fmla="*/ 10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53"/>
                      <a:gd name="T53" fmla="*/ 46 w 46"/>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53">
                        <a:moveTo>
                          <a:pt x="46" y="26"/>
                        </a:moveTo>
                        <a:lnTo>
                          <a:pt x="38" y="37"/>
                        </a:lnTo>
                        <a:lnTo>
                          <a:pt x="32" y="48"/>
                        </a:lnTo>
                        <a:lnTo>
                          <a:pt x="26" y="53"/>
                        </a:lnTo>
                        <a:lnTo>
                          <a:pt x="11" y="46"/>
                        </a:lnTo>
                        <a:lnTo>
                          <a:pt x="13" y="42"/>
                        </a:lnTo>
                        <a:lnTo>
                          <a:pt x="10" y="40"/>
                        </a:lnTo>
                        <a:lnTo>
                          <a:pt x="1" y="28"/>
                        </a:lnTo>
                        <a:lnTo>
                          <a:pt x="5" y="25"/>
                        </a:lnTo>
                        <a:lnTo>
                          <a:pt x="0" y="23"/>
                        </a:lnTo>
                        <a:lnTo>
                          <a:pt x="4" y="20"/>
                        </a:lnTo>
                        <a:lnTo>
                          <a:pt x="0" y="17"/>
                        </a:lnTo>
                        <a:lnTo>
                          <a:pt x="10" y="5"/>
                        </a:lnTo>
                        <a:lnTo>
                          <a:pt x="31" y="0"/>
                        </a:lnTo>
                        <a:lnTo>
                          <a:pt x="41" y="16"/>
                        </a:lnTo>
                        <a:lnTo>
                          <a:pt x="39" y="27"/>
                        </a:lnTo>
                        <a:lnTo>
                          <a:pt x="46"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6" name="Freeform 95"/>
                  <p:cNvSpPr>
                    <a:spLocks noChangeAspect="1"/>
                  </p:cNvSpPr>
                  <p:nvPr/>
                </p:nvSpPr>
                <p:spPr bwMode="auto">
                  <a:xfrm>
                    <a:off x="2550" y="2452"/>
                    <a:ext cx="35" cy="117"/>
                  </a:xfrm>
                  <a:custGeom>
                    <a:avLst/>
                    <a:gdLst>
                      <a:gd name="T0" fmla="*/ 49 w 27"/>
                      <a:gd name="T1" fmla="*/ 9 h 88"/>
                      <a:gd name="T2" fmla="*/ 0 w 27"/>
                      <a:gd name="T3" fmla="*/ 0 h 88"/>
                      <a:gd name="T4" fmla="*/ 8 w 27"/>
                      <a:gd name="T5" fmla="*/ 27 h 88"/>
                      <a:gd name="T6" fmla="*/ 27 w 27"/>
                      <a:gd name="T7" fmla="*/ 86 h 88"/>
                      <a:gd name="T8" fmla="*/ 27 w 27"/>
                      <a:gd name="T9" fmla="*/ 122 h 88"/>
                      <a:gd name="T10" fmla="*/ 29 w 27"/>
                      <a:gd name="T11" fmla="*/ 172 h 88"/>
                      <a:gd name="T12" fmla="*/ 45 w 27"/>
                      <a:gd name="T13" fmla="*/ 215 h 88"/>
                      <a:gd name="T14" fmla="*/ 45 w 27"/>
                      <a:gd name="T15" fmla="*/ 275 h 88"/>
                      <a:gd name="T16" fmla="*/ 49 w 27"/>
                      <a:gd name="T17" fmla="*/ 328 h 88"/>
                      <a:gd name="T18" fmla="*/ 74 w 27"/>
                      <a:gd name="T19" fmla="*/ 366 h 88"/>
                      <a:gd name="T20" fmla="*/ 97 w 27"/>
                      <a:gd name="T21" fmla="*/ 358 h 88"/>
                      <a:gd name="T22" fmla="*/ 97 w 27"/>
                      <a:gd name="T23" fmla="*/ 304 h 88"/>
                      <a:gd name="T24" fmla="*/ 96 w 27"/>
                      <a:gd name="T25" fmla="*/ 243 h 88"/>
                      <a:gd name="T26" fmla="*/ 96 w 27"/>
                      <a:gd name="T27" fmla="*/ 191 h 88"/>
                      <a:gd name="T28" fmla="*/ 87 w 27"/>
                      <a:gd name="T29" fmla="*/ 138 h 88"/>
                      <a:gd name="T30" fmla="*/ 83 w 27"/>
                      <a:gd name="T31" fmla="*/ 85 h 88"/>
                      <a:gd name="T32" fmla="*/ 51 w 27"/>
                      <a:gd name="T33" fmla="*/ 41 h 88"/>
                      <a:gd name="T34" fmla="*/ 58 w 27"/>
                      <a:gd name="T35" fmla="*/ 9 h 88"/>
                      <a:gd name="T36" fmla="*/ 49 w 27"/>
                      <a:gd name="T37" fmla="*/ 9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88"/>
                      <a:gd name="T59" fmla="*/ 27 w 27"/>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88">
                        <a:moveTo>
                          <a:pt x="13" y="2"/>
                        </a:moveTo>
                        <a:lnTo>
                          <a:pt x="0" y="0"/>
                        </a:lnTo>
                        <a:lnTo>
                          <a:pt x="2" y="6"/>
                        </a:lnTo>
                        <a:lnTo>
                          <a:pt x="7" y="21"/>
                        </a:lnTo>
                        <a:lnTo>
                          <a:pt x="7" y="29"/>
                        </a:lnTo>
                        <a:lnTo>
                          <a:pt x="8" y="41"/>
                        </a:lnTo>
                        <a:lnTo>
                          <a:pt x="12" y="52"/>
                        </a:lnTo>
                        <a:lnTo>
                          <a:pt x="12" y="66"/>
                        </a:lnTo>
                        <a:lnTo>
                          <a:pt x="13" y="79"/>
                        </a:lnTo>
                        <a:lnTo>
                          <a:pt x="20" y="88"/>
                        </a:lnTo>
                        <a:lnTo>
                          <a:pt x="27" y="86"/>
                        </a:lnTo>
                        <a:lnTo>
                          <a:pt x="27" y="73"/>
                        </a:lnTo>
                        <a:lnTo>
                          <a:pt x="26" y="59"/>
                        </a:lnTo>
                        <a:lnTo>
                          <a:pt x="26" y="46"/>
                        </a:lnTo>
                        <a:lnTo>
                          <a:pt x="24" y="33"/>
                        </a:lnTo>
                        <a:lnTo>
                          <a:pt x="22" y="20"/>
                        </a:lnTo>
                        <a:lnTo>
                          <a:pt x="14" y="10"/>
                        </a:lnTo>
                        <a:lnTo>
                          <a:pt x="16" y="2"/>
                        </a:lnTo>
                        <a:lnTo>
                          <a:pt x="13"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7" name="Freeform 96"/>
                  <p:cNvSpPr>
                    <a:spLocks noChangeAspect="1"/>
                  </p:cNvSpPr>
                  <p:nvPr/>
                </p:nvSpPr>
                <p:spPr bwMode="auto">
                  <a:xfrm>
                    <a:off x="2384" y="1859"/>
                    <a:ext cx="403" cy="408"/>
                  </a:xfrm>
                  <a:custGeom>
                    <a:avLst/>
                    <a:gdLst>
                      <a:gd name="T0" fmla="*/ 8 w 310"/>
                      <a:gd name="T1" fmla="*/ 647 h 309"/>
                      <a:gd name="T2" fmla="*/ 55 w 310"/>
                      <a:gd name="T3" fmla="*/ 712 h 309"/>
                      <a:gd name="T4" fmla="*/ 160 w 310"/>
                      <a:gd name="T5" fmla="*/ 795 h 309"/>
                      <a:gd name="T6" fmla="*/ 257 w 310"/>
                      <a:gd name="T7" fmla="*/ 865 h 309"/>
                      <a:gd name="T8" fmla="*/ 337 w 310"/>
                      <a:gd name="T9" fmla="*/ 936 h 309"/>
                      <a:gd name="T10" fmla="*/ 422 w 310"/>
                      <a:gd name="T11" fmla="*/ 1005 h 309"/>
                      <a:gd name="T12" fmla="*/ 506 w 310"/>
                      <a:gd name="T13" fmla="*/ 1072 h 309"/>
                      <a:gd name="T14" fmla="*/ 545 w 310"/>
                      <a:gd name="T15" fmla="*/ 1126 h 309"/>
                      <a:gd name="T16" fmla="*/ 658 w 310"/>
                      <a:gd name="T17" fmla="*/ 1187 h 309"/>
                      <a:gd name="T18" fmla="*/ 720 w 310"/>
                      <a:gd name="T19" fmla="*/ 1241 h 309"/>
                      <a:gd name="T20" fmla="*/ 807 w 310"/>
                      <a:gd name="T21" fmla="*/ 1217 h 309"/>
                      <a:gd name="T22" fmla="*/ 900 w 310"/>
                      <a:gd name="T23" fmla="*/ 1126 h 309"/>
                      <a:gd name="T24" fmla="*/ 1027 w 310"/>
                      <a:gd name="T25" fmla="*/ 1033 h 309"/>
                      <a:gd name="T26" fmla="*/ 1150 w 310"/>
                      <a:gd name="T27" fmla="*/ 936 h 309"/>
                      <a:gd name="T28" fmla="*/ 1063 w 310"/>
                      <a:gd name="T29" fmla="*/ 865 h 309"/>
                      <a:gd name="T30" fmla="*/ 1002 w 310"/>
                      <a:gd name="T31" fmla="*/ 750 h 309"/>
                      <a:gd name="T32" fmla="*/ 1027 w 310"/>
                      <a:gd name="T33" fmla="*/ 647 h 309"/>
                      <a:gd name="T34" fmla="*/ 998 w 310"/>
                      <a:gd name="T35" fmla="*/ 486 h 309"/>
                      <a:gd name="T36" fmla="*/ 991 w 310"/>
                      <a:gd name="T37" fmla="*/ 401 h 309"/>
                      <a:gd name="T38" fmla="*/ 931 w 310"/>
                      <a:gd name="T39" fmla="*/ 279 h 309"/>
                      <a:gd name="T40" fmla="*/ 914 w 310"/>
                      <a:gd name="T41" fmla="*/ 164 h 309"/>
                      <a:gd name="T42" fmla="*/ 931 w 310"/>
                      <a:gd name="T43" fmla="*/ 21 h 309"/>
                      <a:gd name="T44" fmla="*/ 863 w 310"/>
                      <a:gd name="T45" fmla="*/ 0 h 309"/>
                      <a:gd name="T46" fmla="*/ 757 w 310"/>
                      <a:gd name="T47" fmla="*/ 9 h 309"/>
                      <a:gd name="T48" fmla="*/ 636 w 310"/>
                      <a:gd name="T49" fmla="*/ 12 h 309"/>
                      <a:gd name="T50" fmla="*/ 494 w 310"/>
                      <a:gd name="T51" fmla="*/ 55 h 309"/>
                      <a:gd name="T52" fmla="*/ 417 w 310"/>
                      <a:gd name="T53" fmla="*/ 96 h 309"/>
                      <a:gd name="T54" fmla="*/ 373 w 310"/>
                      <a:gd name="T55" fmla="*/ 141 h 309"/>
                      <a:gd name="T56" fmla="*/ 389 w 310"/>
                      <a:gd name="T57" fmla="*/ 246 h 309"/>
                      <a:gd name="T58" fmla="*/ 417 w 310"/>
                      <a:gd name="T59" fmla="*/ 325 h 309"/>
                      <a:gd name="T60" fmla="*/ 278 w 310"/>
                      <a:gd name="T61" fmla="*/ 364 h 309"/>
                      <a:gd name="T62" fmla="*/ 247 w 310"/>
                      <a:gd name="T63" fmla="*/ 436 h 309"/>
                      <a:gd name="T64" fmla="*/ 156 w 310"/>
                      <a:gd name="T65" fmla="*/ 490 h 309"/>
                      <a:gd name="T66" fmla="*/ 64 w 310"/>
                      <a:gd name="T67" fmla="*/ 539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0"/>
                      <a:gd name="T103" fmla="*/ 0 h 309"/>
                      <a:gd name="T104" fmla="*/ 310 w 310"/>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0" h="309">
                        <a:moveTo>
                          <a:pt x="5" y="141"/>
                        </a:moveTo>
                        <a:lnTo>
                          <a:pt x="2" y="161"/>
                        </a:lnTo>
                        <a:lnTo>
                          <a:pt x="0" y="168"/>
                        </a:lnTo>
                        <a:lnTo>
                          <a:pt x="15" y="177"/>
                        </a:lnTo>
                        <a:lnTo>
                          <a:pt x="29" y="187"/>
                        </a:lnTo>
                        <a:lnTo>
                          <a:pt x="43" y="198"/>
                        </a:lnTo>
                        <a:lnTo>
                          <a:pt x="58" y="207"/>
                        </a:lnTo>
                        <a:lnTo>
                          <a:pt x="69" y="216"/>
                        </a:lnTo>
                        <a:lnTo>
                          <a:pt x="81" y="225"/>
                        </a:lnTo>
                        <a:lnTo>
                          <a:pt x="91" y="233"/>
                        </a:lnTo>
                        <a:lnTo>
                          <a:pt x="102" y="242"/>
                        </a:lnTo>
                        <a:lnTo>
                          <a:pt x="114" y="250"/>
                        </a:lnTo>
                        <a:lnTo>
                          <a:pt x="125" y="259"/>
                        </a:lnTo>
                        <a:lnTo>
                          <a:pt x="136" y="267"/>
                        </a:lnTo>
                        <a:lnTo>
                          <a:pt x="147" y="275"/>
                        </a:lnTo>
                        <a:lnTo>
                          <a:pt x="147" y="280"/>
                        </a:lnTo>
                        <a:lnTo>
                          <a:pt x="156" y="288"/>
                        </a:lnTo>
                        <a:lnTo>
                          <a:pt x="177" y="296"/>
                        </a:lnTo>
                        <a:lnTo>
                          <a:pt x="177" y="309"/>
                        </a:lnTo>
                        <a:lnTo>
                          <a:pt x="194" y="309"/>
                        </a:lnTo>
                        <a:lnTo>
                          <a:pt x="206" y="307"/>
                        </a:lnTo>
                        <a:lnTo>
                          <a:pt x="218" y="304"/>
                        </a:lnTo>
                        <a:lnTo>
                          <a:pt x="231" y="292"/>
                        </a:lnTo>
                        <a:lnTo>
                          <a:pt x="242" y="280"/>
                        </a:lnTo>
                        <a:lnTo>
                          <a:pt x="260" y="268"/>
                        </a:lnTo>
                        <a:lnTo>
                          <a:pt x="277" y="257"/>
                        </a:lnTo>
                        <a:lnTo>
                          <a:pt x="293" y="245"/>
                        </a:lnTo>
                        <a:lnTo>
                          <a:pt x="310" y="233"/>
                        </a:lnTo>
                        <a:lnTo>
                          <a:pt x="303" y="219"/>
                        </a:lnTo>
                        <a:lnTo>
                          <a:pt x="286" y="216"/>
                        </a:lnTo>
                        <a:lnTo>
                          <a:pt x="280" y="202"/>
                        </a:lnTo>
                        <a:lnTo>
                          <a:pt x="270" y="187"/>
                        </a:lnTo>
                        <a:lnTo>
                          <a:pt x="277" y="181"/>
                        </a:lnTo>
                        <a:lnTo>
                          <a:pt x="277" y="161"/>
                        </a:lnTo>
                        <a:lnTo>
                          <a:pt x="277" y="141"/>
                        </a:lnTo>
                        <a:lnTo>
                          <a:pt x="269" y="121"/>
                        </a:lnTo>
                        <a:lnTo>
                          <a:pt x="270" y="116"/>
                        </a:lnTo>
                        <a:lnTo>
                          <a:pt x="267" y="100"/>
                        </a:lnTo>
                        <a:lnTo>
                          <a:pt x="263" y="83"/>
                        </a:lnTo>
                        <a:lnTo>
                          <a:pt x="251" y="70"/>
                        </a:lnTo>
                        <a:lnTo>
                          <a:pt x="239" y="54"/>
                        </a:lnTo>
                        <a:lnTo>
                          <a:pt x="246" y="41"/>
                        </a:lnTo>
                        <a:lnTo>
                          <a:pt x="252" y="29"/>
                        </a:lnTo>
                        <a:lnTo>
                          <a:pt x="251" y="5"/>
                        </a:lnTo>
                        <a:lnTo>
                          <a:pt x="254" y="0"/>
                        </a:lnTo>
                        <a:lnTo>
                          <a:pt x="232" y="0"/>
                        </a:lnTo>
                        <a:lnTo>
                          <a:pt x="220" y="0"/>
                        </a:lnTo>
                        <a:lnTo>
                          <a:pt x="204" y="2"/>
                        </a:lnTo>
                        <a:lnTo>
                          <a:pt x="187" y="3"/>
                        </a:lnTo>
                        <a:lnTo>
                          <a:pt x="171" y="3"/>
                        </a:lnTo>
                        <a:lnTo>
                          <a:pt x="152" y="8"/>
                        </a:lnTo>
                        <a:lnTo>
                          <a:pt x="133" y="14"/>
                        </a:lnTo>
                        <a:lnTo>
                          <a:pt x="126" y="18"/>
                        </a:lnTo>
                        <a:lnTo>
                          <a:pt x="112" y="24"/>
                        </a:lnTo>
                        <a:lnTo>
                          <a:pt x="98" y="32"/>
                        </a:lnTo>
                        <a:lnTo>
                          <a:pt x="101" y="35"/>
                        </a:lnTo>
                        <a:lnTo>
                          <a:pt x="103" y="48"/>
                        </a:lnTo>
                        <a:lnTo>
                          <a:pt x="105" y="61"/>
                        </a:lnTo>
                        <a:lnTo>
                          <a:pt x="115" y="77"/>
                        </a:lnTo>
                        <a:lnTo>
                          <a:pt x="112" y="81"/>
                        </a:lnTo>
                        <a:lnTo>
                          <a:pt x="96" y="83"/>
                        </a:lnTo>
                        <a:lnTo>
                          <a:pt x="75" y="91"/>
                        </a:lnTo>
                        <a:lnTo>
                          <a:pt x="76" y="100"/>
                        </a:lnTo>
                        <a:lnTo>
                          <a:pt x="66" y="108"/>
                        </a:lnTo>
                        <a:lnTo>
                          <a:pt x="55" y="115"/>
                        </a:lnTo>
                        <a:lnTo>
                          <a:pt x="42" y="122"/>
                        </a:lnTo>
                        <a:lnTo>
                          <a:pt x="29" y="127"/>
                        </a:lnTo>
                        <a:lnTo>
                          <a:pt x="17" y="134"/>
                        </a:lnTo>
                        <a:lnTo>
                          <a:pt x="5" y="14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8" name="Freeform 97"/>
                  <p:cNvSpPr>
                    <a:spLocks noChangeAspect="1"/>
                  </p:cNvSpPr>
                  <p:nvPr/>
                </p:nvSpPr>
                <p:spPr bwMode="auto">
                  <a:xfrm>
                    <a:off x="2733" y="1946"/>
                    <a:ext cx="313" cy="315"/>
                  </a:xfrm>
                  <a:custGeom>
                    <a:avLst/>
                    <a:gdLst>
                      <a:gd name="T0" fmla="*/ 863 w 239"/>
                      <a:gd name="T1" fmla="*/ 950 h 239"/>
                      <a:gd name="T2" fmla="*/ 863 w 239"/>
                      <a:gd name="T3" fmla="*/ 912 h 239"/>
                      <a:gd name="T4" fmla="*/ 921 w 239"/>
                      <a:gd name="T5" fmla="*/ 912 h 239"/>
                      <a:gd name="T6" fmla="*/ 919 w 239"/>
                      <a:gd name="T7" fmla="*/ 842 h 239"/>
                      <a:gd name="T8" fmla="*/ 919 w 239"/>
                      <a:gd name="T9" fmla="*/ 776 h 239"/>
                      <a:gd name="T10" fmla="*/ 913 w 239"/>
                      <a:gd name="T11" fmla="*/ 712 h 239"/>
                      <a:gd name="T12" fmla="*/ 909 w 239"/>
                      <a:gd name="T13" fmla="*/ 646 h 239"/>
                      <a:gd name="T14" fmla="*/ 905 w 239"/>
                      <a:gd name="T15" fmla="*/ 579 h 239"/>
                      <a:gd name="T16" fmla="*/ 901 w 239"/>
                      <a:gd name="T17" fmla="*/ 515 h 239"/>
                      <a:gd name="T18" fmla="*/ 897 w 239"/>
                      <a:gd name="T19" fmla="*/ 447 h 239"/>
                      <a:gd name="T20" fmla="*/ 892 w 239"/>
                      <a:gd name="T21" fmla="*/ 382 h 239"/>
                      <a:gd name="T22" fmla="*/ 885 w 239"/>
                      <a:gd name="T23" fmla="*/ 316 h 239"/>
                      <a:gd name="T24" fmla="*/ 883 w 239"/>
                      <a:gd name="T25" fmla="*/ 253 h 239"/>
                      <a:gd name="T26" fmla="*/ 880 w 239"/>
                      <a:gd name="T27" fmla="*/ 200 h 239"/>
                      <a:gd name="T28" fmla="*/ 880 w 239"/>
                      <a:gd name="T29" fmla="*/ 149 h 239"/>
                      <a:gd name="T30" fmla="*/ 885 w 239"/>
                      <a:gd name="T31" fmla="*/ 108 h 239"/>
                      <a:gd name="T32" fmla="*/ 856 w 239"/>
                      <a:gd name="T33" fmla="*/ 78 h 239"/>
                      <a:gd name="T34" fmla="*/ 769 w 239"/>
                      <a:gd name="T35" fmla="*/ 59 h 239"/>
                      <a:gd name="T36" fmla="*/ 757 w 239"/>
                      <a:gd name="T37" fmla="*/ 37 h 239"/>
                      <a:gd name="T38" fmla="*/ 682 w 239"/>
                      <a:gd name="T39" fmla="*/ 16 h 239"/>
                      <a:gd name="T40" fmla="*/ 638 w 239"/>
                      <a:gd name="T41" fmla="*/ 42 h 239"/>
                      <a:gd name="T42" fmla="*/ 597 w 239"/>
                      <a:gd name="T43" fmla="*/ 66 h 239"/>
                      <a:gd name="T44" fmla="*/ 600 w 239"/>
                      <a:gd name="T45" fmla="*/ 163 h 239"/>
                      <a:gd name="T46" fmla="*/ 549 w 239"/>
                      <a:gd name="T47" fmla="*/ 200 h 239"/>
                      <a:gd name="T48" fmla="*/ 477 w 239"/>
                      <a:gd name="T49" fmla="*/ 165 h 239"/>
                      <a:gd name="T50" fmla="*/ 411 w 239"/>
                      <a:gd name="T51" fmla="*/ 136 h 239"/>
                      <a:gd name="T52" fmla="*/ 348 w 239"/>
                      <a:gd name="T53" fmla="*/ 115 h 239"/>
                      <a:gd name="T54" fmla="*/ 325 w 239"/>
                      <a:gd name="T55" fmla="*/ 50 h 239"/>
                      <a:gd name="T56" fmla="*/ 262 w 239"/>
                      <a:gd name="T57" fmla="*/ 38 h 239"/>
                      <a:gd name="T58" fmla="*/ 200 w 239"/>
                      <a:gd name="T59" fmla="*/ 21 h 239"/>
                      <a:gd name="T60" fmla="*/ 111 w 239"/>
                      <a:gd name="T61" fmla="*/ 0 h 239"/>
                      <a:gd name="T62" fmla="*/ 111 w 239"/>
                      <a:gd name="T63" fmla="*/ 55 h 239"/>
                      <a:gd name="T64" fmla="*/ 73 w 239"/>
                      <a:gd name="T65" fmla="*/ 92 h 239"/>
                      <a:gd name="T66" fmla="*/ 38 w 239"/>
                      <a:gd name="T67" fmla="*/ 124 h 239"/>
                      <a:gd name="T68" fmla="*/ 38 w 239"/>
                      <a:gd name="T69" fmla="*/ 179 h 239"/>
                      <a:gd name="T70" fmla="*/ 1 w 239"/>
                      <a:gd name="T71" fmla="*/ 202 h 239"/>
                      <a:gd name="T72" fmla="*/ 0 w 239"/>
                      <a:gd name="T73" fmla="*/ 224 h 239"/>
                      <a:gd name="T74" fmla="*/ 29 w 239"/>
                      <a:gd name="T75" fmla="*/ 302 h 239"/>
                      <a:gd name="T76" fmla="*/ 29 w 239"/>
                      <a:gd name="T77" fmla="*/ 382 h 239"/>
                      <a:gd name="T78" fmla="*/ 29 w 239"/>
                      <a:gd name="T79" fmla="*/ 463 h 239"/>
                      <a:gd name="T80" fmla="*/ 1 w 239"/>
                      <a:gd name="T81" fmla="*/ 485 h 239"/>
                      <a:gd name="T82" fmla="*/ 41 w 239"/>
                      <a:gd name="T83" fmla="*/ 547 h 239"/>
                      <a:gd name="T84" fmla="*/ 65 w 239"/>
                      <a:gd name="T85" fmla="*/ 600 h 239"/>
                      <a:gd name="T86" fmla="*/ 132 w 239"/>
                      <a:gd name="T87" fmla="*/ 613 h 239"/>
                      <a:gd name="T88" fmla="*/ 160 w 239"/>
                      <a:gd name="T89" fmla="*/ 667 h 239"/>
                      <a:gd name="T90" fmla="*/ 238 w 239"/>
                      <a:gd name="T91" fmla="*/ 689 h 239"/>
                      <a:gd name="T92" fmla="*/ 288 w 239"/>
                      <a:gd name="T93" fmla="*/ 733 h 239"/>
                      <a:gd name="T94" fmla="*/ 333 w 239"/>
                      <a:gd name="T95" fmla="*/ 710 h 239"/>
                      <a:gd name="T96" fmla="*/ 389 w 239"/>
                      <a:gd name="T97" fmla="*/ 667 h 239"/>
                      <a:gd name="T98" fmla="*/ 449 w 239"/>
                      <a:gd name="T99" fmla="*/ 710 h 239"/>
                      <a:gd name="T100" fmla="*/ 509 w 239"/>
                      <a:gd name="T101" fmla="*/ 739 h 239"/>
                      <a:gd name="T102" fmla="*/ 567 w 239"/>
                      <a:gd name="T103" fmla="*/ 776 h 239"/>
                      <a:gd name="T104" fmla="*/ 626 w 239"/>
                      <a:gd name="T105" fmla="*/ 808 h 239"/>
                      <a:gd name="T106" fmla="*/ 685 w 239"/>
                      <a:gd name="T107" fmla="*/ 842 h 239"/>
                      <a:gd name="T108" fmla="*/ 743 w 239"/>
                      <a:gd name="T109" fmla="*/ 879 h 239"/>
                      <a:gd name="T110" fmla="*/ 807 w 239"/>
                      <a:gd name="T111" fmla="*/ 912 h 239"/>
                      <a:gd name="T112" fmla="*/ 863 w 239"/>
                      <a:gd name="T113" fmla="*/ 950 h 2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9"/>
                      <a:gd name="T172" fmla="*/ 0 h 239"/>
                      <a:gd name="T173" fmla="*/ 239 w 239"/>
                      <a:gd name="T174" fmla="*/ 239 h 2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9" h="239">
                        <a:moveTo>
                          <a:pt x="224" y="239"/>
                        </a:moveTo>
                        <a:lnTo>
                          <a:pt x="224" y="229"/>
                        </a:lnTo>
                        <a:lnTo>
                          <a:pt x="239" y="229"/>
                        </a:lnTo>
                        <a:lnTo>
                          <a:pt x="238" y="212"/>
                        </a:lnTo>
                        <a:lnTo>
                          <a:pt x="238" y="195"/>
                        </a:lnTo>
                        <a:lnTo>
                          <a:pt x="237" y="179"/>
                        </a:lnTo>
                        <a:lnTo>
                          <a:pt x="236" y="162"/>
                        </a:lnTo>
                        <a:lnTo>
                          <a:pt x="235" y="146"/>
                        </a:lnTo>
                        <a:lnTo>
                          <a:pt x="234" y="130"/>
                        </a:lnTo>
                        <a:lnTo>
                          <a:pt x="233" y="112"/>
                        </a:lnTo>
                        <a:lnTo>
                          <a:pt x="231" y="96"/>
                        </a:lnTo>
                        <a:lnTo>
                          <a:pt x="230" y="80"/>
                        </a:lnTo>
                        <a:lnTo>
                          <a:pt x="229" y="64"/>
                        </a:lnTo>
                        <a:lnTo>
                          <a:pt x="228" y="50"/>
                        </a:lnTo>
                        <a:lnTo>
                          <a:pt x="228" y="37"/>
                        </a:lnTo>
                        <a:lnTo>
                          <a:pt x="230" y="27"/>
                        </a:lnTo>
                        <a:lnTo>
                          <a:pt x="222" y="20"/>
                        </a:lnTo>
                        <a:lnTo>
                          <a:pt x="199" y="15"/>
                        </a:lnTo>
                        <a:lnTo>
                          <a:pt x="196" y="9"/>
                        </a:lnTo>
                        <a:lnTo>
                          <a:pt x="177" y="4"/>
                        </a:lnTo>
                        <a:lnTo>
                          <a:pt x="166" y="11"/>
                        </a:lnTo>
                        <a:lnTo>
                          <a:pt x="155" y="17"/>
                        </a:lnTo>
                        <a:lnTo>
                          <a:pt x="156" y="41"/>
                        </a:lnTo>
                        <a:lnTo>
                          <a:pt x="142" y="50"/>
                        </a:lnTo>
                        <a:lnTo>
                          <a:pt x="124" y="42"/>
                        </a:lnTo>
                        <a:lnTo>
                          <a:pt x="107" y="34"/>
                        </a:lnTo>
                        <a:lnTo>
                          <a:pt x="90" y="29"/>
                        </a:lnTo>
                        <a:lnTo>
                          <a:pt x="84" y="13"/>
                        </a:lnTo>
                        <a:lnTo>
                          <a:pt x="68" y="10"/>
                        </a:lnTo>
                        <a:lnTo>
                          <a:pt x="52" y="5"/>
                        </a:lnTo>
                        <a:lnTo>
                          <a:pt x="29" y="0"/>
                        </a:lnTo>
                        <a:lnTo>
                          <a:pt x="29" y="14"/>
                        </a:lnTo>
                        <a:lnTo>
                          <a:pt x="19" y="23"/>
                        </a:lnTo>
                        <a:lnTo>
                          <a:pt x="10" y="31"/>
                        </a:lnTo>
                        <a:lnTo>
                          <a:pt x="10" y="45"/>
                        </a:lnTo>
                        <a:lnTo>
                          <a:pt x="1" y="51"/>
                        </a:lnTo>
                        <a:lnTo>
                          <a:pt x="0" y="56"/>
                        </a:lnTo>
                        <a:lnTo>
                          <a:pt x="8" y="76"/>
                        </a:lnTo>
                        <a:lnTo>
                          <a:pt x="8" y="96"/>
                        </a:lnTo>
                        <a:lnTo>
                          <a:pt x="8" y="116"/>
                        </a:lnTo>
                        <a:lnTo>
                          <a:pt x="1" y="122"/>
                        </a:lnTo>
                        <a:lnTo>
                          <a:pt x="11" y="137"/>
                        </a:lnTo>
                        <a:lnTo>
                          <a:pt x="17" y="151"/>
                        </a:lnTo>
                        <a:lnTo>
                          <a:pt x="34" y="154"/>
                        </a:lnTo>
                        <a:lnTo>
                          <a:pt x="41" y="168"/>
                        </a:lnTo>
                        <a:lnTo>
                          <a:pt x="62" y="173"/>
                        </a:lnTo>
                        <a:lnTo>
                          <a:pt x="75" y="184"/>
                        </a:lnTo>
                        <a:lnTo>
                          <a:pt x="86" y="178"/>
                        </a:lnTo>
                        <a:lnTo>
                          <a:pt x="101" y="168"/>
                        </a:lnTo>
                        <a:lnTo>
                          <a:pt x="117" y="178"/>
                        </a:lnTo>
                        <a:lnTo>
                          <a:pt x="132" y="186"/>
                        </a:lnTo>
                        <a:lnTo>
                          <a:pt x="147" y="195"/>
                        </a:lnTo>
                        <a:lnTo>
                          <a:pt x="163" y="203"/>
                        </a:lnTo>
                        <a:lnTo>
                          <a:pt x="178" y="212"/>
                        </a:lnTo>
                        <a:lnTo>
                          <a:pt x="193" y="221"/>
                        </a:lnTo>
                        <a:lnTo>
                          <a:pt x="209" y="229"/>
                        </a:lnTo>
                        <a:lnTo>
                          <a:pt x="224" y="23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9" name="Freeform 98"/>
                  <p:cNvSpPr>
                    <a:spLocks noChangeAspect="1"/>
                  </p:cNvSpPr>
                  <p:nvPr/>
                </p:nvSpPr>
                <p:spPr bwMode="auto">
                  <a:xfrm>
                    <a:off x="2311" y="2133"/>
                    <a:ext cx="324" cy="340"/>
                  </a:xfrm>
                  <a:custGeom>
                    <a:avLst/>
                    <a:gdLst>
                      <a:gd name="T0" fmla="*/ 198 w 250"/>
                      <a:gd name="T1" fmla="*/ 966 h 258"/>
                      <a:gd name="T2" fmla="*/ 235 w 250"/>
                      <a:gd name="T3" fmla="*/ 1025 h 258"/>
                      <a:gd name="T4" fmla="*/ 283 w 250"/>
                      <a:gd name="T5" fmla="*/ 1025 h 258"/>
                      <a:gd name="T6" fmla="*/ 330 w 250"/>
                      <a:gd name="T7" fmla="*/ 994 h 258"/>
                      <a:gd name="T8" fmla="*/ 369 w 250"/>
                      <a:gd name="T9" fmla="*/ 1009 h 258"/>
                      <a:gd name="T10" fmla="*/ 403 w 250"/>
                      <a:gd name="T11" fmla="*/ 901 h 258"/>
                      <a:gd name="T12" fmla="*/ 447 w 250"/>
                      <a:gd name="T13" fmla="*/ 842 h 258"/>
                      <a:gd name="T14" fmla="*/ 492 w 250"/>
                      <a:gd name="T15" fmla="*/ 816 h 258"/>
                      <a:gd name="T16" fmla="*/ 507 w 250"/>
                      <a:gd name="T17" fmla="*/ 787 h 258"/>
                      <a:gd name="T18" fmla="*/ 564 w 250"/>
                      <a:gd name="T19" fmla="*/ 754 h 258"/>
                      <a:gd name="T20" fmla="*/ 640 w 250"/>
                      <a:gd name="T21" fmla="*/ 687 h 258"/>
                      <a:gd name="T22" fmla="*/ 704 w 250"/>
                      <a:gd name="T23" fmla="*/ 696 h 258"/>
                      <a:gd name="T24" fmla="*/ 811 w 250"/>
                      <a:gd name="T25" fmla="*/ 672 h 258"/>
                      <a:gd name="T26" fmla="*/ 906 w 250"/>
                      <a:gd name="T27" fmla="*/ 610 h 258"/>
                      <a:gd name="T28" fmla="*/ 912 w 250"/>
                      <a:gd name="T29" fmla="*/ 510 h 258"/>
                      <a:gd name="T30" fmla="*/ 914 w 250"/>
                      <a:gd name="T31" fmla="*/ 405 h 258"/>
                      <a:gd name="T32" fmla="*/ 851 w 250"/>
                      <a:gd name="T33" fmla="*/ 353 h 258"/>
                      <a:gd name="T34" fmla="*/ 743 w 250"/>
                      <a:gd name="T35" fmla="*/ 290 h 258"/>
                      <a:gd name="T36" fmla="*/ 704 w 250"/>
                      <a:gd name="T37" fmla="*/ 239 h 258"/>
                      <a:gd name="T38" fmla="*/ 619 w 250"/>
                      <a:gd name="T39" fmla="*/ 171 h 258"/>
                      <a:gd name="T40" fmla="*/ 539 w 250"/>
                      <a:gd name="T41" fmla="*/ 103 h 258"/>
                      <a:gd name="T42" fmla="*/ 457 w 250"/>
                      <a:gd name="T43" fmla="*/ 37 h 258"/>
                      <a:gd name="T44" fmla="*/ 367 w 250"/>
                      <a:gd name="T45" fmla="*/ 0 h 258"/>
                      <a:gd name="T46" fmla="*/ 324 w 250"/>
                      <a:gd name="T47" fmla="*/ 75 h 258"/>
                      <a:gd name="T48" fmla="*/ 341 w 250"/>
                      <a:gd name="T49" fmla="*/ 224 h 258"/>
                      <a:gd name="T50" fmla="*/ 351 w 250"/>
                      <a:gd name="T51" fmla="*/ 365 h 258"/>
                      <a:gd name="T52" fmla="*/ 362 w 250"/>
                      <a:gd name="T53" fmla="*/ 515 h 258"/>
                      <a:gd name="T54" fmla="*/ 382 w 250"/>
                      <a:gd name="T55" fmla="*/ 600 h 258"/>
                      <a:gd name="T56" fmla="*/ 323 w 250"/>
                      <a:gd name="T57" fmla="*/ 662 h 258"/>
                      <a:gd name="T58" fmla="*/ 214 w 250"/>
                      <a:gd name="T59" fmla="*/ 662 h 258"/>
                      <a:gd name="T60" fmla="*/ 159 w 250"/>
                      <a:gd name="T61" fmla="*/ 654 h 258"/>
                      <a:gd name="T62" fmla="*/ 66 w 250"/>
                      <a:gd name="T63" fmla="*/ 679 h 258"/>
                      <a:gd name="T64" fmla="*/ 8 w 250"/>
                      <a:gd name="T65" fmla="*/ 712 h 258"/>
                      <a:gd name="T66" fmla="*/ 10 w 250"/>
                      <a:gd name="T67" fmla="*/ 778 h 258"/>
                      <a:gd name="T68" fmla="*/ 39 w 250"/>
                      <a:gd name="T69" fmla="*/ 874 h 258"/>
                      <a:gd name="T70" fmla="*/ 74 w 250"/>
                      <a:gd name="T71" fmla="*/ 891 h 258"/>
                      <a:gd name="T72" fmla="*/ 124 w 250"/>
                      <a:gd name="T73" fmla="*/ 895 h 258"/>
                      <a:gd name="T74" fmla="*/ 170 w 250"/>
                      <a:gd name="T75" fmla="*/ 872 h 258"/>
                      <a:gd name="T76" fmla="*/ 206 w 250"/>
                      <a:gd name="T77" fmla="*/ 941 h 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0"/>
                      <a:gd name="T118" fmla="*/ 0 h 258"/>
                      <a:gd name="T119" fmla="*/ 250 w 250"/>
                      <a:gd name="T120" fmla="*/ 258 h 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0" h="258">
                        <a:moveTo>
                          <a:pt x="56" y="237"/>
                        </a:moveTo>
                        <a:lnTo>
                          <a:pt x="54" y="243"/>
                        </a:lnTo>
                        <a:lnTo>
                          <a:pt x="56" y="243"/>
                        </a:lnTo>
                        <a:lnTo>
                          <a:pt x="64" y="258"/>
                        </a:lnTo>
                        <a:lnTo>
                          <a:pt x="67" y="255"/>
                        </a:lnTo>
                        <a:lnTo>
                          <a:pt x="77" y="258"/>
                        </a:lnTo>
                        <a:lnTo>
                          <a:pt x="84" y="254"/>
                        </a:lnTo>
                        <a:lnTo>
                          <a:pt x="90" y="250"/>
                        </a:lnTo>
                        <a:lnTo>
                          <a:pt x="92" y="256"/>
                        </a:lnTo>
                        <a:lnTo>
                          <a:pt x="101" y="254"/>
                        </a:lnTo>
                        <a:lnTo>
                          <a:pt x="106" y="232"/>
                        </a:lnTo>
                        <a:lnTo>
                          <a:pt x="110" y="227"/>
                        </a:lnTo>
                        <a:lnTo>
                          <a:pt x="119" y="220"/>
                        </a:lnTo>
                        <a:lnTo>
                          <a:pt x="122" y="212"/>
                        </a:lnTo>
                        <a:lnTo>
                          <a:pt x="124" y="203"/>
                        </a:lnTo>
                        <a:lnTo>
                          <a:pt x="134" y="206"/>
                        </a:lnTo>
                        <a:lnTo>
                          <a:pt x="136" y="199"/>
                        </a:lnTo>
                        <a:lnTo>
                          <a:pt x="139" y="198"/>
                        </a:lnTo>
                        <a:lnTo>
                          <a:pt x="145" y="190"/>
                        </a:lnTo>
                        <a:lnTo>
                          <a:pt x="154" y="190"/>
                        </a:lnTo>
                        <a:lnTo>
                          <a:pt x="156" y="182"/>
                        </a:lnTo>
                        <a:lnTo>
                          <a:pt x="175" y="173"/>
                        </a:lnTo>
                        <a:lnTo>
                          <a:pt x="189" y="175"/>
                        </a:lnTo>
                        <a:lnTo>
                          <a:pt x="192" y="175"/>
                        </a:lnTo>
                        <a:lnTo>
                          <a:pt x="206" y="169"/>
                        </a:lnTo>
                        <a:lnTo>
                          <a:pt x="222" y="169"/>
                        </a:lnTo>
                        <a:lnTo>
                          <a:pt x="240" y="168"/>
                        </a:lnTo>
                        <a:lnTo>
                          <a:pt x="248" y="153"/>
                        </a:lnTo>
                        <a:lnTo>
                          <a:pt x="248" y="141"/>
                        </a:lnTo>
                        <a:lnTo>
                          <a:pt x="249" y="128"/>
                        </a:lnTo>
                        <a:lnTo>
                          <a:pt x="249" y="115"/>
                        </a:lnTo>
                        <a:lnTo>
                          <a:pt x="250" y="102"/>
                        </a:lnTo>
                        <a:lnTo>
                          <a:pt x="233" y="102"/>
                        </a:lnTo>
                        <a:lnTo>
                          <a:pt x="233" y="89"/>
                        </a:lnTo>
                        <a:lnTo>
                          <a:pt x="212" y="81"/>
                        </a:lnTo>
                        <a:lnTo>
                          <a:pt x="203" y="73"/>
                        </a:lnTo>
                        <a:lnTo>
                          <a:pt x="203" y="68"/>
                        </a:lnTo>
                        <a:lnTo>
                          <a:pt x="192" y="60"/>
                        </a:lnTo>
                        <a:lnTo>
                          <a:pt x="181" y="52"/>
                        </a:lnTo>
                        <a:lnTo>
                          <a:pt x="170" y="43"/>
                        </a:lnTo>
                        <a:lnTo>
                          <a:pt x="158" y="35"/>
                        </a:lnTo>
                        <a:lnTo>
                          <a:pt x="147" y="26"/>
                        </a:lnTo>
                        <a:lnTo>
                          <a:pt x="137" y="18"/>
                        </a:lnTo>
                        <a:lnTo>
                          <a:pt x="125" y="9"/>
                        </a:lnTo>
                        <a:lnTo>
                          <a:pt x="114" y="0"/>
                        </a:lnTo>
                        <a:lnTo>
                          <a:pt x="100" y="0"/>
                        </a:lnTo>
                        <a:lnTo>
                          <a:pt x="88" y="0"/>
                        </a:lnTo>
                        <a:lnTo>
                          <a:pt x="89" y="19"/>
                        </a:lnTo>
                        <a:lnTo>
                          <a:pt x="91" y="38"/>
                        </a:lnTo>
                        <a:lnTo>
                          <a:pt x="93" y="56"/>
                        </a:lnTo>
                        <a:lnTo>
                          <a:pt x="94" y="74"/>
                        </a:lnTo>
                        <a:lnTo>
                          <a:pt x="96" y="92"/>
                        </a:lnTo>
                        <a:lnTo>
                          <a:pt x="97" y="112"/>
                        </a:lnTo>
                        <a:lnTo>
                          <a:pt x="99" y="130"/>
                        </a:lnTo>
                        <a:lnTo>
                          <a:pt x="100" y="148"/>
                        </a:lnTo>
                        <a:lnTo>
                          <a:pt x="105" y="151"/>
                        </a:lnTo>
                        <a:lnTo>
                          <a:pt x="102" y="166"/>
                        </a:lnTo>
                        <a:lnTo>
                          <a:pt x="88" y="166"/>
                        </a:lnTo>
                        <a:lnTo>
                          <a:pt x="73" y="166"/>
                        </a:lnTo>
                        <a:lnTo>
                          <a:pt x="59" y="166"/>
                        </a:lnTo>
                        <a:lnTo>
                          <a:pt x="44" y="166"/>
                        </a:lnTo>
                        <a:lnTo>
                          <a:pt x="43" y="164"/>
                        </a:lnTo>
                        <a:lnTo>
                          <a:pt x="21" y="169"/>
                        </a:lnTo>
                        <a:lnTo>
                          <a:pt x="18" y="171"/>
                        </a:lnTo>
                        <a:lnTo>
                          <a:pt x="9" y="165"/>
                        </a:lnTo>
                        <a:lnTo>
                          <a:pt x="2" y="179"/>
                        </a:lnTo>
                        <a:lnTo>
                          <a:pt x="0" y="179"/>
                        </a:lnTo>
                        <a:lnTo>
                          <a:pt x="3" y="196"/>
                        </a:lnTo>
                        <a:lnTo>
                          <a:pt x="7" y="203"/>
                        </a:lnTo>
                        <a:lnTo>
                          <a:pt x="11" y="220"/>
                        </a:lnTo>
                        <a:lnTo>
                          <a:pt x="10" y="224"/>
                        </a:lnTo>
                        <a:lnTo>
                          <a:pt x="20" y="224"/>
                        </a:lnTo>
                        <a:lnTo>
                          <a:pt x="24" y="226"/>
                        </a:lnTo>
                        <a:lnTo>
                          <a:pt x="34" y="225"/>
                        </a:lnTo>
                        <a:lnTo>
                          <a:pt x="44" y="221"/>
                        </a:lnTo>
                        <a:lnTo>
                          <a:pt x="46" y="219"/>
                        </a:lnTo>
                        <a:lnTo>
                          <a:pt x="51" y="233"/>
                        </a:lnTo>
                        <a:lnTo>
                          <a:pt x="56" y="23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0" name="Freeform 99"/>
                  <p:cNvSpPr>
                    <a:spLocks noChangeAspect="1"/>
                  </p:cNvSpPr>
                  <p:nvPr/>
                </p:nvSpPr>
                <p:spPr bwMode="auto">
                  <a:xfrm>
                    <a:off x="2218" y="2081"/>
                    <a:ext cx="240" cy="288"/>
                  </a:xfrm>
                  <a:custGeom>
                    <a:avLst/>
                    <a:gdLst>
                      <a:gd name="T0" fmla="*/ 35 w 185"/>
                      <a:gd name="T1" fmla="*/ 756 h 218"/>
                      <a:gd name="T2" fmla="*/ 17 w 185"/>
                      <a:gd name="T3" fmla="*/ 789 h 218"/>
                      <a:gd name="T4" fmla="*/ 38 w 185"/>
                      <a:gd name="T5" fmla="*/ 702 h 218"/>
                      <a:gd name="T6" fmla="*/ 51 w 185"/>
                      <a:gd name="T7" fmla="*/ 618 h 218"/>
                      <a:gd name="T8" fmla="*/ 35 w 185"/>
                      <a:gd name="T9" fmla="*/ 551 h 218"/>
                      <a:gd name="T10" fmla="*/ 38 w 185"/>
                      <a:gd name="T11" fmla="*/ 477 h 218"/>
                      <a:gd name="T12" fmla="*/ 0 w 185"/>
                      <a:gd name="T13" fmla="*/ 439 h 218"/>
                      <a:gd name="T14" fmla="*/ 0 w 185"/>
                      <a:gd name="T15" fmla="*/ 453 h 218"/>
                      <a:gd name="T16" fmla="*/ 1 w 185"/>
                      <a:gd name="T17" fmla="*/ 417 h 218"/>
                      <a:gd name="T18" fmla="*/ 58 w 185"/>
                      <a:gd name="T19" fmla="*/ 417 h 218"/>
                      <a:gd name="T20" fmla="*/ 113 w 185"/>
                      <a:gd name="T21" fmla="*/ 417 h 218"/>
                      <a:gd name="T22" fmla="*/ 170 w 185"/>
                      <a:gd name="T23" fmla="*/ 417 h 218"/>
                      <a:gd name="T24" fmla="*/ 222 w 185"/>
                      <a:gd name="T25" fmla="*/ 417 h 218"/>
                      <a:gd name="T26" fmla="*/ 222 w 185"/>
                      <a:gd name="T27" fmla="*/ 359 h 218"/>
                      <a:gd name="T28" fmla="*/ 222 w 185"/>
                      <a:gd name="T29" fmla="*/ 297 h 218"/>
                      <a:gd name="T30" fmla="*/ 284 w 185"/>
                      <a:gd name="T31" fmla="*/ 266 h 218"/>
                      <a:gd name="T32" fmla="*/ 284 w 185"/>
                      <a:gd name="T33" fmla="*/ 178 h 218"/>
                      <a:gd name="T34" fmla="*/ 287 w 185"/>
                      <a:gd name="T35" fmla="*/ 87 h 218"/>
                      <a:gd name="T36" fmla="*/ 332 w 185"/>
                      <a:gd name="T37" fmla="*/ 87 h 218"/>
                      <a:gd name="T38" fmla="*/ 380 w 185"/>
                      <a:gd name="T39" fmla="*/ 87 h 218"/>
                      <a:gd name="T40" fmla="*/ 420 w 185"/>
                      <a:gd name="T41" fmla="*/ 87 h 218"/>
                      <a:gd name="T42" fmla="*/ 468 w 185"/>
                      <a:gd name="T43" fmla="*/ 87 h 218"/>
                      <a:gd name="T44" fmla="*/ 468 w 185"/>
                      <a:gd name="T45" fmla="*/ 0 h 218"/>
                      <a:gd name="T46" fmla="*/ 522 w 185"/>
                      <a:gd name="T47" fmla="*/ 37 h 218"/>
                      <a:gd name="T48" fmla="*/ 572 w 185"/>
                      <a:gd name="T49" fmla="*/ 77 h 218"/>
                      <a:gd name="T50" fmla="*/ 627 w 185"/>
                      <a:gd name="T51" fmla="*/ 122 h 218"/>
                      <a:gd name="T52" fmla="*/ 678 w 185"/>
                      <a:gd name="T53" fmla="*/ 159 h 218"/>
                      <a:gd name="T54" fmla="*/ 629 w 185"/>
                      <a:gd name="T55" fmla="*/ 159 h 218"/>
                      <a:gd name="T56" fmla="*/ 582 w 185"/>
                      <a:gd name="T57" fmla="*/ 159 h 218"/>
                      <a:gd name="T58" fmla="*/ 589 w 185"/>
                      <a:gd name="T59" fmla="*/ 235 h 218"/>
                      <a:gd name="T60" fmla="*/ 594 w 185"/>
                      <a:gd name="T61" fmla="*/ 310 h 218"/>
                      <a:gd name="T62" fmla="*/ 602 w 185"/>
                      <a:gd name="T63" fmla="*/ 382 h 218"/>
                      <a:gd name="T64" fmla="*/ 607 w 185"/>
                      <a:gd name="T65" fmla="*/ 453 h 218"/>
                      <a:gd name="T66" fmla="*/ 616 w 185"/>
                      <a:gd name="T67" fmla="*/ 528 h 218"/>
                      <a:gd name="T68" fmla="*/ 618 w 185"/>
                      <a:gd name="T69" fmla="*/ 605 h 218"/>
                      <a:gd name="T70" fmla="*/ 627 w 185"/>
                      <a:gd name="T71" fmla="*/ 680 h 218"/>
                      <a:gd name="T72" fmla="*/ 629 w 185"/>
                      <a:gd name="T73" fmla="*/ 752 h 218"/>
                      <a:gd name="T74" fmla="*/ 646 w 185"/>
                      <a:gd name="T75" fmla="*/ 766 h 218"/>
                      <a:gd name="T76" fmla="*/ 636 w 185"/>
                      <a:gd name="T77" fmla="*/ 826 h 218"/>
                      <a:gd name="T78" fmla="*/ 582 w 185"/>
                      <a:gd name="T79" fmla="*/ 826 h 218"/>
                      <a:gd name="T80" fmla="*/ 531 w 185"/>
                      <a:gd name="T81" fmla="*/ 826 h 218"/>
                      <a:gd name="T82" fmla="*/ 477 w 185"/>
                      <a:gd name="T83" fmla="*/ 826 h 218"/>
                      <a:gd name="T84" fmla="*/ 420 w 185"/>
                      <a:gd name="T85" fmla="*/ 826 h 218"/>
                      <a:gd name="T86" fmla="*/ 419 w 185"/>
                      <a:gd name="T87" fmla="*/ 816 h 218"/>
                      <a:gd name="T88" fmla="*/ 336 w 185"/>
                      <a:gd name="T89" fmla="*/ 838 h 218"/>
                      <a:gd name="T90" fmla="*/ 324 w 185"/>
                      <a:gd name="T91" fmla="*/ 844 h 218"/>
                      <a:gd name="T92" fmla="*/ 294 w 185"/>
                      <a:gd name="T93" fmla="*/ 824 h 218"/>
                      <a:gd name="T94" fmla="*/ 270 w 185"/>
                      <a:gd name="T95" fmla="*/ 876 h 218"/>
                      <a:gd name="T96" fmla="*/ 259 w 185"/>
                      <a:gd name="T97" fmla="*/ 876 h 218"/>
                      <a:gd name="T98" fmla="*/ 219 w 185"/>
                      <a:gd name="T99" fmla="*/ 826 h 218"/>
                      <a:gd name="T100" fmla="*/ 175 w 185"/>
                      <a:gd name="T101" fmla="*/ 781 h 218"/>
                      <a:gd name="T102" fmla="*/ 123 w 185"/>
                      <a:gd name="T103" fmla="*/ 741 h 218"/>
                      <a:gd name="T104" fmla="*/ 75 w 185"/>
                      <a:gd name="T105" fmla="*/ 752 h 218"/>
                      <a:gd name="T106" fmla="*/ 35 w 185"/>
                      <a:gd name="T107" fmla="*/ 756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218"/>
                      <a:gd name="T164" fmla="*/ 185 w 185"/>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218">
                        <a:moveTo>
                          <a:pt x="9" y="188"/>
                        </a:moveTo>
                        <a:lnTo>
                          <a:pt x="5" y="196"/>
                        </a:lnTo>
                        <a:lnTo>
                          <a:pt x="10" y="174"/>
                        </a:lnTo>
                        <a:lnTo>
                          <a:pt x="14" y="154"/>
                        </a:lnTo>
                        <a:lnTo>
                          <a:pt x="9" y="137"/>
                        </a:lnTo>
                        <a:lnTo>
                          <a:pt x="10" y="119"/>
                        </a:lnTo>
                        <a:lnTo>
                          <a:pt x="0" y="109"/>
                        </a:lnTo>
                        <a:lnTo>
                          <a:pt x="0" y="113"/>
                        </a:lnTo>
                        <a:lnTo>
                          <a:pt x="1" y="104"/>
                        </a:lnTo>
                        <a:lnTo>
                          <a:pt x="16" y="104"/>
                        </a:lnTo>
                        <a:lnTo>
                          <a:pt x="31" y="104"/>
                        </a:lnTo>
                        <a:lnTo>
                          <a:pt x="46" y="104"/>
                        </a:lnTo>
                        <a:lnTo>
                          <a:pt x="61" y="104"/>
                        </a:lnTo>
                        <a:lnTo>
                          <a:pt x="61" y="89"/>
                        </a:lnTo>
                        <a:lnTo>
                          <a:pt x="61" y="74"/>
                        </a:lnTo>
                        <a:lnTo>
                          <a:pt x="77" y="66"/>
                        </a:lnTo>
                        <a:lnTo>
                          <a:pt x="77" y="44"/>
                        </a:lnTo>
                        <a:lnTo>
                          <a:pt x="78" y="22"/>
                        </a:lnTo>
                        <a:lnTo>
                          <a:pt x="90" y="22"/>
                        </a:lnTo>
                        <a:lnTo>
                          <a:pt x="103" y="22"/>
                        </a:lnTo>
                        <a:lnTo>
                          <a:pt x="115" y="22"/>
                        </a:lnTo>
                        <a:lnTo>
                          <a:pt x="127" y="22"/>
                        </a:lnTo>
                        <a:lnTo>
                          <a:pt x="127" y="0"/>
                        </a:lnTo>
                        <a:lnTo>
                          <a:pt x="142" y="9"/>
                        </a:lnTo>
                        <a:lnTo>
                          <a:pt x="156" y="19"/>
                        </a:lnTo>
                        <a:lnTo>
                          <a:pt x="170" y="30"/>
                        </a:lnTo>
                        <a:lnTo>
                          <a:pt x="185" y="39"/>
                        </a:lnTo>
                        <a:lnTo>
                          <a:pt x="171" y="39"/>
                        </a:lnTo>
                        <a:lnTo>
                          <a:pt x="159" y="39"/>
                        </a:lnTo>
                        <a:lnTo>
                          <a:pt x="160" y="58"/>
                        </a:lnTo>
                        <a:lnTo>
                          <a:pt x="162" y="77"/>
                        </a:lnTo>
                        <a:lnTo>
                          <a:pt x="164" y="95"/>
                        </a:lnTo>
                        <a:lnTo>
                          <a:pt x="165" y="113"/>
                        </a:lnTo>
                        <a:lnTo>
                          <a:pt x="167" y="131"/>
                        </a:lnTo>
                        <a:lnTo>
                          <a:pt x="168" y="151"/>
                        </a:lnTo>
                        <a:lnTo>
                          <a:pt x="170" y="169"/>
                        </a:lnTo>
                        <a:lnTo>
                          <a:pt x="171" y="187"/>
                        </a:lnTo>
                        <a:lnTo>
                          <a:pt x="176" y="190"/>
                        </a:lnTo>
                        <a:lnTo>
                          <a:pt x="173" y="205"/>
                        </a:lnTo>
                        <a:lnTo>
                          <a:pt x="159" y="205"/>
                        </a:lnTo>
                        <a:lnTo>
                          <a:pt x="144" y="205"/>
                        </a:lnTo>
                        <a:lnTo>
                          <a:pt x="130" y="205"/>
                        </a:lnTo>
                        <a:lnTo>
                          <a:pt x="115" y="205"/>
                        </a:lnTo>
                        <a:lnTo>
                          <a:pt x="114" y="203"/>
                        </a:lnTo>
                        <a:lnTo>
                          <a:pt x="92" y="208"/>
                        </a:lnTo>
                        <a:lnTo>
                          <a:pt x="89" y="210"/>
                        </a:lnTo>
                        <a:lnTo>
                          <a:pt x="80" y="204"/>
                        </a:lnTo>
                        <a:lnTo>
                          <a:pt x="73" y="218"/>
                        </a:lnTo>
                        <a:lnTo>
                          <a:pt x="71" y="218"/>
                        </a:lnTo>
                        <a:lnTo>
                          <a:pt x="59" y="205"/>
                        </a:lnTo>
                        <a:lnTo>
                          <a:pt x="48" y="194"/>
                        </a:lnTo>
                        <a:lnTo>
                          <a:pt x="33" y="185"/>
                        </a:lnTo>
                        <a:lnTo>
                          <a:pt x="21" y="187"/>
                        </a:lnTo>
                        <a:lnTo>
                          <a:pt x="9" y="18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1" name="Freeform 100"/>
                  <p:cNvSpPr>
                    <a:spLocks noChangeAspect="1"/>
                  </p:cNvSpPr>
                  <p:nvPr/>
                </p:nvSpPr>
                <p:spPr bwMode="auto">
                  <a:xfrm>
                    <a:off x="2297" y="1883"/>
                    <a:ext cx="237" cy="189"/>
                  </a:xfrm>
                  <a:custGeom>
                    <a:avLst/>
                    <a:gdLst>
                      <a:gd name="T0" fmla="*/ 360 w 181"/>
                      <a:gd name="T1" fmla="*/ 141 h 143"/>
                      <a:gd name="T2" fmla="*/ 304 w 181"/>
                      <a:gd name="T3" fmla="*/ 178 h 143"/>
                      <a:gd name="T4" fmla="*/ 254 w 181"/>
                      <a:gd name="T5" fmla="*/ 210 h 143"/>
                      <a:gd name="T6" fmla="*/ 227 w 181"/>
                      <a:gd name="T7" fmla="*/ 266 h 143"/>
                      <a:gd name="T8" fmla="*/ 198 w 181"/>
                      <a:gd name="T9" fmla="*/ 316 h 143"/>
                      <a:gd name="T10" fmla="*/ 210 w 181"/>
                      <a:gd name="T11" fmla="*/ 386 h 143"/>
                      <a:gd name="T12" fmla="*/ 177 w 181"/>
                      <a:gd name="T13" fmla="*/ 430 h 143"/>
                      <a:gd name="T14" fmla="*/ 153 w 181"/>
                      <a:gd name="T15" fmla="*/ 485 h 143"/>
                      <a:gd name="T16" fmla="*/ 107 w 181"/>
                      <a:gd name="T17" fmla="*/ 511 h 143"/>
                      <a:gd name="T18" fmla="*/ 65 w 181"/>
                      <a:gd name="T19" fmla="*/ 550 h 143"/>
                      <a:gd name="T20" fmla="*/ 0 w 181"/>
                      <a:gd name="T21" fmla="*/ 576 h 143"/>
                      <a:gd name="T22" fmla="*/ 65 w 181"/>
                      <a:gd name="T23" fmla="*/ 576 h 143"/>
                      <a:gd name="T24" fmla="*/ 126 w 181"/>
                      <a:gd name="T25" fmla="*/ 576 h 143"/>
                      <a:gd name="T26" fmla="*/ 190 w 181"/>
                      <a:gd name="T27" fmla="*/ 576 h 143"/>
                      <a:gd name="T28" fmla="*/ 262 w 181"/>
                      <a:gd name="T29" fmla="*/ 576 h 143"/>
                      <a:gd name="T30" fmla="*/ 275 w 181"/>
                      <a:gd name="T31" fmla="*/ 496 h 143"/>
                      <a:gd name="T32" fmla="*/ 321 w 181"/>
                      <a:gd name="T33" fmla="*/ 467 h 143"/>
                      <a:gd name="T34" fmla="*/ 364 w 181"/>
                      <a:gd name="T35" fmla="*/ 439 h 143"/>
                      <a:gd name="T36" fmla="*/ 415 w 181"/>
                      <a:gd name="T37" fmla="*/ 418 h 143"/>
                      <a:gd name="T38" fmla="*/ 465 w 181"/>
                      <a:gd name="T39" fmla="*/ 390 h 143"/>
                      <a:gd name="T40" fmla="*/ 509 w 181"/>
                      <a:gd name="T41" fmla="*/ 363 h 143"/>
                      <a:gd name="T42" fmla="*/ 547 w 181"/>
                      <a:gd name="T43" fmla="*/ 330 h 143"/>
                      <a:gd name="T44" fmla="*/ 543 w 181"/>
                      <a:gd name="T45" fmla="*/ 293 h 143"/>
                      <a:gd name="T46" fmla="*/ 625 w 181"/>
                      <a:gd name="T47" fmla="*/ 264 h 143"/>
                      <a:gd name="T48" fmla="*/ 684 w 181"/>
                      <a:gd name="T49" fmla="*/ 254 h 143"/>
                      <a:gd name="T50" fmla="*/ 697 w 181"/>
                      <a:gd name="T51" fmla="*/ 238 h 143"/>
                      <a:gd name="T52" fmla="*/ 659 w 181"/>
                      <a:gd name="T53" fmla="*/ 173 h 143"/>
                      <a:gd name="T54" fmla="*/ 648 w 181"/>
                      <a:gd name="T55" fmla="*/ 123 h 143"/>
                      <a:gd name="T56" fmla="*/ 644 w 181"/>
                      <a:gd name="T57" fmla="*/ 66 h 143"/>
                      <a:gd name="T58" fmla="*/ 632 w 181"/>
                      <a:gd name="T59" fmla="*/ 58 h 143"/>
                      <a:gd name="T60" fmla="*/ 593 w 181"/>
                      <a:gd name="T61" fmla="*/ 45 h 143"/>
                      <a:gd name="T62" fmla="*/ 577 w 181"/>
                      <a:gd name="T63" fmla="*/ 45 h 143"/>
                      <a:gd name="T64" fmla="*/ 477 w 181"/>
                      <a:gd name="T65" fmla="*/ 38 h 143"/>
                      <a:gd name="T66" fmla="*/ 449 w 181"/>
                      <a:gd name="T67" fmla="*/ 0 h 143"/>
                      <a:gd name="T68" fmla="*/ 415 w 181"/>
                      <a:gd name="T69" fmla="*/ 26 h 143"/>
                      <a:gd name="T70" fmla="*/ 389 w 181"/>
                      <a:gd name="T71" fmla="*/ 78 h 143"/>
                      <a:gd name="T72" fmla="*/ 360 w 181"/>
                      <a:gd name="T73" fmla="*/ 141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1"/>
                      <a:gd name="T112" fmla="*/ 0 h 143"/>
                      <a:gd name="T113" fmla="*/ 181 w 181"/>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1" h="143">
                        <a:moveTo>
                          <a:pt x="93" y="35"/>
                        </a:moveTo>
                        <a:lnTo>
                          <a:pt x="79" y="44"/>
                        </a:lnTo>
                        <a:lnTo>
                          <a:pt x="66" y="52"/>
                        </a:lnTo>
                        <a:lnTo>
                          <a:pt x="59" y="66"/>
                        </a:lnTo>
                        <a:lnTo>
                          <a:pt x="51" y="79"/>
                        </a:lnTo>
                        <a:lnTo>
                          <a:pt x="54" y="95"/>
                        </a:lnTo>
                        <a:lnTo>
                          <a:pt x="46" y="107"/>
                        </a:lnTo>
                        <a:lnTo>
                          <a:pt x="40" y="120"/>
                        </a:lnTo>
                        <a:lnTo>
                          <a:pt x="28" y="127"/>
                        </a:lnTo>
                        <a:lnTo>
                          <a:pt x="17" y="136"/>
                        </a:lnTo>
                        <a:lnTo>
                          <a:pt x="0" y="143"/>
                        </a:lnTo>
                        <a:lnTo>
                          <a:pt x="17" y="143"/>
                        </a:lnTo>
                        <a:lnTo>
                          <a:pt x="33" y="143"/>
                        </a:lnTo>
                        <a:lnTo>
                          <a:pt x="50" y="143"/>
                        </a:lnTo>
                        <a:lnTo>
                          <a:pt x="68" y="143"/>
                        </a:lnTo>
                        <a:lnTo>
                          <a:pt x="71" y="123"/>
                        </a:lnTo>
                        <a:lnTo>
                          <a:pt x="83" y="116"/>
                        </a:lnTo>
                        <a:lnTo>
                          <a:pt x="95" y="109"/>
                        </a:lnTo>
                        <a:lnTo>
                          <a:pt x="108" y="104"/>
                        </a:lnTo>
                        <a:lnTo>
                          <a:pt x="121" y="97"/>
                        </a:lnTo>
                        <a:lnTo>
                          <a:pt x="132" y="90"/>
                        </a:lnTo>
                        <a:lnTo>
                          <a:pt x="142" y="82"/>
                        </a:lnTo>
                        <a:lnTo>
                          <a:pt x="141" y="73"/>
                        </a:lnTo>
                        <a:lnTo>
                          <a:pt x="162" y="65"/>
                        </a:lnTo>
                        <a:lnTo>
                          <a:pt x="178" y="63"/>
                        </a:lnTo>
                        <a:lnTo>
                          <a:pt x="181" y="59"/>
                        </a:lnTo>
                        <a:lnTo>
                          <a:pt x="171" y="43"/>
                        </a:lnTo>
                        <a:lnTo>
                          <a:pt x="169" y="30"/>
                        </a:lnTo>
                        <a:lnTo>
                          <a:pt x="167" y="17"/>
                        </a:lnTo>
                        <a:lnTo>
                          <a:pt x="164" y="14"/>
                        </a:lnTo>
                        <a:lnTo>
                          <a:pt x="154" y="11"/>
                        </a:lnTo>
                        <a:lnTo>
                          <a:pt x="150" y="11"/>
                        </a:lnTo>
                        <a:lnTo>
                          <a:pt x="124" y="10"/>
                        </a:lnTo>
                        <a:lnTo>
                          <a:pt x="117" y="0"/>
                        </a:lnTo>
                        <a:lnTo>
                          <a:pt x="108" y="6"/>
                        </a:lnTo>
                        <a:lnTo>
                          <a:pt x="101" y="20"/>
                        </a:lnTo>
                        <a:lnTo>
                          <a:pt x="93" y="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2" name="Freeform 101"/>
                  <p:cNvSpPr>
                    <a:spLocks noChangeAspect="1"/>
                  </p:cNvSpPr>
                  <p:nvPr/>
                </p:nvSpPr>
                <p:spPr bwMode="auto">
                  <a:xfrm>
                    <a:off x="2557" y="2168"/>
                    <a:ext cx="311" cy="272"/>
                  </a:xfrm>
                  <a:custGeom>
                    <a:avLst/>
                    <a:gdLst>
                      <a:gd name="T0" fmla="*/ 101 w 239"/>
                      <a:gd name="T1" fmla="*/ 737 h 207"/>
                      <a:gd name="T2" fmla="*/ 83 w 239"/>
                      <a:gd name="T3" fmla="*/ 746 h 207"/>
                      <a:gd name="T4" fmla="*/ 46 w 239"/>
                      <a:gd name="T5" fmla="*/ 715 h 207"/>
                      <a:gd name="T6" fmla="*/ 49 w 239"/>
                      <a:gd name="T7" fmla="*/ 694 h 207"/>
                      <a:gd name="T8" fmla="*/ 57 w 239"/>
                      <a:gd name="T9" fmla="*/ 694 h 207"/>
                      <a:gd name="T10" fmla="*/ 9 w 239"/>
                      <a:gd name="T11" fmla="*/ 643 h 207"/>
                      <a:gd name="T12" fmla="*/ 0 w 239"/>
                      <a:gd name="T13" fmla="*/ 585 h 207"/>
                      <a:gd name="T14" fmla="*/ 12 w 239"/>
                      <a:gd name="T15" fmla="*/ 585 h 207"/>
                      <a:gd name="T16" fmla="*/ 64 w 239"/>
                      <a:gd name="T17" fmla="*/ 561 h 207"/>
                      <a:gd name="T18" fmla="*/ 124 w 239"/>
                      <a:gd name="T19" fmla="*/ 561 h 207"/>
                      <a:gd name="T20" fmla="*/ 190 w 239"/>
                      <a:gd name="T21" fmla="*/ 557 h 207"/>
                      <a:gd name="T22" fmla="*/ 220 w 239"/>
                      <a:gd name="T23" fmla="*/ 497 h 207"/>
                      <a:gd name="T24" fmla="*/ 220 w 239"/>
                      <a:gd name="T25" fmla="*/ 449 h 207"/>
                      <a:gd name="T26" fmla="*/ 221 w 239"/>
                      <a:gd name="T27" fmla="*/ 399 h 207"/>
                      <a:gd name="T28" fmla="*/ 221 w 239"/>
                      <a:gd name="T29" fmla="*/ 348 h 207"/>
                      <a:gd name="T30" fmla="*/ 226 w 239"/>
                      <a:gd name="T31" fmla="*/ 297 h 207"/>
                      <a:gd name="T32" fmla="*/ 273 w 239"/>
                      <a:gd name="T33" fmla="*/ 288 h 207"/>
                      <a:gd name="T34" fmla="*/ 316 w 239"/>
                      <a:gd name="T35" fmla="*/ 276 h 207"/>
                      <a:gd name="T36" fmla="*/ 367 w 239"/>
                      <a:gd name="T37" fmla="*/ 231 h 207"/>
                      <a:gd name="T38" fmla="*/ 409 w 239"/>
                      <a:gd name="T39" fmla="*/ 183 h 207"/>
                      <a:gd name="T40" fmla="*/ 474 w 239"/>
                      <a:gd name="T41" fmla="*/ 137 h 207"/>
                      <a:gd name="T42" fmla="*/ 535 w 239"/>
                      <a:gd name="T43" fmla="*/ 95 h 207"/>
                      <a:gd name="T44" fmla="*/ 597 w 239"/>
                      <a:gd name="T45" fmla="*/ 49 h 207"/>
                      <a:gd name="T46" fmla="*/ 658 w 239"/>
                      <a:gd name="T47" fmla="*/ 0 h 207"/>
                      <a:gd name="T48" fmla="*/ 740 w 239"/>
                      <a:gd name="T49" fmla="*/ 21 h 207"/>
                      <a:gd name="T50" fmla="*/ 789 w 239"/>
                      <a:gd name="T51" fmla="*/ 64 h 207"/>
                      <a:gd name="T52" fmla="*/ 828 w 239"/>
                      <a:gd name="T53" fmla="*/ 38 h 207"/>
                      <a:gd name="T54" fmla="*/ 832 w 239"/>
                      <a:gd name="T55" fmla="*/ 38 h 207"/>
                      <a:gd name="T56" fmla="*/ 835 w 239"/>
                      <a:gd name="T57" fmla="*/ 88 h 207"/>
                      <a:gd name="T58" fmla="*/ 843 w 239"/>
                      <a:gd name="T59" fmla="*/ 137 h 207"/>
                      <a:gd name="T60" fmla="*/ 893 w 239"/>
                      <a:gd name="T61" fmla="*/ 219 h 207"/>
                      <a:gd name="T62" fmla="*/ 877 w 239"/>
                      <a:gd name="T63" fmla="*/ 240 h 207"/>
                      <a:gd name="T64" fmla="*/ 877 w 239"/>
                      <a:gd name="T65" fmla="*/ 297 h 207"/>
                      <a:gd name="T66" fmla="*/ 872 w 239"/>
                      <a:gd name="T67" fmla="*/ 348 h 207"/>
                      <a:gd name="T68" fmla="*/ 869 w 239"/>
                      <a:gd name="T69" fmla="*/ 402 h 207"/>
                      <a:gd name="T70" fmla="*/ 869 w 239"/>
                      <a:gd name="T71" fmla="*/ 455 h 207"/>
                      <a:gd name="T72" fmla="*/ 839 w 239"/>
                      <a:gd name="T73" fmla="*/ 494 h 207"/>
                      <a:gd name="T74" fmla="*/ 818 w 239"/>
                      <a:gd name="T75" fmla="*/ 533 h 207"/>
                      <a:gd name="T76" fmla="*/ 789 w 239"/>
                      <a:gd name="T77" fmla="*/ 577 h 207"/>
                      <a:gd name="T78" fmla="*/ 765 w 239"/>
                      <a:gd name="T79" fmla="*/ 615 h 207"/>
                      <a:gd name="T80" fmla="*/ 765 w 239"/>
                      <a:gd name="T81" fmla="*/ 671 h 207"/>
                      <a:gd name="T82" fmla="*/ 703 w 239"/>
                      <a:gd name="T83" fmla="*/ 710 h 207"/>
                      <a:gd name="T84" fmla="*/ 645 w 239"/>
                      <a:gd name="T85" fmla="*/ 706 h 207"/>
                      <a:gd name="T86" fmla="*/ 584 w 239"/>
                      <a:gd name="T87" fmla="*/ 696 h 207"/>
                      <a:gd name="T88" fmla="*/ 519 w 239"/>
                      <a:gd name="T89" fmla="*/ 729 h 207"/>
                      <a:gd name="T90" fmla="*/ 478 w 239"/>
                      <a:gd name="T91" fmla="*/ 714 h 207"/>
                      <a:gd name="T92" fmla="*/ 432 w 239"/>
                      <a:gd name="T93" fmla="*/ 696 h 207"/>
                      <a:gd name="T94" fmla="*/ 375 w 239"/>
                      <a:gd name="T95" fmla="*/ 714 h 207"/>
                      <a:gd name="T96" fmla="*/ 336 w 239"/>
                      <a:gd name="T97" fmla="*/ 671 h 207"/>
                      <a:gd name="T98" fmla="*/ 282 w 239"/>
                      <a:gd name="T99" fmla="*/ 665 h 207"/>
                      <a:gd name="T100" fmla="*/ 221 w 239"/>
                      <a:gd name="T101" fmla="*/ 686 h 207"/>
                      <a:gd name="T102" fmla="*/ 212 w 239"/>
                      <a:gd name="T103" fmla="*/ 732 h 207"/>
                      <a:gd name="T104" fmla="*/ 198 w 239"/>
                      <a:gd name="T105" fmla="*/ 779 h 207"/>
                      <a:gd name="T106" fmla="*/ 195 w 239"/>
                      <a:gd name="T107" fmla="*/ 809 h 207"/>
                      <a:gd name="T108" fmla="*/ 146 w 239"/>
                      <a:gd name="T109" fmla="*/ 763 h 207"/>
                      <a:gd name="T110" fmla="*/ 125 w 239"/>
                      <a:gd name="T111" fmla="*/ 786 h 207"/>
                      <a:gd name="T112" fmla="*/ 124 w 239"/>
                      <a:gd name="T113" fmla="*/ 796 h 207"/>
                      <a:gd name="T114" fmla="*/ 124 w 239"/>
                      <a:gd name="T115" fmla="*/ 790 h 207"/>
                      <a:gd name="T116" fmla="*/ 112 w 239"/>
                      <a:gd name="T117" fmla="*/ 759 h 207"/>
                      <a:gd name="T118" fmla="*/ 101 w 239"/>
                      <a:gd name="T119" fmla="*/ 737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9"/>
                      <a:gd name="T181" fmla="*/ 0 h 207"/>
                      <a:gd name="T182" fmla="*/ 239 w 239"/>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9" h="207">
                        <a:moveTo>
                          <a:pt x="27" y="188"/>
                        </a:moveTo>
                        <a:lnTo>
                          <a:pt x="22" y="190"/>
                        </a:lnTo>
                        <a:lnTo>
                          <a:pt x="12" y="183"/>
                        </a:lnTo>
                        <a:lnTo>
                          <a:pt x="13" y="177"/>
                        </a:lnTo>
                        <a:lnTo>
                          <a:pt x="15" y="177"/>
                        </a:lnTo>
                        <a:lnTo>
                          <a:pt x="2" y="164"/>
                        </a:lnTo>
                        <a:lnTo>
                          <a:pt x="0" y="149"/>
                        </a:lnTo>
                        <a:lnTo>
                          <a:pt x="3" y="149"/>
                        </a:lnTo>
                        <a:lnTo>
                          <a:pt x="17" y="143"/>
                        </a:lnTo>
                        <a:lnTo>
                          <a:pt x="33" y="143"/>
                        </a:lnTo>
                        <a:lnTo>
                          <a:pt x="51" y="142"/>
                        </a:lnTo>
                        <a:lnTo>
                          <a:pt x="59" y="127"/>
                        </a:lnTo>
                        <a:lnTo>
                          <a:pt x="59" y="115"/>
                        </a:lnTo>
                        <a:lnTo>
                          <a:pt x="60" y="102"/>
                        </a:lnTo>
                        <a:lnTo>
                          <a:pt x="60" y="89"/>
                        </a:lnTo>
                        <a:lnTo>
                          <a:pt x="61" y="76"/>
                        </a:lnTo>
                        <a:lnTo>
                          <a:pt x="73" y="74"/>
                        </a:lnTo>
                        <a:lnTo>
                          <a:pt x="85" y="71"/>
                        </a:lnTo>
                        <a:lnTo>
                          <a:pt x="98" y="59"/>
                        </a:lnTo>
                        <a:lnTo>
                          <a:pt x="109" y="47"/>
                        </a:lnTo>
                        <a:lnTo>
                          <a:pt x="127" y="35"/>
                        </a:lnTo>
                        <a:lnTo>
                          <a:pt x="144" y="24"/>
                        </a:lnTo>
                        <a:lnTo>
                          <a:pt x="160" y="12"/>
                        </a:lnTo>
                        <a:lnTo>
                          <a:pt x="177" y="0"/>
                        </a:lnTo>
                        <a:lnTo>
                          <a:pt x="198" y="5"/>
                        </a:lnTo>
                        <a:lnTo>
                          <a:pt x="211" y="16"/>
                        </a:lnTo>
                        <a:lnTo>
                          <a:pt x="222" y="10"/>
                        </a:lnTo>
                        <a:lnTo>
                          <a:pt x="223" y="10"/>
                        </a:lnTo>
                        <a:lnTo>
                          <a:pt x="224" y="23"/>
                        </a:lnTo>
                        <a:lnTo>
                          <a:pt x="226" y="35"/>
                        </a:lnTo>
                        <a:lnTo>
                          <a:pt x="239" y="56"/>
                        </a:lnTo>
                        <a:lnTo>
                          <a:pt x="235" y="62"/>
                        </a:lnTo>
                        <a:lnTo>
                          <a:pt x="235" y="76"/>
                        </a:lnTo>
                        <a:lnTo>
                          <a:pt x="234" y="89"/>
                        </a:lnTo>
                        <a:lnTo>
                          <a:pt x="233" y="103"/>
                        </a:lnTo>
                        <a:lnTo>
                          <a:pt x="233" y="116"/>
                        </a:lnTo>
                        <a:lnTo>
                          <a:pt x="225" y="126"/>
                        </a:lnTo>
                        <a:lnTo>
                          <a:pt x="219" y="136"/>
                        </a:lnTo>
                        <a:lnTo>
                          <a:pt x="211" y="147"/>
                        </a:lnTo>
                        <a:lnTo>
                          <a:pt x="205" y="157"/>
                        </a:lnTo>
                        <a:lnTo>
                          <a:pt x="205" y="171"/>
                        </a:lnTo>
                        <a:lnTo>
                          <a:pt x="188" y="181"/>
                        </a:lnTo>
                        <a:lnTo>
                          <a:pt x="173" y="180"/>
                        </a:lnTo>
                        <a:lnTo>
                          <a:pt x="157" y="178"/>
                        </a:lnTo>
                        <a:lnTo>
                          <a:pt x="139" y="186"/>
                        </a:lnTo>
                        <a:lnTo>
                          <a:pt x="128" y="182"/>
                        </a:lnTo>
                        <a:lnTo>
                          <a:pt x="116" y="178"/>
                        </a:lnTo>
                        <a:lnTo>
                          <a:pt x="101" y="182"/>
                        </a:lnTo>
                        <a:lnTo>
                          <a:pt x="90" y="171"/>
                        </a:lnTo>
                        <a:lnTo>
                          <a:pt x="75" y="170"/>
                        </a:lnTo>
                        <a:lnTo>
                          <a:pt x="60" y="175"/>
                        </a:lnTo>
                        <a:lnTo>
                          <a:pt x="57" y="187"/>
                        </a:lnTo>
                        <a:lnTo>
                          <a:pt x="53" y="199"/>
                        </a:lnTo>
                        <a:lnTo>
                          <a:pt x="52" y="207"/>
                        </a:lnTo>
                        <a:lnTo>
                          <a:pt x="39" y="195"/>
                        </a:lnTo>
                        <a:lnTo>
                          <a:pt x="34" y="200"/>
                        </a:lnTo>
                        <a:lnTo>
                          <a:pt x="33" y="203"/>
                        </a:lnTo>
                        <a:lnTo>
                          <a:pt x="33" y="202"/>
                        </a:lnTo>
                        <a:lnTo>
                          <a:pt x="30" y="194"/>
                        </a:lnTo>
                        <a:lnTo>
                          <a:pt x="27" y="18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3" name="Freeform 102"/>
                  <p:cNvSpPr>
                    <a:spLocks noChangeAspect="1"/>
                  </p:cNvSpPr>
                  <p:nvPr/>
                </p:nvSpPr>
                <p:spPr bwMode="auto">
                  <a:xfrm>
                    <a:off x="2206" y="2325"/>
                    <a:ext cx="119" cy="99"/>
                  </a:xfrm>
                  <a:custGeom>
                    <a:avLst/>
                    <a:gdLst>
                      <a:gd name="T0" fmla="*/ 71 w 91"/>
                      <a:gd name="T1" fmla="*/ 12 h 75"/>
                      <a:gd name="T2" fmla="*/ 54 w 91"/>
                      <a:gd name="T3" fmla="*/ 45 h 75"/>
                      <a:gd name="T4" fmla="*/ 27 w 91"/>
                      <a:gd name="T5" fmla="*/ 87 h 75"/>
                      <a:gd name="T6" fmla="*/ 0 w 91"/>
                      <a:gd name="T7" fmla="*/ 136 h 75"/>
                      <a:gd name="T8" fmla="*/ 38 w 91"/>
                      <a:gd name="T9" fmla="*/ 189 h 75"/>
                      <a:gd name="T10" fmla="*/ 54 w 91"/>
                      <a:gd name="T11" fmla="*/ 178 h 75"/>
                      <a:gd name="T12" fmla="*/ 41 w 91"/>
                      <a:gd name="T13" fmla="*/ 186 h 75"/>
                      <a:gd name="T14" fmla="*/ 50 w 91"/>
                      <a:gd name="T15" fmla="*/ 191 h 75"/>
                      <a:gd name="T16" fmla="*/ 50 w 91"/>
                      <a:gd name="T17" fmla="*/ 211 h 75"/>
                      <a:gd name="T18" fmla="*/ 111 w 91"/>
                      <a:gd name="T19" fmla="*/ 211 h 75"/>
                      <a:gd name="T20" fmla="*/ 123 w 91"/>
                      <a:gd name="T21" fmla="*/ 201 h 75"/>
                      <a:gd name="T22" fmla="*/ 196 w 91"/>
                      <a:gd name="T23" fmla="*/ 222 h 75"/>
                      <a:gd name="T24" fmla="*/ 209 w 91"/>
                      <a:gd name="T25" fmla="*/ 235 h 75"/>
                      <a:gd name="T26" fmla="*/ 129 w 91"/>
                      <a:gd name="T27" fmla="*/ 222 h 75"/>
                      <a:gd name="T28" fmla="*/ 85 w 91"/>
                      <a:gd name="T29" fmla="*/ 235 h 75"/>
                      <a:gd name="T30" fmla="*/ 38 w 91"/>
                      <a:gd name="T31" fmla="*/ 249 h 75"/>
                      <a:gd name="T32" fmla="*/ 41 w 91"/>
                      <a:gd name="T33" fmla="*/ 279 h 75"/>
                      <a:gd name="T34" fmla="*/ 88 w 91"/>
                      <a:gd name="T35" fmla="*/ 273 h 75"/>
                      <a:gd name="T36" fmla="*/ 107 w 91"/>
                      <a:gd name="T37" fmla="*/ 267 h 75"/>
                      <a:gd name="T38" fmla="*/ 107 w 91"/>
                      <a:gd name="T39" fmla="*/ 273 h 75"/>
                      <a:gd name="T40" fmla="*/ 50 w 91"/>
                      <a:gd name="T41" fmla="*/ 285 h 75"/>
                      <a:gd name="T42" fmla="*/ 38 w 91"/>
                      <a:gd name="T43" fmla="*/ 301 h 75"/>
                      <a:gd name="T44" fmla="*/ 115 w 91"/>
                      <a:gd name="T45" fmla="*/ 288 h 75"/>
                      <a:gd name="T46" fmla="*/ 162 w 91"/>
                      <a:gd name="T47" fmla="*/ 285 h 75"/>
                      <a:gd name="T48" fmla="*/ 212 w 91"/>
                      <a:gd name="T49" fmla="*/ 279 h 75"/>
                      <a:gd name="T50" fmla="*/ 268 w 91"/>
                      <a:gd name="T51" fmla="*/ 288 h 75"/>
                      <a:gd name="T52" fmla="*/ 349 w 91"/>
                      <a:gd name="T53" fmla="*/ 296 h 75"/>
                      <a:gd name="T54" fmla="*/ 333 w 91"/>
                      <a:gd name="T55" fmla="*/ 228 h 75"/>
                      <a:gd name="T56" fmla="*/ 320 w 91"/>
                      <a:gd name="T57" fmla="*/ 201 h 75"/>
                      <a:gd name="T58" fmla="*/ 306 w 91"/>
                      <a:gd name="T59" fmla="*/ 135 h 75"/>
                      <a:gd name="T60" fmla="*/ 260 w 91"/>
                      <a:gd name="T61" fmla="*/ 78 h 75"/>
                      <a:gd name="T62" fmla="*/ 218 w 91"/>
                      <a:gd name="T63" fmla="*/ 37 h 75"/>
                      <a:gd name="T64" fmla="*/ 161 w 91"/>
                      <a:gd name="T65" fmla="*/ 0 h 75"/>
                      <a:gd name="T66" fmla="*/ 115 w 91"/>
                      <a:gd name="T67" fmla="*/ 9 h 75"/>
                      <a:gd name="T68" fmla="*/ 71 w 91"/>
                      <a:gd name="T69" fmla="*/ 12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
                      <a:gd name="T106" fmla="*/ 0 h 75"/>
                      <a:gd name="T107" fmla="*/ 91 w 91"/>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 h="75">
                        <a:moveTo>
                          <a:pt x="18" y="3"/>
                        </a:moveTo>
                        <a:lnTo>
                          <a:pt x="14" y="11"/>
                        </a:lnTo>
                        <a:lnTo>
                          <a:pt x="7" y="22"/>
                        </a:lnTo>
                        <a:lnTo>
                          <a:pt x="0" y="34"/>
                        </a:lnTo>
                        <a:lnTo>
                          <a:pt x="10" y="47"/>
                        </a:lnTo>
                        <a:lnTo>
                          <a:pt x="14" y="44"/>
                        </a:lnTo>
                        <a:lnTo>
                          <a:pt x="11" y="46"/>
                        </a:lnTo>
                        <a:lnTo>
                          <a:pt x="13" y="48"/>
                        </a:lnTo>
                        <a:lnTo>
                          <a:pt x="13" y="53"/>
                        </a:lnTo>
                        <a:lnTo>
                          <a:pt x="29" y="53"/>
                        </a:lnTo>
                        <a:lnTo>
                          <a:pt x="32" y="50"/>
                        </a:lnTo>
                        <a:lnTo>
                          <a:pt x="51" y="55"/>
                        </a:lnTo>
                        <a:lnTo>
                          <a:pt x="54" y="58"/>
                        </a:lnTo>
                        <a:lnTo>
                          <a:pt x="34" y="55"/>
                        </a:lnTo>
                        <a:lnTo>
                          <a:pt x="22" y="58"/>
                        </a:lnTo>
                        <a:lnTo>
                          <a:pt x="10" y="62"/>
                        </a:lnTo>
                        <a:lnTo>
                          <a:pt x="11" y="70"/>
                        </a:lnTo>
                        <a:lnTo>
                          <a:pt x="23" y="68"/>
                        </a:lnTo>
                        <a:lnTo>
                          <a:pt x="28" y="67"/>
                        </a:lnTo>
                        <a:lnTo>
                          <a:pt x="28" y="68"/>
                        </a:lnTo>
                        <a:lnTo>
                          <a:pt x="13" y="71"/>
                        </a:lnTo>
                        <a:lnTo>
                          <a:pt x="10" y="75"/>
                        </a:lnTo>
                        <a:lnTo>
                          <a:pt x="30" y="72"/>
                        </a:lnTo>
                        <a:lnTo>
                          <a:pt x="43" y="71"/>
                        </a:lnTo>
                        <a:lnTo>
                          <a:pt x="56" y="70"/>
                        </a:lnTo>
                        <a:lnTo>
                          <a:pt x="70" y="72"/>
                        </a:lnTo>
                        <a:lnTo>
                          <a:pt x="91" y="74"/>
                        </a:lnTo>
                        <a:lnTo>
                          <a:pt x="87" y="57"/>
                        </a:lnTo>
                        <a:lnTo>
                          <a:pt x="83" y="50"/>
                        </a:lnTo>
                        <a:lnTo>
                          <a:pt x="80" y="33"/>
                        </a:lnTo>
                        <a:lnTo>
                          <a:pt x="68" y="20"/>
                        </a:lnTo>
                        <a:lnTo>
                          <a:pt x="57" y="9"/>
                        </a:lnTo>
                        <a:lnTo>
                          <a:pt x="42" y="0"/>
                        </a:lnTo>
                        <a:lnTo>
                          <a:pt x="30" y="2"/>
                        </a:lnTo>
                        <a:lnTo>
                          <a:pt x="18"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4" name="Freeform 103"/>
                  <p:cNvSpPr>
                    <a:spLocks noChangeAspect="1"/>
                  </p:cNvSpPr>
                  <p:nvPr/>
                </p:nvSpPr>
                <p:spPr bwMode="auto">
                  <a:xfrm>
                    <a:off x="2694" y="1852"/>
                    <a:ext cx="78" cy="162"/>
                  </a:xfrm>
                  <a:custGeom>
                    <a:avLst/>
                    <a:gdLst>
                      <a:gd name="T0" fmla="*/ 163 w 59"/>
                      <a:gd name="T1" fmla="*/ 478 h 122"/>
                      <a:gd name="T2" fmla="*/ 124 w 59"/>
                      <a:gd name="T3" fmla="*/ 502 h 122"/>
                      <a:gd name="T4" fmla="*/ 114 w 59"/>
                      <a:gd name="T5" fmla="*/ 437 h 122"/>
                      <a:gd name="T6" fmla="*/ 98 w 59"/>
                      <a:gd name="T7" fmla="*/ 366 h 122"/>
                      <a:gd name="T8" fmla="*/ 49 w 59"/>
                      <a:gd name="T9" fmla="*/ 313 h 122"/>
                      <a:gd name="T10" fmla="*/ 0 w 59"/>
                      <a:gd name="T11" fmla="*/ 248 h 122"/>
                      <a:gd name="T12" fmla="*/ 28 w 59"/>
                      <a:gd name="T13" fmla="*/ 193 h 122"/>
                      <a:gd name="T14" fmla="*/ 50 w 59"/>
                      <a:gd name="T15" fmla="*/ 143 h 122"/>
                      <a:gd name="T16" fmla="*/ 49 w 59"/>
                      <a:gd name="T17" fmla="*/ 48 h 122"/>
                      <a:gd name="T18" fmla="*/ 59 w 59"/>
                      <a:gd name="T19" fmla="*/ 27 h 122"/>
                      <a:gd name="T20" fmla="*/ 124 w 59"/>
                      <a:gd name="T21" fmla="*/ 0 h 122"/>
                      <a:gd name="T22" fmla="*/ 152 w 59"/>
                      <a:gd name="T23" fmla="*/ 16 h 122"/>
                      <a:gd name="T24" fmla="*/ 164 w 59"/>
                      <a:gd name="T25" fmla="*/ 37 h 122"/>
                      <a:gd name="T26" fmla="*/ 200 w 59"/>
                      <a:gd name="T27" fmla="*/ 16 h 122"/>
                      <a:gd name="T28" fmla="*/ 173 w 59"/>
                      <a:gd name="T29" fmla="*/ 92 h 122"/>
                      <a:gd name="T30" fmla="*/ 215 w 59"/>
                      <a:gd name="T31" fmla="*/ 143 h 122"/>
                      <a:gd name="T32" fmla="*/ 180 w 59"/>
                      <a:gd name="T33" fmla="*/ 187 h 122"/>
                      <a:gd name="T34" fmla="*/ 151 w 59"/>
                      <a:gd name="T35" fmla="*/ 230 h 122"/>
                      <a:gd name="T36" fmla="*/ 206 w 59"/>
                      <a:gd name="T37" fmla="*/ 267 h 122"/>
                      <a:gd name="T38" fmla="*/ 238 w 59"/>
                      <a:gd name="T39" fmla="*/ 292 h 122"/>
                      <a:gd name="T40" fmla="*/ 238 w 59"/>
                      <a:gd name="T41" fmla="*/ 351 h 122"/>
                      <a:gd name="T42" fmla="*/ 200 w 59"/>
                      <a:gd name="T43" fmla="*/ 388 h 122"/>
                      <a:gd name="T44" fmla="*/ 163 w 59"/>
                      <a:gd name="T45" fmla="*/ 420 h 122"/>
                      <a:gd name="T46" fmla="*/ 163 w 59"/>
                      <a:gd name="T47" fmla="*/ 478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122"/>
                      <a:gd name="T74" fmla="*/ 59 w 59"/>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122">
                        <a:moveTo>
                          <a:pt x="40" y="116"/>
                        </a:moveTo>
                        <a:lnTo>
                          <a:pt x="31" y="122"/>
                        </a:lnTo>
                        <a:lnTo>
                          <a:pt x="28" y="106"/>
                        </a:lnTo>
                        <a:lnTo>
                          <a:pt x="24" y="89"/>
                        </a:lnTo>
                        <a:lnTo>
                          <a:pt x="12" y="76"/>
                        </a:lnTo>
                        <a:lnTo>
                          <a:pt x="0" y="60"/>
                        </a:lnTo>
                        <a:lnTo>
                          <a:pt x="7" y="47"/>
                        </a:lnTo>
                        <a:lnTo>
                          <a:pt x="13" y="35"/>
                        </a:lnTo>
                        <a:lnTo>
                          <a:pt x="12" y="11"/>
                        </a:lnTo>
                        <a:lnTo>
                          <a:pt x="15" y="6"/>
                        </a:lnTo>
                        <a:lnTo>
                          <a:pt x="31" y="0"/>
                        </a:lnTo>
                        <a:lnTo>
                          <a:pt x="38" y="4"/>
                        </a:lnTo>
                        <a:lnTo>
                          <a:pt x="41" y="9"/>
                        </a:lnTo>
                        <a:lnTo>
                          <a:pt x="49" y="4"/>
                        </a:lnTo>
                        <a:lnTo>
                          <a:pt x="43" y="22"/>
                        </a:lnTo>
                        <a:lnTo>
                          <a:pt x="53" y="35"/>
                        </a:lnTo>
                        <a:lnTo>
                          <a:pt x="45" y="45"/>
                        </a:lnTo>
                        <a:lnTo>
                          <a:pt x="37" y="56"/>
                        </a:lnTo>
                        <a:lnTo>
                          <a:pt x="51" y="65"/>
                        </a:lnTo>
                        <a:lnTo>
                          <a:pt x="59" y="71"/>
                        </a:lnTo>
                        <a:lnTo>
                          <a:pt x="59" y="85"/>
                        </a:lnTo>
                        <a:lnTo>
                          <a:pt x="49" y="94"/>
                        </a:lnTo>
                        <a:lnTo>
                          <a:pt x="40" y="102"/>
                        </a:lnTo>
                        <a:lnTo>
                          <a:pt x="40" y="11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5" name="Freeform 104"/>
                  <p:cNvSpPr>
                    <a:spLocks noChangeAspect="1"/>
                  </p:cNvSpPr>
                  <p:nvPr/>
                </p:nvSpPr>
                <p:spPr bwMode="auto">
                  <a:xfrm>
                    <a:off x="2322" y="2513"/>
                    <a:ext cx="83" cy="95"/>
                  </a:xfrm>
                  <a:custGeom>
                    <a:avLst/>
                    <a:gdLst>
                      <a:gd name="T0" fmla="*/ 222 w 64"/>
                      <a:gd name="T1" fmla="*/ 288 h 72"/>
                      <a:gd name="T2" fmla="*/ 163 w 64"/>
                      <a:gd name="T3" fmla="*/ 247 h 72"/>
                      <a:gd name="T4" fmla="*/ 108 w 64"/>
                      <a:gd name="T5" fmla="*/ 211 h 72"/>
                      <a:gd name="T6" fmla="*/ 54 w 64"/>
                      <a:gd name="T7" fmla="*/ 160 h 72"/>
                      <a:gd name="T8" fmla="*/ 0 w 64"/>
                      <a:gd name="T9" fmla="*/ 110 h 72"/>
                      <a:gd name="T10" fmla="*/ 22 w 64"/>
                      <a:gd name="T11" fmla="*/ 87 h 72"/>
                      <a:gd name="T12" fmla="*/ 45 w 64"/>
                      <a:gd name="T13" fmla="*/ 45 h 72"/>
                      <a:gd name="T14" fmla="*/ 74 w 64"/>
                      <a:gd name="T15" fmla="*/ 0 h 72"/>
                      <a:gd name="T16" fmla="*/ 102 w 64"/>
                      <a:gd name="T17" fmla="*/ 0 h 72"/>
                      <a:gd name="T18" fmla="*/ 118 w 64"/>
                      <a:gd name="T19" fmla="*/ 66 h 72"/>
                      <a:gd name="T20" fmla="*/ 135 w 64"/>
                      <a:gd name="T21" fmla="*/ 86 h 72"/>
                      <a:gd name="T22" fmla="*/ 160 w 64"/>
                      <a:gd name="T23" fmla="*/ 66 h 72"/>
                      <a:gd name="T24" fmla="*/ 171 w 64"/>
                      <a:gd name="T25" fmla="*/ 65 h 72"/>
                      <a:gd name="T26" fmla="*/ 171 w 64"/>
                      <a:gd name="T27" fmla="*/ 127 h 72"/>
                      <a:gd name="T28" fmla="*/ 171 w 64"/>
                      <a:gd name="T29" fmla="*/ 140 h 72"/>
                      <a:gd name="T30" fmla="*/ 209 w 64"/>
                      <a:gd name="T31" fmla="*/ 178 h 72"/>
                      <a:gd name="T32" fmla="*/ 236 w 64"/>
                      <a:gd name="T33" fmla="*/ 202 h 72"/>
                      <a:gd name="T34" fmla="*/ 222 w 64"/>
                      <a:gd name="T35" fmla="*/ 288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72"/>
                      <a:gd name="T56" fmla="*/ 64 w 64"/>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72">
                        <a:moveTo>
                          <a:pt x="61" y="72"/>
                        </a:moveTo>
                        <a:lnTo>
                          <a:pt x="45" y="62"/>
                        </a:lnTo>
                        <a:lnTo>
                          <a:pt x="29" y="53"/>
                        </a:lnTo>
                        <a:lnTo>
                          <a:pt x="15" y="40"/>
                        </a:lnTo>
                        <a:lnTo>
                          <a:pt x="0" y="27"/>
                        </a:lnTo>
                        <a:lnTo>
                          <a:pt x="6" y="22"/>
                        </a:lnTo>
                        <a:lnTo>
                          <a:pt x="12" y="11"/>
                        </a:lnTo>
                        <a:lnTo>
                          <a:pt x="20" y="0"/>
                        </a:lnTo>
                        <a:lnTo>
                          <a:pt x="28" y="0"/>
                        </a:lnTo>
                        <a:lnTo>
                          <a:pt x="32" y="17"/>
                        </a:lnTo>
                        <a:lnTo>
                          <a:pt x="37" y="21"/>
                        </a:lnTo>
                        <a:lnTo>
                          <a:pt x="43" y="17"/>
                        </a:lnTo>
                        <a:lnTo>
                          <a:pt x="47" y="16"/>
                        </a:lnTo>
                        <a:lnTo>
                          <a:pt x="47" y="32"/>
                        </a:lnTo>
                        <a:lnTo>
                          <a:pt x="47" y="35"/>
                        </a:lnTo>
                        <a:lnTo>
                          <a:pt x="57" y="44"/>
                        </a:lnTo>
                        <a:lnTo>
                          <a:pt x="64" y="51"/>
                        </a:lnTo>
                        <a:lnTo>
                          <a:pt x="61" y="7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6" name="Freeform 105"/>
                  <p:cNvSpPr>
                    <a:spLocks noChangeAspect="1"/>
                  </p:cNvSpPr>
                  <p:nvPr/>
                </p:nvSpPr>
                <p:spPr bwMode="auto">
                  <a:xfrm>
                    <a:off x="2785" y="3098"/>
                    <a:ext cx="267" cy="273"/>
                  </a:xfrm>
                  <a:custGeom>
                    <a:avLst/>
                    <a:gdLst>
                      <a:gd name="T0" fmla="*/ 458 w 205"/>
                      <a:gd name="T1" fmla="*/ 539 h 207"/>
                      <a:gd name="T2" fmla="*/ 460 w 205"/>
                      <a:gd name="T3" fmla="*/ 447 h 207"/>
                      <a:gd name="T4" fmla="*/ 460 w 205"/>
                      <a:gd name="T5" fmla="*/ 348 h 207"/>
                      <a:gd name="T6" fmla="*/ 517 w 205"/>
                      <a:gd name="T7" fmla="*/ 348 h 207"/>
                      <a:gd name="T8" fmla="*/ 521 w 205"/>
                      <a:gd name="T9" fmla="*/ 285 h 207"/>
                      <a:gd name="T10" fmla="*/ 524 w 205"/>
                      <a:gd name="T11" fmla="*/ 220 h 207"/>
                      <a:gd name="T12" fmla="*/ 524 w 205"/>
                      <a:gd name="T13" fmla="*/ 153 h 207"/>
                      <a:gd name="T14" fmla="*/ 524 w 205"/>
                      <a:gd name="T15" fmla="*/ 92 h 207"/>
                      <a:gd name="T16" fmla="*/ 593 w 205"/>
                      <a:gd name="T17" fmla="*/ 86 h 207"/>
                      <a:gd name="T18" fmla="*/ 658 w 205"/>
                      <a:gd name="T19" fmla="*/ 76 h 207"/>
                      <a:gd name="T20" fmla="*/ 682 w 205"/>
                      <a:gd name="T21" fmla="*/ 100 h 207"/>
                      <a:gd name="T22" fmla="*/ 729 w 205"/>
                      <a:gd name="T23" fmla="*/ 76 h 207"/>
                      <a:gd name="T24" fmla="*/ 768 w 205"/>
                      <a:gd name="T25" fmla="*/ 55 h 207"/>
                      <a:gd name="T26" fmla="*/ 707 w 205"/>
                      <a:gd name="T27" fmla="*/ 37 h 207"/>
                      <a:gd name="T28" fmla="*/ 669 w 205"/>
                      <a:gd name="T29" fmla="*/ 45 h 207"/>
                      <a:gd name="T30" fmla="*/ 582 w 205"/>
                      <a:gd name="T31" fmla="*/ 55 h 207"/>
                      <a:gd name="T32" fmla="*/ 495 w 205"/>
                      <a:gd name="T33" fmla="*/ 66 h 207"/>
                      <a:gd name="T34" fmla="*/ 447 w 205"/>
                      <a:gd name="T35" fmla="*/ 50 h 207"/>
                      <a:gd name="T36" fmla="*/ 388 w 205"/>
                      <a:gd name="T37" fmla="*/ 38 h 207"/>
                      <a:gd name="T38" fmla="*/ 380 w 205"/>
                      <a:gd name="T39" fmla="*/ 28 h 207"/>
                      <a:gd name="T40" fmla="*/ 313 w 205"/>
                      <a:gd name="T41" fmla="*/ 28 h 207"/>
                      <a:gd name="T42" fmla="*/ 247 w 205"/>
                      <a:gd name="T43" fmla="*/ 26 h 207"/>
                      <a:gd name="T44" fmla="*/ 184 w 205"/>
                      <a:gd name="T45" fmla="*/ 26 h 207"/>
                      <a:gd name="T46" fmla="*/ 116 w 205"/>
                      <a:gd name="T47" fmla="*/ 21 h 207"/>
                      <a:gd name="T48" fmla="*/ 73 w 205"/>
                      <a:gd name="T49" fmla="*/ 0 h 207"/>
                      <a:gd name="T50" fmla="*/ 1 w 205"/>
                      <a:gd name="T51" fmla="*/ 21 h 207"/>
                      <a:gd name="T52" fmla="*/ 0 w 205"/>
                      <a:gd name="T53" fmla="*/ 55 h 207"/>
                      <a:gd name="T54" fmla="*/ 38 w 205"/>
                      <a:gd name="T55" fmla="*/ 142 h 207"/>
                      <a:gd name="T56" fmla="*/ 74 w 205"/>
                      <a:gd name="T57" fmla="*/ 228 h 207"/>
                      <a:gd name="T58" fmla="*/ 116 w 205"/>
                      <a:gd name="T59" fmla="*/ 315 h 207"/>
                      <a:gd name="T60" fmla="*/ 151 w 205"/>
                      <a:gd name="T61" fmla="*/ 397 h 207"/>
                      <a:gd name="T62" fmla="*/ 162 w 205"/>
                      <a:gd name="T63" fmla="*/ 430 h 207"/>
                      <a:gd name="T64" fmla="*/ 146 w 205"/>
                      <a:gd name="T65" fmla="*/ 430 h 207"/>
                      <a:gd name="T66" fmla="*/ 152 w 205"/>
                      <a:gd name="T67" fmla="*/ 501 h 207"/>
                      <a:gd name="T68" fmla="*/ 169 w 205"/>
                      <a:gd name="T69" fmla="*/ 571 h 207"/>
                      <a:gd name="T70" fmla="*/ 175 w 205"/>
                      <a:gd name="T71" fmla="*/ 642 h 207"/>
                      <a:gd name="T72" fmla="*/ 184 w 205"/>
                      <a:gd name="T73" fmla="*/ 711 h 207"/>
                      <a:gd name="T74" fmla="*/ 219 w 205"/>
                      <a:gd name="T75" fmla="*/ 760 h 207"/>
                      <a:gd name="T76" fmla="*/ 247 w 205"/>
                      <a:gd name="T77" fmla="*/ 806 h 207"/>
                      <a:gd name="T78" fmla="*/ 284 w 205"/>
                      <a:gd name="T79" fmla="*/ 765 h 207"/>
                      <a:gd name="T80" fmla="*/ 298 w 205"/>
                      <a:gd name="T81" fmla="*/ 814 h 207"/>
                      <a:gd name="T82" fmla="*/ 387 w 205"/>
                      <a:gd name="T83" fmla="*/ 826 h 207"/>
                      <a:gd name="T84" fmla="*/ 431 w 205"/>
                      <a:gd name="T85" fmla="*/ 801 h 207"/>
                      <a:gd name="T86" fmla="*/ 438 w 205"/>
                      <a:gd name="T87" fmla="*/ 740 h 207"/>
                      <a:gd name="T88" fmla="*/ 447 w 205"/>
                      <a:gd name="T89" fmla="*/ 675 h 207"/>
                      <a:gd name="T90" fmla="*/ 455 w 205"/>
                      <a:gd name="T91" fmla="*/ 601 h 207"/>
                      <a:gd name="T92" fmla="*/ 458 w 205"/>
                      <a:gd name="T93" fmla="*/ 539 h 2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5"/>
                      <a:gd name="T142" fmla="*/ 0 h 207"/>
                      <a:gd name="T143" fmla="*/ 205 w 205"/>
                      <a:gd name="T144" fmla="*/ 207 h 2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5" h="207">
                        <a:moveTo>
                          <a:pt x="122" y="135"/>
                        </a:moveTo>
                        <a:lnTo>
                          <a:pt x="123" y="112"/>
                        </a:lnTo>
                        <a:lnTo>
                          <a:pt x="123" y="87"/>
                        </a:lnTo>
                        <a:lnTo>
                          <a:pt x="138" y="87"/>
                        </a:lnTo>
                        <a:lnTo>
                          <a:pt x="139" y="71"/>
                        </a:lnTo>
                        <a:lnTo>
                          <a:pt x="140" y="55"/>
                        </a:lnTo>
                        <a:lnTo>
                          <a:pt x="140" y="39"/>
                        </a:lnTo>
                        <a:lnTo>
                          <a:pt x="140" y="23"/>
                        </a:lnTo>
                        <a:lnTo>
                          <a:pt x="158" y="21"/>
                        </a:lnTo>
                        <a:lnTo>
                          <a:pt x="176" y="19"/>
                        </a:lnTo>
                        <a:lnTo>
                          <a:pt x="182" y="25"/>
                        </a:lnTo>
                        <a:lnTo>
                          <a:pt x="194" y="19"/>
                        </a:lnTo>
                        <a:lnTo>
                          <a:pt x="205" y="14"/>
                        </a:lnTo>
                        <a:lnTo>
                          <a:pt x="189" y="9"/>
                        </a:lnTo>
                        <a:lnTo>
                          <a:pt x="179" y="11"/>
                        </a:lnTo>
                        <a:lnTo>
                          <a:pt x="155" y="14"/>
                        </a:lnTo>
                        <a:lnTo>
                          <a:pt x="132" y="17"/>
                        </a:lnTo>
                        <a:lnTo>
                          <a:pt x="119" y="13"/>
                        </a:lnTo>
                        <a:lnTo>
                          <a:pt x="104" y="10"/>
                        </a:lnTo>
                        <a:lnTo>
                          <a:pt x="101" y="7"/>
                        </a:lnTo>
                        <a:lnTo>
                          <a:pt x="83" y="7"/>
                        </a:lnTo>
                        <a:lnTo>
                          <a:pt x="66" y="6"/>
                        </a:lnTo>
                        <a:lnTo>
                          <a:pt x="49" y="6"/>
                        </a:lnTo>
                        <a:lnTo>
                          <a:pt x="31" y="5"/>
                        </a:lnTo>
                        <a:lnTo>
                          <a:pt x="19" y="0"/>
                        </a:lnTo>
                        <a:lnTo>
                          <a:pt x="1" y="5"/>
                        </a:lnTo>
                        <a:lnTo>
                          <a:pt x="0" y="14"/>
                        </a:lnTo>
                        <a:lnTo>
                          <a:pt x="10" y="36"/>
                        </a:lnTo>
                        <a:lnTo>
                          <a:pt x="20" y="57"/>
                        </a:lnTo>
                        <a:lnTo>
                          <a:pt x="31" y="79"/>
                        </a:lnTo>
                        <a:lnTo>
                          <a:pt x="40" y="99"/>
                        </a:lnTo>
                        <a:lnTo>
                          <a:pt x="43" y="108"/>
                        </a:lnTo>
                        <a:lnTo>
                          <a:pt x="39" y="108"/>
                        </a:lnTo>
                        <a:lnTo>
                          <a:pt x="41" y="125"/>
                        </a:lnTo>
                        <a:lnTo>
                          <a:pt x="45" y="143"/>
                        </a:lnTo>
                        <a:lnTo>
                          <a:pt x="47" y="161"/>
                        </a:lnTo>
                        <a:lnTo>
                          <a:pt x="49" y="178"/>
                        </a:lnTo>
                        <a:lnTo>
                          <a:pt x="58" y="190"/>
                        </a:lnTo>
                        <a:lnTo>
                          <a:pt x="66" y="202"/>
                        </a:lnTo>
                        <a:lnTo>
                          <a:pt x="75" y="192"/>
                        </a:lnTo>
                        <a:lnTo>
                          <a:pt x="80" y="204"/>
                        </a:lnTo>
                        <a:lnTo>
                          <a:pt x="103" y="207"/>
                        </a:lnTo>
                        <a:lnTo>
                          <a:pt x="115" y="201"/>
                        </a:lnTo>
                        <a:lnTo>
                          <a:pt x="117" y="185"/>
                        </a:lnTo>
                        <a:lnTo>
                          <a:pt x="119" y="169"/>
                        </a:lnTo>
                        <a:lnTo>
                          <a:pt x="121" y="151"/>
                        </a:lnTo>
                        <a:lnTo>
                          <a:pt x="122" y="1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7" name="Freeform 106"/>
                  <p:cNvSpPr>
                    <a:spLocks noChangeAspect="1"/>
                  </p:cNvSpPr>
                  <p:nvPr/>
                </p:nvSpPr>
                <p:spPr bwMode="auto">
                  <a:xfrm>
                    <a:off x="2944" y="3117"/>
                    <a:ext cx="183" cy="206"/>
                  </a:xfrm>
                  <a:custGeom>
                    <a:avLst/>
                    <a:gdLst>
                      <a:gd name="T0" fmla="*/ 0 w 141"/>
                      <a:gd name="T1" fmla="*/ 458 h 158"/>
                      <a:gd name="T2" fmla="*/ 1 w 141"/>
                      <a:gd name="T3" fmla="*/ 370 h 158"/>
                      <a:gd name="T4" fmla="*/ 1 w 141"/>
                      <a:gd name="T5" fmla="*/ 275 h 158"/>
                      <a:gd name="T6" fmla="*/ 58 w 141"/>
                      <a:gd name="T7" fmla="*/ 275 h 158"/>
                      <a:gd name="T8" fmla="*/ 64 w 141"/>
                      <a:gd name="T9" fmla="*/ 213 h 158"/>
                      <a:gd name="T10" fmla="*/ 66 w 141"/>
                      <a:gd name="T11" fmla="*/ 153 h 158"/>
                      <a:gd name="T12" fmla="*/ 66 w 141"/>
                      <a:gd name="T13" fmla="*/ 95 h 158"/>
                      <a:gd name="T14" fmla="*/ 66 w 141"/>
                      <a:gd name="T15" fmla="*/ 35 h 158"/>
                      <a:gd name="T16" fmla="*/ 134 w 141"/>
                      <a:gd name="T17" fmla="*/ 27 h 158"/>
                      <a:gd name="T18" fmla="*/ 199 w 141"/>
                      <a:gd name="T19" fmla="*/ 21 h 158"/>
                      <a:gd name="T20" fmla="*/ 221 w 141"/>
                      <a:gd name="T21" fmla="*/ 39 h 158"/>
                      <a:gd name="T22" fmla="*/ 265 w 141"/>
                      <a:gd name="T23" fmla="*/ 21 h 158"/>
                      <a:gd name="T24" fmla="*/ 306 w 141"/>
                      <a:gd name="T25" fmla="*/ 0 h 158"/>
                      <a:gd name="T26" fmla="*/ 337 w 141"/>
                      <a:gd name="T27" fmla="*/ 66 h 158"/>
                      <a:gd name="T28" fmla="*/ 372 w 141"/>
                      <a:gd name="T29" fmla="*/ 133 h 158"/>
                      <a:gd name="T30" fmla="*/ 411 w 141"/>
                      <a:gd name="T31" fmla="*/ 162 h 158"/>
                      <a:gd name="T32" fmla="*/ 421 w 141"/>
                      <a:gd name="T33" fmla="*/ 173 h 158"/>
                      <a:gd name="T34" fmla="*/ 437 w 141"/>
                      <a:gd name="T35" fmla="*/ 197 h 158"/>
                      <a:gd name="T36" fmla="*/ 457 w 141"/>
                      <a:gd name="T37" fmla="*/ 248 h 158"/>
                      <a:gd name="T38" fmla="*/ 507 w 141"/>
                      <a:gd name="T39" fmla="*/ 272 h 158"/>
                      <a:gd name="T40" fmla="*/ 520 w 141"/>
                      <a:gd name="T41" fmla="*/ 284 h 158"/>
                      <a:gd name="T42" fmla="*/ 515 w 141"/>
                      <a:gd name="T43" fmla="*/ 286 h 158"/>
                      <a:gd name="T44" fmla="*/ 441 w 141"/>
                      <a:gd name="T45" fmla="*/ 338 h 158"/>
                      <a:gd name="T46" fmla="*/ 388 w 141"/>
                      <a:gd name="T47" fmla="*/ 387 h 158"/>
                      <a:gd name="T48" fmla="*/ 358 w 141"/>
                      <a:gd name="T49" fmla="*/ 446 h 158"/>
                      <a:gd name="T50" fmla="*/ 323 w 141"/>
                      <a:gd name="T51" fmla="*/ 472 h 158"/>
                      <a:gd name="T52" fmla="*/ 293 w 141"/>
                      <a:gd name="T53" fmla="*/ 520 h 158"/>
                      <a:gd name="T54" fmla="*/ 210 w 141"/>
                      <a:gd name="T55" fmla="*/ 508 h 158"/>
                      <a:gd name="T56" fmla="*/ 164 w 141"/>
                      <a:gd name="T57" fmla="*/ 494 h 158"/>
                      <a:gd name="T58" fmla="*/ 134 w 141"/>
                      <a:gd name="T59" fmla="*/ 538 h 158"/>
                      <a:gd name="T60" fmla="*/ 108 w 141"/>
                      <a:gd name="T61" fmla="*/ 583 h 158"/>
                      <a:gd name="T62" fmla="*/ 49 w 141"/>
                      <a:gd name="T63" fmla="*/ 597 h 158"/>
                      <a:gd name="T64" fmla="*/ 27 w 141"/>
                      <a:gd name="T65" fmla="*/ 583 h 158"/>
                      <a:gd name="T66" fmla="*/ 38 w 141"/>
                      <a:gd name="T67" fmla="*/ 520 h 158"/>
                      <a:gd name="T68" fmla="*/ 0 w 141"/>
                      <a:gd name="T69" fmla="*/ 458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158"/>
                      <a:gd name="T107" fmla="*/ 141 w 141"/>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158">
                        <a:moveTo>
                          <a:pt x="0" y="121"/>
                        </a:moveTo>
                        <a:lnTo>
                          <a:pt x="1" y="98"/>
                        </a:lnTo>
                        <a:lnTo>
                          <a:pt x="1" y="73"/>
                        </a:lnTo>
                        <a:lnTo>
                          <a:pt x="16" y="73"/>
                        </a:lnTo>
                        <a:lnTo>
                          <a:pt x="17" y="57"/>
                        </a:lnTo>
                        <a:lnTo>
                          <a:pt x="18" y="41"/>
                        </a:lnTo>
                        <a:lnTo>
                          <a:pt x="18" y="25"/>
                        </a:lnTo>
                        <a:lnTo>
                          <a:pt x="18" y="9"/>
                        </a:lnTo>
                        <a:lnTo>
                          <a:pt x="36" y="7"/>
                        </a:lnTo>
                        <a:lnTo>
                          <a:pt x="54" y="5"/>
                        </a:lnTo>
                        <a:lnTo>
                          <a:pt x="60" y="11"/>
                        </a:lnTo>
                        <a:lnTo>
                          <a:pt x="72" y="5"/>
                        </a:lnTo>
                        <a:lnTo>
                          <a:pt x="83" y="0"/>
                        </a:lnTo>
                        <a:lnTo>
                          <a:pt x="92" y="18"/>
                        </a:lnTo>
                        <a:lnTo>
                          <a:pt x="101" y="35"/>
                        </a:lnTo>
                        <a:lnTo>
                          <a:pt x="112" y="43"/>
                        </a:lnTo>
                        <a:lnTo>
                          <a:pt x="115" y="46"/>
                        </a:lnTo>
                        <a:lnTo>
                          <a:pt x="119" y="52"/>
                        </a:lnTo>
                        <a:lnTo>
                          <a:pt x="124" y="66"/>
                        </a:lnTo>
                        <a:lnTo>
                          <a:pt x="138" y="72"/>
                        </a:lnTo>
                        <a:lnTo>
                          <a:pt x="141" y="75"/>
                        </a:lnTo>
                        <a:lnTo>
                          <a:pt x="140" y="76"/>
                        </a:lnTo>
                        <a:lnTo>
                          <a:pt x="120" y="90"/>
                        </a:lnTo>
                        <a:lnTo>
                          <a:pt x="105" y="103"/>
                        </a:lnTo>
                        <a:lnTo>
                          <a:pt x="97" y="118"/>
                        </a:lnTo>
                        <a:lnTo>
                          <a:pt x="88" y="125"/>
                        </a:lnTo>
                        <a:lnTo>
                          <a:pt x="79" y="138"/>
                        </a:lnTo>
                        <a:lnTo>
                          <a:pt x="57" y="135"/>
                        </a:lnTo>
                        <a:lnTo>
                          <a:pt x="45" y="131"/>
                        </a:lnTo>
                        <a:lnTo>
                          <a:pt x="36" y="143"/>
                        </a:lnTo>
                        <a:lnTo>
                          <a:pt x="29" y="155"/>
                        </a:lnTo>
                        <a:lnTo>
                          <a:pt x="13" y="158"/>
                        </a:lnTo>
                        <a:lnTo>
                          <a:pt x="7" y="155"/>
                        </a:lnTo>
                        <a:lnTo>
                          <a:pt x="10" y="138"/>
                        </a:lnTo>
                        <a:lnTo>
                          <a:pt x="0" y="12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8" name="Freeform 107"/>
                  <p:cNvSpPr>
                    <a:spLocks noChangeAspect="1"/>
                  </p:cNvSpPr>
                  <p:nvPr/>
                </p:nvSpPr>
                <p:spPr bwMode="auto">
                  <a:xfrm>
                    <a:off x="3401" y="2985"/>
                    <a:ext cx="155" cy="309"/>
                  </a:xfrm>
                  <a:custGeom>
                    <a:avLst/>
                    <a:gdLst>
                      <a:gd name="T0" fmla="*/ 167 w 118"/>
                      <a:gd name="T1" fmla="*/ 265 h 234"/>
                      <a:gd name="T2" fmla="*/ 144 w 118"/>
                      <a:gd name="T3" fmla="*/ 267 h 234"/>
                      <a:gd name="T4" fmla="*/ 95 w 118"/>
                      <a:gd name="T5" fmla="*/ 296 h 234"/>
                      <a:gd name="T6" fmla="*/ 74 w 118"/>
                      <a:gd name="T7" fmla="*/ 353 h 234"/>
                      <a:gd name="T8" fmla="*/ 64 w 118"/>
                      <a:gd name="T9" fmla="*/ 409 h 234"/>
                      <a:gd name="T10" fmla="*/ 72 w 118"/>
                      <a:gd name="T11" fmla="*/ 481 h 234"/>
                      <a:gd name="T12" fmla="*/ 78 w 118"/>
                      <a:gd name="T13" fmla="*/ 551 h 234"/>
                      <a:gd name="T14" fmla="*/ 50 w 118"/>
                      <a:gd name="T15" fmla="*/ 598 h 234"/>
                      <a:gd name="T16" fmla="*/ 16 w 118"/>
                      <a:gd name="T17" fmla="*/ 642 h 234"/>
                      <a:gd name="T18" fmla="*/ 0 w 118"/>
                      <a:gd name="T19" fmla="*/ 739 h 234"/>
                      <a:gd name="T20" fmla="*/ 12 w 118"/>
                      <a:gd name="T21" fmla="*/ 815 h 234"/>
                      <a:gd name="T22" fmla="*/ 37 w 118"/>
                      <a:gd name="T23" fmla="*/ 907 h 234"/>
                      <a:gd name="T24" fmla="*/ 114 w 118"/>
                      <a:gd name="T25" fmla="*/ 940 h 234"/>
                      <a:gd name="T26" fmla="*/ 167 w 118"/>
                      <a:gd name="T27" fmla="*/ 914 h 234"/>
                      <a:gd name="T28" fmla="*/ 219 w 118"/>
                      <a:gd name="T29" fmla="*/ 883 h 234"/>
                      <a:gd name="T30" fmla="*/ 238 w 118"/>
                      <a:gd name="T31" fmla="*/ 817 h 234"/>
                      <a:gd name="T32" fmla="*/ 259 w 118"/>
                      <a:gd name="T33" fmla="*/ 761 h 234"/>
                      <a:gd name="T34" fmla="*/ 282 w 118"/>
                      <a:gd name="T35" fmla="*/ 692 h 234"/>
                      <a:gd name="T36" fmla="*/ 302 w 118"/>
                      <a:gd name="T37" fmla="*/ 630 h 234"/>
                      <a:gd name="T38" fmla="*/ 326 w 118"/>
                      <a:gd name="T39" fmla="*/ 567 h 234"/>
                      <a:gd name="T40" fmla="*/ 348 w 118"/>
                      <a:gd name="T41" fmla="*/ 502 h 234"/>
                      <a:gd name="T42" fmla="*/ 368 w 118"/>
                      <a:gd name="T43" fmla="*/ 437 h 234"/>
                      <a:gd name="T44" fmla="*/ 390 w 118"/>
                      <a:gd name="T45" fmla="*/ 379 h 234"/>
                      <a:gd name="T46" fmla="*/ 411 w 118"/>
                      <a:gd name="T47" fmla="*/ 330 h 234"/>
                      <a:gd name="T48" fmla="*/ 411 w 118"/>
                      <a:gd name="T49" fmla="*/ 238 h 234"/>
                      <a:gd name="T50" fmla="*/ 447 w 118"/>
                      <a:gd name="T51" fmla="*/ 263 h 234"/>
                      <a:gd name="T52" fmla="*/ 462 w 118"/>
                      <a:gd name="T53" fmla="*/ 224 h 234"/>
                      <a:gd name="T54" fmla="*/ 439 w 118"/>
                      <a:gd name="T55" fmla="*/ 136 h 234"/>
                      <a:gd name="T56" fmla="*/ 419 w 118"/>
                      <a:gd name="T57" fmla="*/ 49 h 234"/>
                      <a:gd name="T58" fmla="*/ 402 w 118"/>
                      <a:gd name="T59" fmla="*/ 0 h 234"/>
                      <a:gd name="T60" fmla="*/ 390 w 118"/>
                      <a:gd name="T61" fmla="*/ 0 h 234"/>
                      <a:gd name="T62" fmla="*/ 370 w 118"/>
                      <a:gd name="T63" fmla="*/ 21 h 234"/>
                      <a:gd name="T64" fmla="*/ 361 w 118"/>
                      <a:gd name="T65" fmla="*/ 87 h 234"/>
                      <a:gd name="T66" fmla="*/ 335 w 118"/>
                      <a:gd name="T67" fmla="*/ 103 h 234"/>
                      <a:gd name="T68" fmla="*/ 326 w 118"/>
                      <a:gd name="T69" fmla="*/ 115 h 234"/>
                      <a:gd name="T70" fmla="*/ 310 w 118"/>
                      <a:gd name="T71" fmla="*/ 103 h 234"/>
                      <a:gd name="T72" fmla="*/ 313 w 118"/>
                      <a:gd name="T73" fmla="*/ 141 h 234"/>
                      <a:gd name="T74" fmla="*/ 302 w 118"/>
                      <a:gd name="T75" fmla="*/ 173 h 234"/>
                      <a:gd name="T76" fmla="*/ 303 w 118"/>
                      <a:gd name="T77" fmla="*/ 180 h 234"/>
                      <a:gd name="T78" fmla="*/ 276 w 118"/>
                      <a:gd name="T79" fmla="*/ 201 h 234"/>
                      <a:gd name="T80" fmla="*/ 282 w 118"/>
                      <a:gd name="T81" fmla="*/ 180 h 234"/>
                      <a:gd name="T82" fmla="*/ 259 w 118"/>
                      <a:gd name="T83" fmla="*/ 228 h 234"/>
                      <a:gd name="T84" fmla="*/ 248 w 118"/>
                      <a:gd name="T85" fmla="*/ 235 h 234"/>
                      <a:gd name="T86" fmla="*/ 236 w 118"/>
                      <a:gd name="T87" fmla="*/ 224 h 234"/>
                      <a:gd name="T88" fmla="*/ 215 w 118"/>
                      <a:gd name="T89" fmla="*/ 263 h 234"/>
                      <a:gd name="T90" fmla="*/ 167 w 118"/>
                      <a:gd name="T91" fmla="*/ 265 h 2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234"/>
                      <a:gd name="T140" fmla="*/ 118 w 118"/>
                      <a:gd name="T141" fmla="*/ 234 h 2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234">
                        <a:moveTo>
                          <a:pt x="43" y="66"/>
                        </a:moveTo>
                        <a:lnTo>
                          <a:pt x="37" y="67"/>
                        </a:lnTo>
                        <a:lnTo>
                          <a:pt x="24" y="74"/>
                        </a:lnTo>
                        <a:lnTo>
                          <a:pt x="19" y="88"/>
                        </a:lnTo>
                        <a:lnTo>
                          <a:pt x="16" y="102"/>
                        </a:lnTo>
                        <a:lnTo>
                          <a:pt x="18" y="120"/>
                        </a:lnTo>
                        <a:lnTo>
                          <a:pt x="20" y="137"/>
                        </a:lnTo>
                        <a:lnTo>
                          <a:pt x="13" y="149"/>
                        </a:lnTo>
                        <a:lnTo>
                          <a:pt x="4" y="160"/>
                        </a:lnTo>
                        <a:lnTo>
                          <a:pt x="0" y="184"/>
                        </a:lnTo>
                        <a:lnTo>
                          <a:pt x="3" y="203"/>
                        </a:lnTo>
                        <a:lnTo>
                          <a:pt x="9" y="226"/>
                        </a:lnTo>
                        <a:lnTo>
                          <a:pt x="29" y="234"/>
                        </a:lnTo>
                        <a:lnTo>
                          <a:pt x="43" y="228"/>
                        </a:lnTo>
                        <a:lnTo>
                          <a:pt x="56" y="220"/>
                        </a:lnTo>
                        <a:lnTo>
                          <a:pt x="61" y="204"/>
                        </a:lnTo>
                        <a:lnTo>
                          <a:pt x="66" y="189"/>
                        </a:lnTo>
                        <a:lnTo>
                          <a:pt x="72" y="173"/>
                        </a:lnTo>
                        <a:lnTo>
                          <a:pt x="77" y="157"/>
                        </a:lnTo>
                        <a:lnTo>
                          <a:pt x="84" y="141"/>
                        </a:lnTo>
                        <a:lnTo>
                          <a:pt x="89" y="125"/>
                        </a:lnTo>
                        <a:lnTo>
                          <a:pt x="94" y="109"/>
                        </a:lnTo>
                        <a:lnTo>
                          <a:pt x="100" y="94"/>
                        </a:lnTo>
                        <a:lnTo>
                          <a:pt x="105" y="82"/>
                        </a:lnTo>
                        <a:lnTo>
                          <a:pt x="105" y="59"/>
                        </a:lnTo>
                        <a:lnTo>
                          <a:pt x="114" y="65"/>
                        </a:lnTo>
                        <a:lnTo>
                          <a:pt x="118" y="56"/>
                        </a:lnTo>
                        <a:lnTo>
                          <a:pt x="112" y="34"/>
                        </a:lnTo>
                        <a:lnTo>
                          <a:pt x="107" y="12"/>
                        </a:lnTo>
                        <a:lnTo>
                          <a:pt x="103" y="0"/>
                        </a:lnTo>
                        <a:lnTo>
                          <a:pt x="100" y="0"/>
                        </a:lnTo>
                        <a:lnTo>
                          <a:pt x="95" y="5"/>
                        </a:lnTo>
                        <a:lnTo>
                          <a:pt x="92" y="22"/>
                        </a:lnTo>
                        <a:lnTo>
                          <a:pt x="86" y="26"/>
                        </a:lnTo>
                        <a:lnTo>
                          <a:pt x="84" y="29"/>
                        </a:lnTo>
                        <a:lnTo>
                          <a:pt x="79" y="26"/>
                        </a:lnTo>
                        <a:lnTo>
                          <a:pt x="80" y="35"/>
                        </a:lnTo>
                        <a:lnTo>
                          <a:pt x="77" y="43"/>
                        </a:lnTo>
                        <a:lnTo>
                          <a:pt x="78" y="45"/>
                        </a:lnTo>
                        <a:lnTo>
                          <a:pt x="71" y="50"/>
                        </a:lnTo>
                        <a:lnTo>
                          <a:pt x="72" y="45"/>
                        </a:lnTo>
                        <a:lnTo>
                          <a:pt x="66" y="57"/>
                        </a:lnTo>
                        <a:lnTo>
                          <a:pt x="64" y="58"/>
                        </a:lnTo>
                        <a:lnTo>
                          <a:pt x="60" y="56"/>
                        </a:lnTo>
                        <a:lnTo>
                          <a:pt x="55" y="65"/>
                        </a:lnTo>
                        <a:lnTo>
                          <a:pt x="43" y="6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9" name="Freeform 108"/>
                  <p:cNvSpPr>
                    <a:spLocks noChangeAspect="1"/>
                  </p:cNvSpPr>
                  <p:nvPr/>
                </p:nvSpPr>
                <p:spPr bwMode="auto">
                  <a:xfrm>
                    <a:off x="3204" y="2924"/>
                    <a:ext cx="61" cy="178"/>
                  </a:xfrm>
                  <a:custGeom>
                    <a:avLst/>
                    <a:gdLst>
                      <a:gd name="T0" fmla="*/ 97 w 47"/>
                      <a:gd name="T1" fmla="*/ 373 h 135"/>
                      <a:gd name="T2" fmla="*/ 75 w 47"/>
                      <a:gd name="T3" fmla="*/ 447 h 135"/>
                      <a:gd name="T4" fmla="*/ 108 w 47"/>
                      <a:gd name="T5" fmla="*/ 490 h 135"/>
                      <a:gd name="T6" fmla="*/ 134 w 47"/>
                      <a:gd name="T7" fmla="*/ 539 h 135"/>
                      <a:gd name="T8" fmla="*/ 125 w 47"/>
                      <a:gd name="T9" fmla="*/ 492 h 135"/>
                      <a:gd name="T10" fmla="*/ 160 w 47"/>
                      <a:gd name="T11" fmla="*/ 463 h 135"/>
                      <a:gd name="T12" fmla="*/ 164 w 47"/>
                      <a:gd name="T13" fmla="*/ 415 h 135"/>
                      <a:gd name="T14" fmla="*/ 174 w 47"/>
                      <a:gd name="T15" fmla="*/ 367 h 135"/>
                      <a:gd name="T16" fmla="*/ 145 w 47"/>
                      <a:gd name="T17" fmla="*/ 323 h 135"/>
                      <a:gd name="T18" fmla="*/ 108 w 47"/>
                      <a:gd name="T19" fmla="*/ 283 h 135"/>
                      <a:gd name="T20" fmla="*/ 97 w 47"/>
                      <a:gd name="T21" fmla="*/ 215 h 135"/>
                      <a:gd name="T22" fmla="*/ 112 w 47"/>
                      <a:gd name="T23" fmla="*/ 167 h 135"/>
                      <a:gd name="T24" fmla="*/ 125 w 47"/>
                      <a:gd name="T25" fmla="*/ 149 h 135"/>
                      <a:gd name="T26" fmla="*/ 126 w 47"/>
                      <a:gd name="T27" fmla="*/ 149 h 135"/>
                      <a:gd name="T28" fmla="*/ 113 w 47"/>
                      <a:gd name="T29" fmla="*/ 96 h 135"/>
                      <a:gd name="T30" fmla="*/ 96 w 47"/>
                      <a:gd name="T31" fmla="*/ 21 h 135"/>
                      <a:gd name="T32" fmla="*/ 74 w 47"/>
                      <a:gd name="T33" fmla="*/ 9 h 135"/>
                      <a:gd name="T34" fmla="*/ 17 w 47"/>
                      <a:gd name="T35" fmla="*/ 0 h 135"/>
                      <a:gd name="T36" fmla="*/ 22 w 47"/>
                      <a:gd name="T37" fmla="*/ 16 h 135"/>
                      <a:gd name="T38" fmla="*/ 55 w 47"/>
                      <a:gd name="T39" fmla="*/ 73 h 135"/>
                      <a:gd name="T40" fmla="*/ 45 w 47"/>
                      <a:gd name="T41" fmla="*/ 96 h 135"/>
                      <a:gd name="T42" fmla="*/ 39 w 47"/>
                      <a:gd name="T43" fmla="*/ 149 h 135"/>
                      <a:gd name="T44" fmla="*/ 39 w 47"/>
                      <a:gd name="T45" fmla="*/ 202 h 135"/>
                      <a:gd name="T46" fmla="*/ 27 w 47"/>
                      <a:gd name="T47" fmla="*/ 220 h 135"/>
                      <a:gd name="T48" fmla="*/ 0 w 47"/>
                      <a:gd name="T49" fmla="*/ 290 h 135"/>
                      <a:gd name="T50" fmla="*/ 22 w 47"/>
                      <a:gd name="T51" fmla="*/ 316 h 135"/>
                      <a:gd name="T52" fmla="*/ 45 w 47"/>
                      <a:gd name="T53" fmla="*/ 351 h 135"/>
                      <a:gd name="T54" fmla="*/ 75 w 47"/>
                      <a:gd name="T55" fmla="*/ 351 h 135"/>
                      <a:gd name="T56" fmla="*/ 97 w 47"/>
                      <a:gd name="T57" fmla="*/ 37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35"/>
                      <a:gd name="T89" fmla="*/ 47 w 4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35">
                        <a:moveTo>
                          <a:pt x="27" y="94"/>
                        </a:moveTo>
                        <a:lnTo>
                          <a:pt x="21" y="112"/>
                        </a:lnTo>
                        <a:lnTo>
                          <a:pt x="29" y="123"/>
                        </a:lnTo>
                        <a:lnTo>
                          <a:pt x="36" y="135"/>
                        </a:lnTo>
                        <a:lnTo>
                          <a:pt x="34" y="124"/>
                        </a:lnTo>
                        <a:lnTo>
                          <a:pt x="43" y="116"/>
                        </a:lnTo>
                        <a:lnTo>
                          <a:pt x="45" y="104"/>
                        </a:lnTo>
                        <a:lnTo>
                          <a:pt x="47" y="92"/>
                        </a:lnTo>
                        <a:lnTo>
                          <a:pt x="39" y="81"/>
                        </a:lnTo>
                        <a:lnTo>
                          <a:pt x="29" y="71"/>
                        </a:lnTo>
                        <a:lnTo>
                          <a:pt x="27" y="54"/>
                        </a:lnTo>
                        <a:lnTo>
                          <a:pt x="30" y="42"/>
                        </a:lnTo>
                        <a:lnTo>
                          <a:pt x="34" y="37"/>
                        </a:lnTo>
                        <a:lnTo>
                          <a:pt x="35" y="37"/>
                        </a:lnTo>
                        <a:lnTo>
                          <a:pt x="31" y="24"/>
                        </a:lnTo>
                        <a:lnTo>
                          <a:pt x="26" y="5"/>
                        </a:lnTo>
                        <a:lnTo>
                          <a:pt x="20" y="2"/>
                        </a:lnTo>
                        <a:lnTo>
                          <a:pt x="5" y="0"/>
                        </a:lnTo>
                        <a:lnTo>
                          <a:pt x="6" y="4"/>
                        </a:lnTo>
                        <a:lnTo>
                          <a:pt x="15" y="18"/>
                        </a:lnTo>
                        <a:lnTo>
                          <a:pt x="12" y="24"/>
                        </a:lnTo>
                        <a:lnTo>
                          <a:pt x="11" y="37"/>
                        </a:lnTo>
                        <a:lnTo>
                          <a:pt x="11" y="51"/>
                        </a:lnTo>
                        <a:lnTo>
                          <a:pt x="7" y="55"/>
                        </a:lnTo>
                        <a:lnTo>
                          <a:pt x="0" y="73"/>
                        </a:lnTo>
                        <a:lnTo>
                          <a:pt x="6" y="80"/>
                        </a:lnTo>
                        <a:lnTo>
                          <a:pt x="12" y="88"/>
                        </a:lnTo>
                        <a:lnTo>
                          <a:pt x="21" y="88"/>
                        </a:lnTo>
                        <a:lnTo>
                          <a:pt x="27" y="9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0" name="Freeform 109"/>
                  <p:cNvSpPr>
                    <a:spLocks noChangeAspect="1"/>
                  </p:cNvSpPr>
                  <p:nvPr/>
                </p:nvSpPr>
                <p:spPr bwMode="auto">
                  <a:xfrm>
                    <a:off x="3153" y="2950"/>
                    <a:ext cx="210" cy="373"/>
                  </a:xfrm>
                  <a:custGeom>
                    <a:avLst/>
                    <a:gdLst>
                      <a:gd name="T0" fmla="*/ 242 w 162"/>
                      <a:gd name="T1" fmla="*/ 637 h 285"/>
                      <a:gd name="T2" fmla="*/ 259 w 162"/>
                      <a:gd name="T3" fmla="*/ 618 h 285"/>
                      <a:gd name="T4" fmla="*/ 368 w 162"/>
                      <a:gd name="T5" fmla="*/ 501 h 285"/>
                      <a:gd name="T6" fmla="*/ 465 w 162"/>
                      <a:gd name="T7" fmla="*/ 444 h 285"/>
                      <a:gd name="T8" fmla="*/ 582 w 162"/>
                      <a:gd name="T9" fmla="*/ 311 h 285"/>
                      <a:gd name="T10" fmla="*/ 583 w 162"/>
                      <a:gd name="T11" fmla="*/ 264 h 285"/>
                      <a:gd name="T12" fmla="*/ 583 w 162"/>
                      <a:gd name="T13" fmla="*/ 135 h 285"/>
                      <a:gd name="T14" fmla="*/ 590 w 162"/>
                      <a:gd name="T15" fmla="*/ 0 h 285"/>
                      <a:gd name="T16" fmla="*/ 522 w 162"/>
                      <a:gd name="T17" fmla="*/ 29 h 285"/>
                      <a:gd name="T18" fmla="*/ 436 w 162"/>
                      <a:gd name="T19" fmla="*/ 60 h 285"/>
                      <a:gd name="T20" fmla="*/ 331 w 162"/>
                      <a:gd name="T21" fmla="*/ 65 h 285"/>
                      <a:gd name="T22" fmla="*/ 271 w 162"/>
                      <a:gd name="T23" fmla="*/ 71 h 285"/>
                      <a:gd name="T24" fmla="*/ 245 w 162"/>
                      <a:gd name="T25" fmla="*/ 135 h 285"/>
                      <a:gd name="T26" fmla="*/ 288 w 162"/>
                      <a:gd name="T27" fmla="*/ 238 h 285"/>
                      <a:gd name="T28" fmla="*/ 311 w 162"/>
                      <a:gd name="T29" fmla="*/ 326 h 285"/>
                      <a:gd name="T30" fmla="*/ 271 w 162"/>
                      <a:gd name="T31" fmla="*/ 400 h 285"/>
                      <a:gd name="T32" fmla="*/ 250 w 162"/>
                      <a:gd name="T33" fmla="*/ 399 h 285"/>
                      <a:gd name="T34" fmla="*/ 245 w 162"/>
                      <a:gd name="T35" fmla="*/ 288 h 285"/>
                      <a:gd name="T36" fmla="*/ 189 w 162"/>
                      <a:gd name="T37" fmla="*/ 264 h 285"/>
                      <a:gd name="T38" fmla="*/ 132 w 162"/>
                      <a:gd name="T39" fmla="*/ 254 h 285"/>
                      <a:gd name="T40" fmla="*/ 45 w 162"/>
                      <a:gd name="T41" fmla="*/ 288 h 285"/>
                      <a:gd name="T42" fmla="*/ 13 w 162"/>
                      <a:gd name="T43" fmla="*/ 346 h 285"/>
                      <a:gd name="T44" fmla="*/ 39 w 162"/>
                      <a:gd name="T45" fmla="*/ 363 h 285"/>
                      <a:gd name="T46" fmla="*/ 146 w 162"/>
                      <a:gd name="T47" fmla="*/ 415 h 285"/>
                      <a:gd name="T48" fmla="*/ 135 w 162"/>
                      <a:gd name="T49" fmla="*/ 559 h 285"/>
                      <a:gd name="T50" fmla="*/ 124 w 162"/>
                      <a:gd name="T51" fmla="*/ 675 h 285"/>
                      <a:gd name="T52" fmla="*/ 75 w 162"/>
                      <a:gd name="T53" fmla="*/ 760 h 285"/>
                      <a:gd name="T54" fmla="*/ 51 w 162"/>
                      <a:gd name="T55" fmla="*/ 848 h 285"/>
                      <a:gd name="T56" fmla="*/ 66 w 162"/>
                      <a:gd name="T57" fmla="*/ 959 h 285"/>
                      <a:gd name="T58" fmla="*/ 69 w 162"/>
                      <a:gd name="T59" fmla="*/ 1094 h 285"/>
                      <a:gd name="T60" fmla="*/ 111 w 162"/>
                      <a:gd name="T61" fmla="*/ 1054 h 285"/>
                      <a:gd name="T62" fmla="*/ 163 w 162"/>
                      <a:gd name="T63" fmla="*/ 980 h 285"/>
                      <a:gd name="T64" fmla="*/ 259 w 162"/>
                      <a:gd name="T65" fmla="*/ 921 h 285"/>
                      <a:gd name="T66" fmla="*/ 267 w 162"/>
                      <a:gd name="T67" fmla="*/ 834 h 285"/>
                      <a:gd name="T68" fmla="*/ 259 w 162"/>
                      <a:gd name="T69" fmla="*/ 798 h 285"/>
                      <a:gd name="T70" fmla="*/ 245 w 162"/>
                      <a:gd name="T71" fmla="*/ 683 h 2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285"/>
                      <a:gd name="T110" fmla="*/ 162 w 162"/>
                      <a:gd name="T111" fmla="*/ 285 h 2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285">
                        <a:moveTo>
                          <a:pt x="67" y="178"/>
                        </a:moveTo>
                        <a:lnTo>
                          <a:pt x="66" y="166"/>
                        </a:lnTo>
                        <a:lnTo>
                          <a:pt x="65" y="161"/>
                        </a:lnTo>
                        <a:lnTo>
                          <a:pt x="71" y="161"/>
                        </a:lnTo>
                        <a:lnTo>
                          <a:pt x="88" y="146"/>
                        </a:lnTo>
                        <a:lnTo>
                          <a:pt x="100" y="131"/>
                        </a:lnTo>
                        <a:lnTo>
                          <a:pt x="113" y="123"/>
                        </a:lnTo>
                        <a:lnTo>
                          <a:pt x="127" y="115"/>
                        </a:lnTo>
                        <a:lnTo>
                          <a:pt x="146" y="103"/>
                        </a:lnTo>
                        <a:lnTo>
                          <a:pt x="159" y="81"/>
                        </a:lnTo>
                        <a:lnTo>
                          <a:pt x="162" y="67"/>
                        </a:lnTo>
                        <a:lnTo>
                          <a:pt x="160" y="69"/>
                        </a:lnTo>
                        <a:lnTo>
                          <a:pt x="158" y="44"/>
                        </a:lnTo>
                        <a:lnTo>
                          <a:pt x="160" y="35"/>
                        </a:lnTo>
                        <a:lnTo>
                          <a:pt x="160" y="12"/>
                        </a:lnTo>
                        <a:lnTo>
                          <a:pt x="161" y="0"/>
                        </a:lnTo>
                        <a:lnTo>
                          <a:pt x="159" y="0"/>
                        </a:lnTo>
                        <a:lnTo>
                          <a:pt x="143" y="8"/>
                        </a:lnTo>
                        <a:lnTo>
                          <a:pt x="128" y="15"/>
                        </a:lnTo>
                        <a:lnTo>
                          <a:pt x="119" y="16"/>
                        </a:lnTo>
                        <a:lnTo>
                          <a:pt x="109" y="20"/>
                        </a:lnTo>
                        <a:lnTo>
                          <a:pt x="90" y="17"/>
                        </a:lnTo>
                        <a:lnTo>
                          <a:pt x="82" y="18"/>
                        </a:lnTo>
                        <a:lnTo>
                          <a:pt x="74" y="18"/>
                        </a:lnTo>
                        <a:lnTo>
                          <a:pt x="70" y="23"/>
                        </a:lnTo>
                        <a:lnTo>
                          <a:pt x="67" y="35"/>
                        </a:lnTo>
                        <a:lnTo>
                          <a:pt x="69" y="52"/>
                        </a:lnTo>
                        <a:lnTo>
                          <a:pt x="79" y="62"/>
                        </a:lnTo>
                        <a:lnTo>
                          <a:pt x="87" y="73"/>
                        </a:lnTo>
                        <a:lnTo>
                          <a:pt x="85" y="85"/>
                        </a:lnTo>
                        <a:lnTo>
                          <a:pt x="83" y="97"/>
                        </a:lnTo>
                        <a:lnTo>
                          <a:pt x="74" y="105"/>
                        </a:lnTo>
                        <a:lnTo>
                          <a:pt x="76" y="116"/>
                        </a:lnTo>
                        <a:lnTo>
                          <a:pt x="69" y="104"/>
                        </a:lnTo>
                        <a:lnTo>
                          <a:pt x="61" y="93"/>
                        </a:lnTo>
                        <a:lnTo>
                          <a:pt x="67" y="75"/>
                        </a:lnTo>
                        <a:lnTo>
                          <a:pt x="61" y="69"/>
                        </a:lnTo>
                        <a:lnTo>
                          <a:pt x="52" y="69"/>
                        </a:lnTo>
                        <a:lnTo>
                          <a:pt x="46" y="61"/>
                        </a:lnTo>
                        <a:lnTo>
                          <a:pt x="36" y="66"/>
                        </a:lnTo>
                        <a:lnTo>
                          <a:pt x="24" y="71"/>
                        </a:lnTo>
                        <a:lnTo>
                          <a:pt x="12" y="75"/>
                        </a:lnTo>
                        <a:lnTo>
                          <a:pt x="0" y="80"/>
                        </a:lnTo>
                        <a:lnTo>
                          <a:pt x="4" y="90"/>
                        </a:lnTo>
                        <a:lnTo>
                          <a:pt x="3" y="96"/>
                        </a:lnTo>
                        <a:lnTo>
                          <a:pt x="11" y="95"/>
                        </a:lnTo>
                        <a:lnTo>
                          <a:pt x="25" y="102"/>
                        </a:lnTo>
                        <a:lnTo>
                          <a:pt x="40" y="108"/>
                        </a:lnTo>
                        <a:lnTo>
                          <a:pt x="40" y="130"/>
                        </a:lnTo>
                        <a:lnTo>
                          <a:pt x="37" y="145"/>
                        </a:lnTo>
                        <a:lnTo>
                          <a:pt x="39" y="160"/>
                        </a:lnTo>
                        <a:lnTo>
                          <a:pt x="34" y="176"/>
                        </a:lnTo>
                        <a:lnTo>
                          <a:pt x="30" y="189"/>
                        </a:lnTo>
                        <a:lnTo>
                          <a:pt x="21" y="198"/>
                        </a:lnTo>
                        <a:lnTo>
                          <a:pt x="11" y="208"/>
                        </a:lnTo>
                        <a:lnTo>
                          <a:pt x="14" y="221"/>
                        </a:lnTo>
                        <a:lnTo>
                          <a:pt x="16" y="232"/>
                        </a:lnTo>
                        <a:lnTo>
                          <a:pt x="18" y="250"/>
                        </a:lnTo>
                        <a:lnTo>
                          <a:pt x="18" y="269"/>
                        </a:lnTo>
                        <a:lnTo>
                          <a:pt x="19" y="285"/>
                        </a:lnTo>
                        <a:lnTo>
                          <a:pt x="30" y="285"/>
                        </a:lnTo>
                        <a:lnTo>
                          <a:pt x="30" y="274"/>
                        </a:lnTo>
                        <a:lnTo>
                          <a:pt x="27" y="270"/>
                        </a:lnTo>
                        <a:lnTo>
                          <a:pt x="45" y="255"/>
                        </a:lnTo>
                        <a:lnTo>
                          <a:pt x="58" y="247"/>
                        </a:lnTo>
                        <a:lnTo>
                          <a:pt x="71" y="240"/>
                        </a:lnTo>
                        <a:lnTo>
                          <a:pt x="71" y="233"/>
                        </a:lnTo>
                        <a:lnTo>
                          <a:pt x="73" y="217"/>
                        </a:lnTo>
                        <a:lnTo>
                          <a:pt x="74" y="202"/>
                        </a:lnTo>
                        <a:lnTo>
                          <a:pt x="71" y="208"/>
                        </a:lnTo>
                        <a:lnTo>
                          <a:pt x="69" y="193"/>
                        </a:lnTo>
                        <a:lnTo>
                          <a:pt x="67" y="17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1" name="Freeform 110"/>
                  <p:cNvSpPr>
                    <a:spLocks noChangeAspect="1"/>
                  </p:cNvSpPr>
                  <p:nvPr/>
                </p:nvSpPr>
                <p:spPr bwMode="auto">
                  <a:xfrm>
                    <a:off x="2870" y="3217"/>
                    <a:ext cx="321" cy="290"/>
                  </a:xfrm>
                  <a:custGeom>
                    <a:avLst/>
                    <a:gdLst>
                      <a:gd name="T0" fmla="*/ 211 w 246"/>
                      <a:gd name="T1" fmla="*/ 179 h 220"/>
                      <a:gd name="T2" fmla="*/ 210 w 246"/>
                      <a:gd name="T3" fmla="*/ 240 h 220"/>
                      <a:gd name="T4" fmla="*/ 200 w 246"/>
                      <a:gd name="T5" fmla="*/ 315 h 220"/>
                      <a:gd name="T6" fmla="*/ 194 w 246"/>
                      <a:gd name="T7" fmla="*/ 378 h 220"/>
                      <a:gd name="T8" fmla="*/ 188 w 246"/>
                      <a:gd name="T9" fmla="*/ 439 h 220"/>
                      <a:gd name="T10" fmla="*/ 140 w 246"/>
                      <a:gd name="T11" fmla="*/ 465 h 220"/>
                      <a:gd name="T12" fmla="*/ 51 w 246"/>
                      <a:gd name="T13" fmla="*/ 453 h 220"/>
                      <a:gd name="T14" fmla="*/ 35 w 246"/>
                      <a:gd name="T15" fmla="*/ 405 h 220"/>
                      <a:gd name="T16" fmla="*/ 0 w 246"/>
                      <a:gd name="T17" fmla="*/ 447 h 220"/>
                      <a:gd name="T18" fmla="*/ 27 w 246"/>
                      <a:gd name="T19" fmla="*/ 511 h 220"/>
                      <a:gd name="T20" fmla="*/ 50 w 246"/>
                      <a:gd name="T21" fmla="*/ 573 h 220"/>
                      <a:gd name="T22" fmla="*/ 73 w 246"/>
                      <a:gd name="T23" fmla="*/ 639 h 220"/>
                      <a:gd name="T24" fmla="*/ 95 w 246"/>
                      <a:gd name="T25" fmla="*/ 704 h 220"/>
                      <a:gd name="T26" fmla="*/ 73 w 246"/>
                      <a:gd name="T27" fmla="*/ 733 h 220"/>
                      <a:gd name="T28" fmla="*/ 74 w 246"/>
                      <a:gd name="T29" fmla="*/ 769 h 220"/>
                      <a:gd name="T30" fmla="*/ 95 w 246"/>
                      <a:gd name="T31" fmla="*/ 836 h 220"/>
                      <a:gd name="T32" fmla="*/ 114 w 246"/>
                      <a:gd name="T33" fmla="*/ 836 h 220"/>
                      <a:gd name="T34" fmla="*/ 145 w 246"/>
                      <a:gd name="T35" fmla="*/ 852 h 220"/>
                      <a:gd name="T36" fmla="*/ 177 w 246"/>
                      <a:gd name="T37" fmla="*/ 875 h 220"/>
                      <a:gd name="T38" fmla="*/ 235 w 246"/>
                      <a:gd name="T39" fmla="*/ 852 h 220"/>
                      <a:gd name="T40" fmla="*/ 296 w 246"/>
                      <a:gd name="T41" fmla="*/ 834 h 220"/>
                      <a:gd name="T42" fmla="*/ 351 w 246"/>
                      <a:gd name="T43" fmla="*/ 834 h 220"/>
                      <a:gd name="T44" fmla="*/ 410 w 246"/>
                      <a:gd name="T45" fmla="*/ 827 h 220"/>
                      <a:gd name="T46" fmla="*/ 493 w 246"/>
                      <a:gd name="T47" fmla="*/ 815 h 220"/>
                      <a:gd name="T48" fmla="*/ 525 w 246"/>
                      <a:gd name="T49" fmla="*/ 808 h 220"/>
                      <a:gd name="T50" fmla="*/ 586 w 246"/>
                      <a:gd name="T51" fmla="*/ 769 h 220"/>
                      <a:gd name="T52" fmla="*/ 647 w 246"/>
                      <a:gd name="T53" fmla="*/ 728 h 220"/>
                      <a:gd name="T54" fmla="*/ 685 w 246"/>
                      <a:gd name="T55" fmla="*/ 692 h 220"/>
                      <a:gd name="T56" fmla="*/ 722 w 246"/>
                      <a:gd name="T57" fmla="*/ 649 h 220"/>
                      <a:gd name="T58" fmla="*/ 758 w 246"/>
                      <a:gd name="T59" fmla="*/ 605 h 220"/>
                      <a:gd name="T60" fmla="*/ 795 w 246"/>
                      <a:gd name="T61" fmla="*/ 569 h 220"/>
                      <a:gd name="T62" fmla="*/ 836 w 246"/>
                      <a:gd name="T63" fmla="*/ 513 h 220"/>
                      <a:gd name="T64" fmla="*/ 877 w 246"/>
                      <a:gd name="T65" fmla="*/ 463 h 220"/>
                      <a:gd name="T66" fmla="*/ 904 w 246"/>
                      <a:gd name="T67" fmla="*/ 397 h 220"/>
                      <a:gd name="T68" fmla="*/ 932 w 246"/>
                      <a:gd name="T69" fmla="*/ 326 h 220"/>
                      <a:gd name="T70" fmla="*/ 890 w 246"/>
                      <a:gd name="T71" fmla="*/ 326 h 220"/>
                      <a:gd name="T72" fmla="*/ 877 w 246"/>
                      <a:gd name="T73" fmla="*/ 353 h 220"/>
                      <a:gd name="T74" fmla="*/ 821 w 246"/>
                      <a:gd name="T75" fmla="*/ 333 h 220"/>
                      <a:gd name="T76" fmla="*/ 829 w 246"/>
                      <a:gd name="T77" fmla="*/ 283 h 220"/>
                      <a:gd name="T78" fmla="*/ 855 w 246"/>
                      <a:gd name="T79" fmla="*/ 247 h 220"/>
                      <a:gd name="T80" fmla="*/ 883 w 246"/>
                      <a:gd name="T81" fmla="*/ 264 h 220"/>
                      <a:gd name="T82" fmla="*/ 883 w 246"/>
                      <a:gd name="T83" fmla="*/ 187 h 220"/>
                      <a:gd name="T84" fmla="*/ 877 w 246"/>
                      <a:gd name="T85" fmla="*/ 115 h 220"/>
                      <a:gd name="T86" fmla="*/ 868 w 246"/>
                      <a:gd name="T87" fmla="*/ 73 h 220"/>
                      <a:gd name="T88" fmla="*/ 859 w 246"/>
                      <a:gd name="T89" fmla="*/ 21 h 220"/>
                      <a:gd name="T90" fmla="*/ 808 w 246"/>
                      <a:gd name="T91" fmla="*/ 12 h 220"/>
                      <a:gd name="T92" fmla="*/ 749 w 246"/>
                      <a:gd name="T93" fmla="*/ 0 h 220"/>
                      <a:gd name="T94" fmla="*/ 742 w 246"/>
                      <a:gd name="T95" fmla="*/ 0 h 220"/>
                      <a:gd name="T96" fmla="*/ 665 w 246"/>
                      <a:gd name="T97" fmla="*/ 55 h 220"/>
                      <a:gd name="T98" fmla="*/ 609 w 246"/>
                      <a:gd name="T99" fmla="*/ 108 h 220"/>
                      <a:gd name="T100" fmla="*/ 581 w 246"/>
                      <a:gd name="T101" fmla="*/ 167 h 220"/>
                      <a:gd name="T102" fmla="*/ 545 w 246"/>
                      <a:gd name="T103" fmla="*/ 196 h 220"/>
                      <a:gd name="T104" fmla="*/ 510 w 246"/>
                      <a:gd name="T105" fmla="*/ 247 h 220"/>
                      <a:gd name="T106" fmla="*/ 428 w 246"/>
                      <a:gd name="T107" fmla="*/ 236 h 220"/>
                      <a:gd name="T108" fmla="*/ 381 w 246"/>
                      <a:gd name="T109" fmla="*/ 220 h 220"/>
                      <a:gd name="T110" fmla="*/ 350 w 246"/>
                      <a:gd name="T111" fmla="*/ 266 h 220"/>
                      <a:gd name="T112" fmla="*/ 322 w 246"/>
                      <a:gd name="T113" fmla="*/ 315 h 220"/>
                      <a:gd name="T114" fmla="*/ 261 w 246"/>
                      <a:gd name="T115" fmla="*/ 326 h 220"/>
                      <a:gd name="T116" fmla="*/ 239 w 246"/>
                      <a:gd name="T117" fmla="*/ 315 h 220"/>
                      <a:gd name="T118" fmla="*/ 249 w 246"/>
                      <a:gd name="T119" fmla="*/ 247 h 220"/>
                      <a:gd name="T120" fmla="*/ 211 w 246"/>
                      <a:gd name="T121" fmla="*/ 179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220"/>
                      <a:gd name="T185" fmla="*/ 246 w 246"/>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220">
                        <a:moveTo>
                          <a:pt x="56" y="45"/>
                        </a:moveTo>
                        <a:lnTo>
                          <a:pt x="55" y="61"/>
                        </a:lnTo>
                        <a:lnTo>
                          <a:pt x="53" y="79"/>
                        </a:lnTo>
                        <a:lnTo>
                          <a:pt x="51" y="95"/>
                        </a:lnTo>
                        <a:lnTo>
                          <a:pt x="49" y="111"/>
                        </a:lnTo>
                        <a:lnTo>
                          <a:pt x="37" y="117"/>
                        </a:lnTo>
                        <a:lnTo>
                          <a:pt x="14" y="114"/>
                        </a:lnTo>
                        <a:lnTo>
                          <a:pt x="9" y="102"/>
                        </a:lnTo>
                        <a:lnTo>
                          <a:pt x="0" y="112"/>
                        </a:lnTo>
                        <a:lnTo>
                          <a:pt x="7" y="128"/>
                        </a:lnTo>
                        <a:lnTo>
                          <a:pt x="13" y="144"/>
                        </a:lnTo>
                        <a:lnTo>
                          <a:pt x="19" y="161"/>
                        </a:lnTo>
                        <a:lnTo>
                          <a:pt x="25" y="177"/>
                        </a:lnTo>
                        <a:lnTo>
                          <a:pt x="19" y="184"/>
                        </a:lnTo>
                        <a:lnTo>
                          <a:pt x="20" y="193"/>
                        </a:lnTo>
                        <a:lnTo>
                          <a:pt x="25" y="210"/>
                        </a:lnTo>
                        <a:lnTo>
                          <a:pt x="30" y="210"/>
                        </a:lnTo>
                        <a:lnTo>
                          <a:pt x="38" y="214"/>
                        </a:lnTo>
                        <a:lnTo>
                          <a:pt x="47" y="220"/>
                        </a:lnTo>
                        <a:lnTo>
                          <a:pt x="62" y="214"/>
                        </a:lnTo>
                        <a:lnTo>
                          <a:pt x="78" y="209"/>
                        </a:lnTo>
                        <a:lnTo>
                          <a:pt x="93" y="209"/>
                        </a:lnTo>
                        <a:lnTo>
                          <a:pt x="109" y="208"/>
                        </a:lnTo>
                        <a:lnTo>
                          <a:pt x="130" y="205"/>
                        </a:lnTo>
                        <a:lnTo>
                          <a:pt x="139" y="203"/>
                        </a:lnTo>
                        <a:lnTo>
                          <a:pt x="155" y="193"/>
                        </a:lnTo>
                        <a:lnTo>
                          <a:pt x="171" y="183"/>
                        </a:lnTo>
                        <a:lnTo>
                          <a:pt x="181" y="174"/>
                        </a:lnTo>
                        <a:lnTo>
                          <a:pt x="191" y="163"/>
                        </a:lnTo>
                        <a:lnTo>
                          <a:pt x="200" y="152"/>
                        </a:lnTo>
                        <a:lnTo>
                          <a:pt x="210" y="143"/>
                        </a:lnTo>
                        <a:lnTo>
                          <a:pt x="221" y="129"/>
                        </a:lnTo>
                        <a:lnTo>
                          <a:pt x="232" y="116"/>
                        </a:lnTo>
                        <a:lnTo>
                          <a:pt x="239" y="99"/>
                        </a:lnTo>
                        <a:lnTo>
                          <a:pt x="246" y="82"/>
                        </a:lnTo>
                        <a:lnTo>
                          <a:pt x="235" y="82"/>
                        </a:lnTo>
                        <a:lnTo>
                          <a:pt x="232" y="89"/>
                        </a:lnTo>
                        <a:lnTo>
                          <a:pt x="217" y="84"/>
                        </a:lnTo>
                        <a:lnTo>
                          <a:pt x="219" y="71"/>
                        </a:lnTo>
                        <a:lnTo>
                          <a:pt x="226" y="62"/>
                        </a:lnTo>
                        <a:lnTo>
                          <a:pt x="234" y="66"/>
                        </a:lnTo>
                        <a:lnTo>
                          <a:pt x="234" y="47"/>
                        </a:lnTo>
                        <a:lnTo>
                          <a:pt x="232" y="29"/>
                        </a:lnTo>
                        <a:lnTo>
                          <a:pt x="230" y="18"/>
                        </a:lnTo>
                        <a:lnTo>
                          <a:pt x="227" y="5"/>
                        </a:lnTo>
                        <a:lnTo>
                          <a:pt x="213" y="3"/>
                        </a:lnTo>
                        <a:lnTo>
                          <a:pt x="198" y="0"/>
                        </a:lnTo>
                        <a:lnTo>
                          <a:pt x="196" y="0"/>
                        </a:lnTo>
                        <a:lnTo>
                          <a:pt x="176" y="14"/>
                        </a:lnTo>
                        <a:lnTo>
                          <a:pt x="161" y="27"/>
                        </a:lnTo>
                        <a:lnTo>
                          <a:pt x="153" y="42"/>
                        </a:lnTo>
                        <a:lnTo>
                          <a:pt x="144" y="49"/>
                        </a:lnTo>
                        <a:lnTo>
                          <a:pt x="135" y="62"/>
                        </a:lnTo>
                        <a:lnTo>
                          <a:pt x="113" y="59"/>
                        </a:lnTo>
                        <a:lnTo>
                          <a:pt x="101" y="55"/>
                        </a:lnTo>
                        <a:lnTo>
                          <a:pt x="92" y="67"/>
                        </a:lnTo>
                        <a:lnTo>
                          <a:pt x="85" y="79"/>
                        </a:lnTo>
                        <a:lnTo>
                          <a:pt x="69" y="82"/>
                        </a:lnTo>
                        <a:lnTo>
                          <a:pt x="63" y="79"/>
                        </a:lnTo>
                        <a:lnTo>
                          <a:pt x="66" y="62"/>
                        </a:lnTo>
                        <a:lnTo>
                          <a:pt x="56" y="4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2" name="Freeform 111"/>
                  <p:cNvSpPr>
                    <a:spLocks noChangeAspect="1"/>
                  </p:cNvSpPr>
                  <p:nvPr/>
                </p:nvSpPr>
                <p:spPr bwMode="auto">
                  <a:xfrm>
                    <a:off x="3073" y="3365"/>
                    <a:ext cx="46" cy="45"/>
                  </a:xfrm>
                  <a:custGeom>
                    <a:avLst/>
                    <a:gdLst>
                      <a:gd name="T0" fmla="*/ 59 w 35"/>
                      <a:gd name="T1" fmla="*/ 16 h 34"/>
                      <a:gd name="T2" fmla="*/ 0 w 35"/>
                      <a:gd name="T3" fmla="*/ 77 h 34"/>
                      <a:gd name="T4" fmla="*/ 42 w 35"/>
                      <a:gd name="T5" fmla="*/ 139 h 34"/>
                      <a:gd name="T6" fmla="*/ 72 w 35"/>
                      <a:gd name="T7" fmla="*/ 123 h 34"/>
                      <a:gd name="T8" fmla="*/ 122 w 35"/>
                      <a:gd name="T9" fmla="*/ 77 h 34"/>
                      <a:gd name="T10" fmla="*/ 137 w 35"/>
                      <a:gd name="T11" fmla="*/ 34 h 34"/>
                      <a:gd name="T12" fmla="*/ 84 w 35"/>
                      <a:gd name="T13" fmla="*/ 0 h 34"/>
                      <a:gd name="T14" fmla="*/ 59 w 35"/>
                      <a:gd name="T15" fmla="*/ 16 h 3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4"/>
                      <a:gd name="T26" fmla="*/ 35 w 3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4">
                        <a:moveTo>
                          <a:pt x="15" y="4"/>
                        </a:moveTo>
                        <a:lnTo>
                          <a:pt x="0" y="19"/>
                        </a:lnTo>
                        <a:lnTo>
                          <a:pt x="11" y="34"/>
                        </a:lnTo>
                        <a:lnTo>
                          <a:pt x="18" y="30"/>
                        </a:lnTo>
                        <a:lnTo>
                          <a:pt x="31" y="19"/>
                        </a:lnTo>
                        <a:lnTo>
                          <a:pt x="35" y="8"/>
                        </a:lnTo>
                        <a:lnTo>
                          <a:pt x="21" y="0"/>
                        </a:lnTo>
                        <a:lnTo>
                          <a:pt x="15" y="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3" name="Freeform 112"/>
                  <p:cNvSpPr>
                    <a:spLocks noChangeAspect="1"/>
                  </p:cNvSpPr>
                  <p:nvPr/>
                </p:nvSpPr>
                <p:spPr bwMode="auto">
                  <a:xfrm>
                    <a:off x="3154" y="3298"/>
                    <a:ext cx="23" cy="36"/>
                  </a:xfrm>
                  <a:custGeom>
                    <a:avLst/>
                    <a:gdLst>
                      <a:gd name="T0" fmla="*/ 31 w 18"/>
                      <a:gd name="T1" fmla="*/ 0 h 27"/>
                      <a:gd name="T2" fmla="*/ 8 w 18"/>
                      <a:gd name="T3" fmla="*/ 37 h 27"/>
                      <a:gd name="T4" fmla="*/ 0 w 18"/>
                      <a:gd name="T5" fmla="*/ 92 h 27"/>
                      <a:gd name="T6" fmla="*/ 51 w 18"/>
                      <a:gd name="T7" fmla="*/ 113 h 27"/>
                      <a:gd name="T8" fmla="*/ 60 w 18"/>
                      <a:gd name="T9" fmla="*/ 85 h 27"/>
                      <a:gd name="T10" fmla="*/ 59 w 18"/>
                      <a:gd name="T11" fmla="*/ 16 h 27"/>
                      <a:gd name="T12" fmla="*/ 31 w 18"/>
                      <a:gd name="T13" fmla="*/ 0 h 27"/>
                      <a:gd name="T14" fmla="*/ 0 60000 65536"/>
                      <a:gd name="T15" fmla="*/ 0 60000 65536"/>
                      <a:gd name="T16" fmla="*/ 0 60000 65536"/>
                      <a:gd name="T17" fmla="*/ 0 60000 65536"/>
                      <a:gd name="T18" fmla="*/ 0 60000 65536"/>
                      <a:gd name="T19" fmla="*/ 0 60000 65536"/>
                      <a:gd name="T20" fmla="*/ 0 60000 65536"/>
                      <a:gd name="T21" fmla="*/ 0 w 18"/>
                      <a:gd name="T22" fmla="*/ 0 h 27"/>
                      <a:gd name="T23" fmla="*/ 18 w 1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7">
                        <a:moveTo>
                          <a:pt x="9" y="0"/>
                        </a:moveTo>
                        <a:lnTo>
                          <a:pt x="2" y="9"/>
                        </a:lnTo>
                        <a:lnTo>
                          <a:pt x="0" y="22"/>
                        </a:lnTo>
                        <a:lnTo>
                          <a:pt x="15" y="27"/>
                        </a:lnTo>
                        <a:lnTo>
                          <a:pt x="18" y="20"/>
                        </a:lnTo>
                        <a:lnTo>
                          <a:pt x="17" y="4"/>
                        </a:lnTo>
                        <a:lnTo>
                          <a:pt x="9"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4" name="Freeform 113"/>
                  <p:cNvSpPr>
                    <a:spLocks noChangeAspect="1"/>
                  </p:cNvSpPr>
                  <p:nvPr/>
                </p:nvSpPr>
                <p:spPr bwMode="auto">
                  <a:xfrm>
                    <a:off x="2786" y="2843"/>
                    <a:ext cx="244" cy="277"/>
                  </a:xfrm>
                  <a:custGeom>
                    <a:avLst/>
                    <a:gdLst>
                      <a:gd name="T0" fmla="*/ 689 w 188"/>
                      <a:gd name="T1" fmla="*/ 491 h 210"/>
                      <a:gd name="T2" fmla="*/ 632 w 188"/>
                      <a:gd name="T3" fmla="*/ 491 h 210"/>
                      <a:gd name="T4" fmla="*/ 579 w 188"/>
                      <a:gd name="T5" fmla="*/ 496 h 210"/>
                      <a:gd name="T6" fmla="*/ 579 w 188"/>
                      <a:gd name="T7" fmla="*/ 551 h 210"/>
                      <a:gd name="T8" fmla="*/ 572 w 188"/>
                      <a:gd name="T9" fmla="*/ 601 h 210"/>
                      <a:gd name="T10" fmla="*/ 572 w 188"/>
                      <a:gd name="T11" fmla="*/ 661 h 210"/>
                      <a:gd name="T12" fmla="*/ 572 w 188"/>
                      <a:gd name="T13" fmla="*/ 711 h 210"/>
                      <a:gd name="T14" fmla="*/ 616 w 188"/>
                      <a:gd name="T15" fmla="*/ 762 h 210"/>
                      <a:gd name="T16" fmla="*/ 655 w 188"/>
                      <a:gd name="T17" fmla="*/ 814 h 210"/>
                      <a:gd name="T18" fmla="*/ 567 w 188"/>
                      <a:gd name="T19" fmla="*/ 827 h 210"/>
                      <a:gd name="T20" fmla="*/ 483 w 188"/>
                      <a:gd name="T21" fmla="*/ 836 h 210"/>
                      <a:gd name="T22" fmla="*/ 435 w 188"/>
                      <a:gd name="T23" fmla="*/ 824 h 210"/>
                      <a:gd name="T24" fmla="*/ 380 w 188"/>
                      <a:gd name="T25" fmla="*/ 813 h 210"/>
                      <a:gd name="T26" fmla="*/ 369 w 188"/>
                      <a:gd name="T27" fmla="*/ 798 h 210"/>
                      <a:gd name="T28" fmla="*/ 301 w 188"/>
                      <a:gd name="T29" fmla="*/ 798 h 210"/>
                      <a:gd name="T30" fmla="*/ 238 w 188"/>
                      <a:gd name="T31" fmla="*/ 793 h 210"/>
                      <a:gd name="T32" fmla="*/ 175 w 188"/>
                      <a:gd name="T33" fmla="*/ 793 h 210"/>
                      <a:gd name="T34" fmla="*/ 112 w 188"/>
                      <a:gd name="T35" fmla="*/ 790 h 210"/>
                      <a:gd name="T36" fmla="*/ 66 w 188"/>
                      <a:gd name="T37" fmla="*/ 770 h 210"/>
                      <a:gd name="T38" fmla="*/ 0 w 188"/>
                      <a:gd name="T39" fmla="*/ 790 h 210"/>
                      <a:gd name="T40" fmla="*/ 1 w 188"/>
                      <a:gd name="T41" fmla="*/ 736 h 210"/>
                      <a:gd name="T42" fmla="*/ 8 w 188"/>
                      <a:gd name="T43" fmla="*/ 677 h 210"/>
                      <a:gd name="T44" fmla="*/ 35 w 188"/>
                      <a:gd name="T45" fmla="*/ 588 h 210"/>
                      <a:gd name="T46" fmla="*/ 58 w 188"/>
                      <a:gd name="T47" fmla="*/ 503 h 210"/>
                      <a:gd name="T48" fmla="*/ 87 w 188"/>
                      <a:gd name="T49" fmla="*/ 454 h 210"/>
                      <a:gd name="T50" fmla="*/ 119 w 188"/>
                      <a:gd name="T51" fmla="*/ 410 h 210"/>
                      <a:gd name="T52" fmla="*/ 112 w 188"/>
                      <a:gd name="T53" fmla="*/ 322 h 210"/>
                      <a:gd name="T54" fmla="*/ 92 w 188"/>
                      <a:gd name="T55" fmla="*/ 264 h 210"/>
                      <a:gd name="T56" fmla="*/ 75 w 188"/>
                      <a:gd name="T57" fmla="*/ 211 h 210"/>
                      <a:gd name="T58" fmla="*/ 97 w 188"/>
                      <a:gd name="T59" fmla="*/ 179 h 210"/>
                      <a:gd name="T60" fmla="*/ 66 w 188"/>
                      <a:gd name="T61" fmla="*/ 92 h 210"/>
                      <a:gd name="T62" fmla="*/ 39 w 188"/>
                      <a:gd name="T63" fmla="*/ 12 h 210"/>
                      <a:gd name="T64" fmla="*/ 86 w 188"/>
                      <a:gd name="T65" fmla="*/ 0 h 210"/>
                      <a:gd name="T66" fmla="*/ 134 w 188"/>
                      <a:gd name="T67" fmla="*/ 0 h 210"/>
                      <a:gd name="T68" fmla="*/ 183 w 188"/>
                      <a:gd name="T69" fmla="*/ 0 h 210"/>
                      <a:gd name="T70" fmla="*/ 232 w 188"/>
                      <a:gd name="T71" fmla="*/ 1 h 210"/>
                      <a:gd name="T72" fmla="*/ 279 w 188"/>
                      <a:gd name="T73" fmla="*/ 1 h 210"/>
                      <a:gd name="T74" fmla="*/ 301 w 188"/>
                      <a:gd name="T75" fmla="*/ 73 h 210"/>
                      <a:gd name="T76" fmla="*/ 330 w 188"/>
                      <a:gd name="T77" fmla="*/ 136 h 210"/>
                      <a:gd name="T78" fmla="*/ 362 w 188"/>
                      <a:gd name="T79" fmla="*/ 152 h 210"/>
                      <a:gd name="T80" fmla="*/ 435 w 188"/>
                      <a:gd name="T81" fmla="*/ 136 h 210"/>
                      <a:gd name="T82" fmla="*/ 446 w 188"/>
                      <a:gd name="T83" fmla="*/ 77 h 210"/>
                      <a:gd name="T84" fmla="*/ 505 w 188"/>
                      <a:gd name="T85" fmla="*/ 78 h 210"/>
                      <a:gd name="T86" fmla="*/ 504 w 188"/>
                      <a:gd name="T87" fmla="*/ 96 h 210"/>
                      <a:gd name="T88" fmla="*/ 572 w 188"/>
                      <a:gd name="T89" fmla="*/ 108 h 210"/>
                      <a:gd name="T90" fmla="*/ 579 w 188"/>
                      <a:gd name="T91" fmla="*/ 187 h 210"/>
                      <a:gd name="T92" fmla="*/ 579 w 188"/>
                      <a:gd name="T93" fmla="*/ 266 h 210"/>
                      <a:gd name="T94" fmla="*/ 601 w 188"/>
                      <a:gd name="T95" fmla="*/ 339 h 210"/>
                      <a:gd name="T96" fmla="*/ 601 w 188"/>
                      <a:gd name="T97" fmla="*/ 367 h 210"/>
                      <a:gd name="T98" fmla="*/ 645 w 188"/>
                      <a:gd name="T99" fmla="*/ 360 h 210"/>
                      <a:gd name="T100" fmla="*/ 692 w 188"/>
                      <a:gd name="T101" fmla="*/ 343 h 210"/>
                      <a:gd name="T102" fmla="*/ 692 w 188"/>
                      <a:gd name="T103" fmla="*/ 419 h 210"/>
                      <a:gd name="T104" fmla="*/ 689 w 188"/>
                      <a:gd name="T105" fmla="*/ 491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8"/>
                      <a:gd name="T160" fmla="*/ 0 h 210"/>
                      <a:gd name="T161" fmla="*/ 188 w 18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8" h="210">
                        <a:moveTo>
                          <a:pt x="187" y="123"/>
                        </a:moveTo>
                        <a:lnTo>
                          <a:pt x="172" y="123"/>
                        </a:lnTo>
                        <a:lnTo>
                          <a:pt x="157" y="124"/>
                        </a:lnTo>
                        <a:lnTo>
                          <a:pt x="157" y="138"/>
                        </a:lnTo>
                        <a:lnTo>
                          <a:pt x="156" y="151"/>
                        </a:lnTo>
                        <a:lnTo>
                          <a:pt x="156" y="165"/>
                        </a:lnTo>
                        <a:lnTo>
                          <a:pt x="156" y="178"/>
                        </a:lnTo>
                        <a:lnTo>
                          <a:pt x="167" y="191"/>
                        </a:lnTo>
                        <a:lnTo>
                          <a:pt x="178" y="204"/>
                        </a:lnTo>
                        <a:lnTo>
                          <a:pt x="154" y="207"/>
                        </a:lnTo>
                        <a:lnTo>
                          <a:pt x="131" y="210"/>
                        </a:lnTo>
                        <a:lnTo>
                          <a:pt x="118" y="206"/>
                        </a:lnTo>
                        <a:lnTo>
                          <a:pt x="103" y="203"/>
                        </a:lnTo>
                        <a:lnTo>
                          <a:pt x="100" y="200"/>
                        </a:lnTo>
                        <a:lnTo>
                          <a:pt x="82" y="200"/>
                        </a:lnTo>
                        <a:lnTo>
                          <a:pt x="65" y="199"/>
                        </a:lnTo>
                        <a:lnTo>
                          <a:pt x="48" y="199"/>
                        </a:lnTo>
                        <a:lnTo>
                          <a:pt x="30" y="198"/>
                        </a:lnTo>
                        <a:lnTo>
                          <a:pt x="18" y="193"/>
                        </a:lnTo>
                        <a:lnTo>
                          <a:pt x="0" y="198"/>
                        </a:lnTo>
                        <a:lnTo>
                          <a:pt x="1" y="184"/>
                        </a:lnTo>
                        <a:lnTo>
                          <a:pt x="2" y="170"/>
                        </a:lnTo>
                        <a:lnTo>
                          <a:pt x="9" y="147"/>
                        </a:lnTo>
                        <a:lnTo>
                          <a:pt x="16" y="126"/>
                        </a:lnTo>
                        <a:lnTo>
                          <a:pt x="24" y="114"/>
                        </a:lnTo>
                        <a:lnTo>
                          <a:pt x="32" y="103"/>
                        </a:lnTo>
                        <a:lnTo>
                          <a:pt x="30" y="80"/>
                        </a:lnTo>
                        <a:lnTo>
                          <a:pt x="25" y="66"/>
                        </a:lnTo>
                        <a:lnTo>
                          <a:pt x="21" y="53"/>
                        </a:lnTo>
                        <a:lnTo>
                          <a:pt x="27" y="45"/>
                        </a:lnTo>
                        <a:lnTo>
                          <a:pt x="18" y="23"/>
                        </a:lnTo>
                        <a:lnTo>
                          <a:pt x="11" y="3"/>
                        </a:lnTo>
                        <a:lnTo>
                          <a:pt x="23" y="0"/>
                        </a:lnTo>
                        <a:lnTo>
                          <a:pt x="36" y="0"/>
                        </a:lnTo>
                        <a:lnTo>
                          <a:pt x="50" y="0"/>
                        </a:lnTo>
                        <a:lnTo>
                          <a:pt x="63" y="1"/>
                        </a:lnTo>
                        <a:lnTo>
                          <a:pt x="76" y="1"/>
                        </a:lnTo>
                        <a:lnTo>
                          <a:pt x="82" y="18"/>
                        </a:lnTo>
                        <a:lnTo>
                          <a:pt x="89" y="34"/>
                        </a:lnTo>
                        <a:lnTo>
                          <a:pt x="99" y="38"/>
                        </a:lnTo>
                        <a:lnTo>
                          <a:pt x="118" y="34"/>
                        </a:lnTo>
                        <a:lnTo>
                          <a:pt x="121" y="19"/>
                        </a:lnTo>
                        <a:lnTo>
                          <a:pt x="137" y="20"/>
                        </a:lnTo>
                        <a:lnTo>
                          <a:pt x="136" y="24"/>
                        </a:lnTo>
                        <a:lnTo>
                          <a:pt x="156" y="27"/>
                        </a:lnTo>
                        <a:lnTo>
                          <a:pt x="157" y="47"/>
                        </a:lnTo>
                        <a:lnTo>
                          <a:pt x="157" y="67"/>
                        </a:lnTo>
                        <a:lnTo>
                          <a:pt x="163" y="85"/>
                        </a:lnTo>
                        <a:lnTo>
                          <a:pt x="163" y="92"/>
                        </a:lnTo>
                        <a:lnTo>
                          <a:pt x="175" y="90"/>
                        </a:lnTo>
                        <a:lnTo>
                          <a:pt x="188" y="86"/>
                        </a:lnTo>
                        <a:lnTo>
                          <a:pt x="188" y="105"/>
                        </a:lnTo>
                        <a:lnTo>
                          <a:pt x="187" y="12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5" name="Freeform 114"/>
                  <p:cNvSpPr>
                    <a:spLocks noChangeAspect="1"/>
                  </p:cNvSpPr>
                  <p:nvPr/>
                </p:nvSpPr>
                <p:spPr bwMode="auto">
                  <a:xfrm>
                    <a:off x="2743" y="2654"/>
                    <a:ext cx="38" cy="32"/>
                  </a:xfrm>
                  <a:custGeom>
                    <a:avLst/>
                    <a:gdLst>
                      <a:gd name="T0" fmla="*/ 21 w 29"/>
                      <a:gd name="T1" fmla="*/ 101 h 24"/>
                      <a:gd name="T2" fmla="*/ 0 w 29"/>
                      <a:gd name="T3" fmla="*/ 92 h 24"/>
                      <a:gd name="T4" fmla="*/ 9 w 29"/>
                      <a:gd name="T5" fmla="*/ 64 h 24"/>
                      <a:gd name="T6" fmla="*/ 21 w 29"/>
                      <a:gd name="T7" fmla="*/ 0 h 24"/>
                      <a:gd name="T8" fmla="*/ 66 w 29"/>
                      <a:gd name="T9" fmla="*/ 1 h 24"/>
                      <a:gd name="T10" fmla="*/ 113 w 29"/>
                      <a:gd name="T11" fmla="*/ 16 h 24"/>
                      <a:gd name="T12" fmla="*/ 113 w 29"/>
                      <a:gd name="T13" fmla="*/ 101 h 24"/>
                      <a:gd name="T14" fmla="*/ 66 w 29"/>
                      <a:gd name="T15" fmla="*/ 101 h 24"/>
                      <a:gd name="T16" fmla="*/ 21 w 29"/>
                      <a:gd name="T17" fmla="*/ 10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4"/>
                      <a:gd name="T29" fmla="*/ 29 w 2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4">
                        <a:moveTo>
                          <a:pt x="5" y="24"/>
                        </a:moveTo>
                        <a:lnTo>
                          <a:pt x="0" y="22"/>
                        </a:lnTo>
                        <a:lnTo>
                          <a:pt x="2" y="15"/>
                        </a:lnTo>
                        <a:lnTo>
                          <a:pt x="5" y="0"/>
                        </a:lnTo>
                        <a:lnTo>
                          <a:pt x="17" y="1"/>
                        </a:lnTo>
                        <a:lnTo>
                          <a:pt x="29" y="4"/>
                        </a:lnTo>
                        <a:lnTo>
                          <a:pt x="29" y="24"/>
                        </a:lnTo>
                        <a:lnTo>
                          <a:pt x="17" y="24"/>
                        </a:lnTo>
                        <a:lnTo>
                          <a:pt x="5" y="2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6" name="Freeform 115"/>
                  <p:cNvSpPr>
                    <a:spLocks noChangeAspect="1"/>
                  </p:cNvSpPr>
                  <p:nvPr/>
                </p:nvSpPr>
                <p:spPr bwMode="auto">
                  <a:xfrm>
                    <a:off x="2729" y="2658"/>
                    <a:ext cx="115" cy="141"/>
                  </a:xfrm>
                  <a:custGeom>
                    <a:avLst/>
                    <a:gdLst>
                      <a:gd name="T0" fmla="*/ 58 w 88"/>
                      <a:gd name="T1" fmla="*/ 78 h 106"/>
                      <a:gd name="T2" fmla="*/ 50 w 88"/>
                      <a:gd name="T3" fmla="*/ 112 h 106"/>
                      <a:gd name="T4" fmla="*/ 29 w 88"/>
                      <a:gd name="T5" fmla="*/ 112 h 106"/>
                      <a:gd name="T6" fmla="*/ 71 w 88"/>
                      <a:gd name="T7" fmla="*/ 141 h 106"/>
                      <a:gd name="T8" fmla="*/ 38 w 88"/>
                      <a:gd name="T9" fmla="*/ 138 h 106"/>
                      <a:gd name="T10" fmla="*/ 16 w 88"/>
                      <a:gd name="T11" fmla="*/ 209 h 106"/>
                      <a:gd name="T12" fmla="*/ 0 w 88"/>
                      <a:gd name="T13" fmla="*/ 209 h 106"/>
                      <a:gd name="T14" fmla="*/ 22 w 88"/>
                      <a:gd name="T15" fmla="*/ 257 h 106"/>
                      <a:gd name="T16" fmla="*/ 38 w 88"/>
                      <a:gd name="T17" fmla="*/ 269 h 106"/>
                      <a:gd name="T18" fmla="*/ 21 w 88"/>
                      <a:gd name="T19" fmla="*/ 255 h 106"/>
                      <a:gd name="T20" fmla="*/ 46 w 88"/>
                      <a:gd name="T21" fmla="*/ 291 h 106"/>
                      <a:gd name="T22" fmla="*/ 38 w 88"/>
                      <a:gd name="T23" fmla="*/ 291 h 106"/>
                      <a:gd name="T24" fmla="*/ 73 w 88"/>
                      <a:gd name="T25" fmla="*/ 342 h 106"/>
                      <a:gd name="T26" fmla="*/ 65 w 88"/>
                      <a:gd name="T27" fmla="*/ 339 h 106"/>
                      <a:gd name="T28" fmla="*/ 102 w 88"/>
                      <a:gd name="T29" fmla="*/ 391 h 106"/>
                      <a:gd name="T30" fmla="*/ 137 w 88"/>
                      <a:gd name="T31" fmla="*/ 443 h 106"/>
                      <a:gd name="T32" fmla="*/ 161 w 88"/>
                      <a:gd name="T33" fmla="*/ 407 h 106"/>
                      <a:gd name="T34" fmla="*/ 174 w 88"/>
                      <a:gd name="T35" fmla="*/ 419 h 106"/>
                      <a:gd name="T36" fmla="*/ 183 w 88"/>
                      <a:gd name="T37" fmla="*/ 407 h 106"/>
                      <a:gd name="T38" fmla="*/ 174 w 88"/>
                      <a:gd name="T39" fmla="*/ 379 h 106"/>
                      <a:gd name="T40" fmla="*/ 169 w 88"/>
                      <a:gd name="T41" fmla="*/ 354 h 106"/>
                      <a:gd name="T42" fmla="*/ 169 w 88"/>
                      <a:gd name="T43" fmla="*/ 339 h 106"/>
                      <a:gd name="T44" fmla="*/ 221 w 88"/>
                      <a:gd name="T45" fmla="*/ 333 h 106"/>
                      <a:gd name="T46" fmla="*/ 226 w 88"/>
                      <a:gd name="T47" fmla="*/ 286 h 106"/>
                      <a:gd name="T48" fmla="*/ 256 w 88"/>
                      <a:gd name="T49" fmla="*/ 329 h 106"/>
                      <a:gd name="T50" fmla="*/ 289 w 88"/>
                      <a:gd name="T51" fmla="*/ 315 h 106"/>
                      <a:gd name="T52" fmla="*/ 297 w 88"/>
                      <a:gd name="T53" fmla="*/ 333 h 106"/>
                      <a:gd name="T54" fmla="*/ 321 w 88"/>
                      <a:gd name="T55" fmla="*/ 315 h 106"/>
                      <a:gd name="T56" fmla="*/ 335 w 88"/>
                      <a:gd name="T57" fmla="*/ 215 h 106"/>
                      <a:gd name="T58" fmla="*/ 301 w 88"/>
                      <a:gd name="T59" fmla="*/ 150 h 106"/>
                      <a:gd name="T60" fmla="*/ 333 w 88"/>
                      <a:gd name="T61" fmla="*/ 112 h 106"/>
                      <a:gd name="T62" fmla="*/ 327 w 88"/>
                      <a:gd name="T63" fmla="*/ 64 h 106"/>
                      <a:gd name="T64" fmla="*/ 260 w 88"/>
                      <a:gd name="T65" fmla="*/ 65 h 106"/>
                      <a:gd name="T66" fmla="*/ 263 w 88"/>
                      <a:gd name="T67" fmla="*/ 0 h 106"/>
                      <a:gd name="T68" fmla="*/ 210 w 88"/>
                      <a:gd name="T69" fmla="*/ 0 h 106"/>
                      <a:gd name="T70" fmla="*/ 152 w 88"/>
                      <a:gd name="T71" fmla="*/ 0 h 106"/>
                      <a:gd name="T72" fmla="*/ 152 w 88"/>
                      <a:gd name="T73" fmla="*/ 85 h 106"/>
                      <a:gd name="T74" fmla="*/ 107 w 88"/>
                      <a:gd name="T75" fmla="*/ 85 h 106"/>
                      <a:gd name="T76" fmla="*/ 60 w 88"/>
                      <a:gd name="T77" fmla="*/ 85 h 106"/>
                      <a:gd name="T78" fmla="*/ 58 w 88"/>
                      <a:gd name="T79" fmla="*/ 78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8"/>
                      <a:gd name="T121" fmla="*/ 0 h 106"/>
                      <a:gd name="T122" fmla="*/ 88 w 88"/>
                      <a:gd name="T123" fmla="*/ 106 h 1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8" h="106">
                        <a:moveTo>
                          <a:pt x="15" y="19"/>
                        </a:moveTo>
                        <a:lnTo>
                          <a:pt x="13" y="26"/>
                        </a:lnTo>
                        <a:lnTo>
                          <a:pt x="8" y="26"/>
                        </a:lnTo>
                        <a:lnTo>
                          <a:pt x="18" y="34"/>
                        </a:lnTo>
                        <a:lnTo>
                          <a:pt x="10" y="33"/>
                        </a:lnTo>
                        <a:lnTo>
                          <a:pt x="4" y="50"/>
                        </a:lnTo>
                        <a:lnTo>
                          <a:pt x="0" y="50"/>
                        </a:lnTo>
                        <a:lnTo>
                          <a:pt x="6" y="62"/>
                        </a:lnTo>
                        <a:lnTo>
                          <a:pt x="10" y="65"/>
                        </a:lnTo>
                        <a:lnTo>
                          <a:pt x="5" y="61"/>
                        </a:lnTo>
                        <a:lnTo>
                          <a:pt x="12" y="70"/>
                        </a:lnTo>
                        <a:lnTo>
                          <a:pt x="10" y="70"/>
                        </a:lnTo>
                        <a:lnTo>
                          <a:pt x="19" y="82"/>
                        </a:lnTo>
                        <a:lnTo>
                          <a:pt x="17" y="81"/>
                        </a:lnTo>
                        <a:lnTo>
                          <a:pt x="27" y="94"/>
                        </a:lnTo>
                        <a:lnTo>
                          <a:pt x="36" y="106"/>
                        </a:lnTo>
                        <a:lnTo>
                          <a:pt x="42" y="98"/>
                        </a:lnTo>
                        <a:lnTo>
                          <a:pt x="46" y="101"/>
                        </a:lnTo>
                        <a:lnTo>
                          <a:pt x="48" y="98"/>
                        </a:lnTo>
                        <a:lnTo>
                          <a:pt x="46" y="91"/>
                        </a:lnTo>
                        <a:lnTo>
                          <a:pt x="44" y="85"/>
                        </a:lnTo>
                        <a:lnTo>
                          <a:pt x="44" y="81"/>
                        </a:lnTo>
                        <a:lnTo>
                          <a:pt x="58" y="80"/>
                        </a:lnTo>
                        <a:lnTo>
                          <a:pt x="59" y="69"/>
                        </a:lnTo>
                        <a:lnTo>
                          <a:pt x="67" y="79"/>
                        </a:lnTo>
                        <a:lnTo>
                          <a:pt x="76" y="76"/>
                        </a:lnTo>
                        <a:lnTo>
                          <a:pt x="78" y="80"/>
                        </a:lnTo>
                        <a:lnTo>
                          <a:pt x="84" y="76"/>
                        </a:lnTo>
                        <a:lnTo>
                          <a:pt x="88" y="52"/>
                        </a:lnTo>
                        <a:lnTo>
                          <a:pt x="79" y="36"/>
                        </a:lnTo>
                        <a:lnTo>
                          <a:pt x="87" y="26"/>
                        </a:lnTo>
                        <a:lnTo>
                          <a:pt x="86" y="15"/>
                        </a:lnTo>
                        <a:lnTo>
                          <a:pt x="68" y="16"/>
                        </a:lnTo>
                        <a:lnTo>
                          <a:pt x="69" y="0"/>
                        </a:lnTo>
                        <a:lnTo>
                          <a:pt x="55" y="0"/>
                        </a:lnTo>
                        <a:lnTo>
                          <a:pt x="40" y="0"/>
                        </a:lnTo>
                        <a:lnTo>
                          <a:pt x="40" y="20"/>
                        </a:lnTo>
                        <a:lnTo>
                          <a:pt x="28" y="20"/>
                        </a:lnTo>
                        <a:lnTo>
                          <a:pt x="16" y="20"/>
                        </a:lnTo>
                        <a:lnTo>
                          <a:pt x="15" y="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7" name="Freeform 116"/>
                  <p:cNvSpPr>
                    <a:spLocks noChangeAspect="1"/>
                  </p:cNvSpPr>
                  <p:nvPr/>
                </p:nvSpPr>
                <p:spPr bwMode="auto">
                  <a:xfrm>
                    <a:off x="3142" y="2730"/>
                    <a:ext cx="216" cy="245"/>
                  </a:xfrm>
                  <a:custGeom>
                    <a:avLst/>
                    <a:gdLst>
                      <a:gd name="T0" fmla="*/ 468 w 166"/>
                      <a:gd name="T1" fmla="*/ 165 h 186"/>
                      <a:gd name="T2" fmla="*/ 467 w 166"/>
                      <a:gd name="T3" fmla="*/ 138 h 186"/>
                      <a:gd name="T4" fmla="*/ 411 w 166"/>
                      <a:gd name="T5" fmla="*/ 108 h 186"/>
                      <a:gd name="T6" fmla="*/ 360 w 166"/>
                      <a:gd name="T7" fmla="*/ 72 h 186"/>
                      <a:gd name="T8" fmla="*/ 310 w 166"/>
                      <a:gd name="T9" fmla="*/ 37 h 186"/>
                      <a:gd name="T10" fmla="*/ 258 w 166"/>
                      <a:gd name="T11" fmla="*/ 0 h 186"/>
                      <a:gd name="T12" fmla="*/ 209 w 166"/>
                      <a:gd name="T13" fmla="*/ 1 h 186"/>
                      <a:gd name="T14" fmla="*/ 161 w 166"/>
                      <a:gd name="T15" fmla="*/ 1 h 186"/>
                      <a:gd name="T16" fmla="*/ 112 w 166"/>
                      <a:gd name="T17" fmla="*/ 1 h 186"/>
                      <a:gd name="T18" fmla="*/ 60 w 166"/>
                      <a:gd name="T19" fmla="*/ 1 h 186"/>
                      <a:gd name="T20" fmla="*/ 78 w 166"/>
                      <a:gd name="T21" fmla="*/ 92 h 186"/>
                      <a:gd name="T22" fmla="*/ 64 w 166"/>
                      <a:gd name="T23" fmla="*/ 99 h 186"/>
                      <a:gd name="T24" fmla="*/ 64 w 166"/>
                      <a:gd name="T25" fmla="*/ 130 h 186"/>
                      <a:gd name="T26" fmla="*/ 78 w 166"/>
                      <a:gd name="T27" fmla="*/ 153 h 186"/>
                      <a:gd name="T28" fmla="*/ 46 w 166"/>
                      <a:gd name="T29" fmla="*/ 196 h 186"/>
                      <a:gd name="T30" fmla="*/ 12 w 166"/>
                      <a:gd name="T31" fmla="*/ 237 h 186"/>
                      <a:gd name="T32" fmla="*/ 0 w 166"/>
                      <a:gd name="T33" fmla="*/ 237 h 186"/>
                      <a:gd name="T34" fmla="*/ 0 w 166"/>
                      <a:gd name="T35" fmla="*/ 288 h 186"/>
                      <a:gd name="T36" fmla="*/ 1 w 166"/>
                      <a:gd name="T37" fmla="*/ 340 h 186"/>
                      <a:gd name="T38" fmla="*/ 22 w 166"/>
                      <a:gd name="T39" fmla="*/ 400 h 186"/>
                      <a:gd name="T40" fmla="*/ 49 w 166"/>
                      <a:gd name="T41" fmla="*/ 453 h 186"/>
                      <a:gd name="T42" fmla="*/ 73 w 166"/>
                      <a:gd name="T43" fmla="*/ 497 h 186"/>
                      <a:gd name="T44" fmla="*/ 74 w 166"/>
                      <a:gd name="T45" fmla="*/ 512 h 186"/>
                      <a:gd name="T46" fmla="*/ 134 w 166"/>
                      <a:gd name="T47" fmla="*/ 548 h 186"/>
                      <a:gd name="T48" fmla="*/ 195 w 166"/>
                      <a:gd name="T49" fmla="*/ 585 h 186"/>
                      <a:gd name="T50" fmla="*/ 249 w 166"/>
                      <a:gd name="T51" fmla="*/ 590 h 186"/>
                      <a:gd name="T52" fmla="*/ 272 w 166"/>
                      <a:gd name="T53" fmla="*/ 601 h 186"/>
                      <a:gd name="T54" fmla="*/ 288 w 166"/>
                      <a:gd name="T55" fmla="*/ 677 h 186"/>
                      <a:gd name="T56" fmla="*/ 307 w 166"/>
                      <a:gd name="T57" fmla="*/ 728 h 186"/>
                      <a:gd name="T58" fmla="*/ 332 w 166"/>
                      <a:gd name="T59" fmla="*/ 728 h 186"/>
                      <a:gd name="T60" fmla="*/ 360 w 166"/>
                      <a:gd name="T61" fmla="*/ 726 h 186"/>
                      <a:gd name="T62" fmla="*/ 432 w 166"/>
                      <a:gd name="T63" fmla="*/ 738 h 186"/>
                      <a:gd name="T64" fmla="*/ 468 w 166"/>
                      <a:gd name="T65" fmla="*/ 722 h 186"/>
                      <a:gd name="T66" fmla="*/ 505 w 166"/>
                      <a:gd name="T67" fmla="*/ 715 h 186"/>
                      <a:gd name="T68" fmla="*/ 561 w 166"/>
                      <a:gd name="T69" fmla="*/ 690 h 186"/>
                      <a:gd name="T70" fmla="*/ 619 w 166"/>
                      <a:gd name="T71" fmla="*/ 657 h 186"/>
                      <a:gd name="T72" fmla="*/ 583 w 166"/>
                      <a:gd name="T73" fmla="*/ 614 h 186"/>
                      <a:gd name="T74" fmla="*/ 571 w 166"/>
                      <a:gd name="T75" fmla="*/ 548 h 186"/>
                      <a:gd name="T76" fmla="*/ 562 w 166"/>
                      <a:gd name="T77" fmla="*/ 491 h 186"/>
                      <a:gd name="T78" fmla="*/ 561 w 166"/>
                      <a:gd name="T79" fmla="*/ 474 h 186"/>
                      <a:gd name="T80" fmla="*/ 571 w 166"/>
                      <a:gd name="T81" fmla="*/ 410 h 186"/>
                      <a:gd name="T82" fmla="*/ 533 w 166"/>
                      <a:gd name="T83" fmla="*/ 350 h 186"/>
                      <a:gd name="T84" fmla="*/ 561 w 166"/>
                      <a:gd name="T85" fmla="*/ 253 h 186"/>
                      <a:gd name="T86" fmla="*/ 515 w 166"/>
                      <a:gd name="T87" fmla="*/ 209 h 186"/>
                      <a:gd name="T88" fmla="*/ 468 w 166"/>
                      <a:gd name="T89" fmla="*/ 165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86"/>
                      <a:gd name="T137" fmla="*/ 166 w 166"/>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86">
                        <a:moveTo>
                          <a:pt x="126" y="42"/>
                        </a:moveTo>
                        <a:lnTo>
                          <a:pt x="125" y="35"/>
                        </a:lnTo>
                        <a:lnTo>
                          <a:pt x="111" y="27"/>
                        </a:lnTo>
                        <a:lnTo>
                          <a:pt x="97" y="18"/>
                        </a:lnTo>
                        <a:lnTo>
                          <a:pt x="83" y="9"/>
                        </a:lnTo>
                        <a:lnTo>
                          <a:pt x="69" y="0"/>
                        </a:lnTo>
                        <a:lnTo>
                          <a:pt x="56" y="1"/>
                        </a:lnTo>
                        <a:lnTo>
                          <a:pt x="43" y="1"/>
                        </a:lnTo>
                        <a:lnTo>
                          <a:pt x="30" y="1"/>
                        </a:lnTo>
                        <a:lnTo>
                          <a:pt x="16" y="1"/>
                        </a:lnTo>
                        <a:lnTo>
                          <a:pt x="21" y="23"/>
                        </a:lnTo>
                        <a:lnTo>
                          <a:pt x="17" y="25"/>
                        </a:lnTo>
                        <a:lnTo>
                          <a:pt x="17" y="33"/>
                        </a:lnTo>
                        <a:lnTo>
                          <a:pt x="21" y="39"/>
                        </a:lnTo>
                        <a:lnTo>
                          <a:pt x="12" y="49"/>
                        </a:lnTo>
                        <a:lnTo>
                          <a:pt x="3" y="60"/>
                        </a:lnTo>
                        <a:lnTo>
                          <a:pt x="0" y="60"/>
                        </a:lnTo>
                        <a:lnTo>
                          <a:pt x="0" y="73"/>
                        </a:lnTo>
                        <a:lnTo>
                          <a:pt x="1" y="86"/>
                        </a:lnTo>
                        <a:lnTo>
                          <a:pt x="6" y="101"/>
                        </a:lnTo>
                        <a:lnTo>
                          <a:pt x="13" y="114"/>
                        </a:lnTo>
                        <a:lnTo>
                          <a:pt x="19" y="125"/>
                        </a:lnTo>
                        <a:lnTo>
                          <a:pt x="20" y="129"/>
                        </a:lnTo>
                        <a:lnTo>
                          <a:pt x="36" y="138"/>
                        </a:lnTo>
                        <a:lnTo>
                          <a:pt x="52" y="147"/>
                        </a:lnTo>
                        <a:lnTo>
                          <a:pt x="67" y="149"/>
                        </a:lnTo>
                        <a:lnTo>
                          <a:pt x="73" y="152"/>
                        </a:lnTo>
                        <a:lnTo>
                          <a:pt x="78" y="171"/>
                        </a:lnTo>
                        <a:lnTo>
                          <a:pt x="82" y="184"/>
                        </a:lnTo>
                        <a:lnTo>
                          <a:pt x="89" y="184"/>
                        </a:lnTo>
                        <a:lnTo>
                          <a:pt x="97" y="183"/>
                        </a:lnTo>
                        <a:lnTo>
                          <a:pt x="116" y="186"/>
                        </a:lnTo>
                        <a:lnTo>
                          <a:pt x="126" y="182"/>
                        </a:lnTo>
                        <a:lnTo>
                          <a:pt x="135" y="181"/>
                        </a:lnTo>
                        <a:lnTo>
                          <a:pt x="150" y="174"/>
                        </a:lnTo>
                        <a:lnTo>
                          <a:pt x="166" y="166"/>
                        </a:lnTo>
                        <a:lnTo>
                          <a:pt x="156" y="155"/>
                        </a:lnTo>
                        <a:lnTo>
                          <a:pt x="153" y="138"/>
                        </a:lnTo>
                        <a:lnTo>
                          <a:pt x="151" y="124"/>
                        </a:lnTo>
                        <a:lnTo>
                          <a:pt x="150" y="119"/>
                        </a:lnTo>
                        <a:lnTo>
                          <a:pt x="153" y="103"/>
                        </a:lnTo>
                        <a:lnTo>
                          <a:pt x="143" y="88"/>
                        </a:lnTo>
                        <a:lnTo>
                          <a:pt x="150" y="64"/>
                        </a:lnTo>
                        <a:lnTo>
                          <a:pt x="138" y="53"/>
                        </a:lnTo>
                        <a:lnTo>
                          <a:pt x="126" y="4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8" name="Freeform 117"/>
                  <p:cNvSpPr>
                    <a:spLocks noChangeAspect="1"/>
                  </p:cNvSpPr>
                  <p:nvPr/>
                </p:nvSpPr>
                <p:spPr bwMode="auto">
                  <a:xfrm>
                    <a:off x="3147" y="2611"/>
                    <a:ext cx="108" cy="130"/>
                  </a:xfrm>
                  <a:custGeom>
                    <a:avLst/>
                    <a:gdLst>
                      <a:gd name="T0" fmla="*/ 260 w 84"/>
                      <a:gd name="T1" fmla="*/ 55 h 99"/>
                      <a:gd name="T2" fmla="*/ 237 w 84"/>
                      <a:gd name="T3" fmla="*/ 0 h 99"/>
                      <a:gd name="T4" fmla="*/ 210 w 84"/>
                      <a:gd name="T5" fmla="*/ 37 h 99"/>
                      <a:gd name="T6" fmla="*/ 150 w 84"/>
                      <a:gd name="T7" fmla="*/ 37 h 99"/>
                      <a:gd name="T8" fmla="*/ 126 w 84"/>
                      <a:gd name="T9" fmla="*/ 42 h 99"/>
                      <a:gd name="T10" fmla="*/ 112 w 84"/>
                      <a:gd name="T11" fmla="*/ 37 h 99"/>
                      <a:gd name="T12" fmla="*/ 75 w 84"/>
                      <a:gd name="T13" fmla="*/ 38 h 99"/>
                      <a:gd name="T14" fmla="*/ 66 w 84"/>
                      <a:gd name="T15" fmla="*/ 50 h 99"/>
                      <a:gd name="T16" fmla="*/ 64 w 84"/>
                      <a:gd name="T17" fmla="*/ 110 h 99"/>
                      <a:gd name="T18" fmla="*/ 96 w 84"/>
                      <a:gd name="T19" fmla="*/ 144 h 99"/>
                      <a:gd name="T20" fmla="*/ 59 w 84"/>
                      <a:gd name="T21" fmla="*/ 183 h 99"/>
                      <a:gd name="T22" fmla="*/ 28 w 84"/>
                      <a:gd name="T23" fmla="*/ 230 h 99"/>
                      <a:gd name="T24" fmla="*/ 13 w 84"/>
                      <a:gd name="T25" fmla="*/ 303 h 99"/>
                      <a:gd name="T26" fmla="*/ 0 w 84"/>
                      <a:gd name="T27" fmla="*/ 387 h 99"/>
                      <a:gd name="T28" fmla="*/ 17 w 84"/>
                      <a:gd name="T29" fmla="*/ 387 h 99"/>
                      <a:gd name="T30" fmla="*/ 50 w 84"/>
                      <a:gd name="T31" fmla="*/ 360 h 99"/>
                      <a:gd name="T32" fmla="*/ 98 w 84"/>
                      <a:gd name="T33" fmla="*/ 360 h 99"/>
                      <a:gd name="T34" fmla="*/ 144 w 84"/>
                      <a:gd name="T35" fmla="*/ 360 h 99"/>
                      <a:gd name="T36" fmla="*/ 189 w 84"/>
                      <a:gd name="T37" fmla="*/ 360 h 99"/>
                      <a:gd name="T38" fmla="*/ 237 w 84"/>
                      <a:gd name="T39" fmla="*/ 353 h 99"/>
                      <a:gd name="T40" fmla="*/ 231 w 84"/>
                      <a:gd name="T41" fmla="*/ 282 h 99"/>
                      <a:gd name="T42" fmla="*/ 270 w 84"/>
                      <a:gd name="T43" fmla="*/ 215 h 99"/>
                      <a:gd name="T44" fmla="*/ 296 w 84"/>
                      <a:gd name="T45" fmla="*/ 160 h 99"/>
                      <a:gd name="T46" fmla="*/ 278 w 84"/>
                      <a:gd name="T47" fmla="*/ 110 h 99"/>
                      <a:gd name="T48" fmla="*/ 260 w 84"/>
                      <a:gd name="T49" fmla="*/ 55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99"/>
                      <a:gd name="T77" fmla="*/ 84 w 84"/>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99">
                        <a:moveTo>
                          <a:pt x="74" y="14"/>
                        </a:moveTo>
                        <a:lnTo>
                          <a:pt x="67" y="0"/>
                        </a:lnTo>
                        <a:lnTo>
                          <a:pt x="60" y="9"/>
                        </a:lnTo>
                        <a:lnTo>
                          <a:pt x="43" y="9"/>
                        </a:lnTo>
                        <a:lnTo>
                          <a:pt x="36" y="11"/>
                        </a:lnTo>
                        <a:lnTo>
                          <a:pt x="32" y="9"/>
                        </a:lnTo>
                        <a:lnTo>
                          <a:pt x="21" y="10"/>
                        </a:lnTo>
                        <a:lnTo>
                          <a:pt x="19" y="13"/>
                        </a:lnTo>
                        <a:lnTo>
                          <a:pt x="18" y="28"/>
                        </a:lnTo>
                        <a:lnTo>
                          <a:pt x="27" y="37"/>
                        </a:lnTo>
                        <a:lnTo>
                          <a:pt x="17" y="47"/>
                        </a:lnTo>
                        <a:lnTo>
                          <a:pt x="8" y="59"/>
                        </a:lnTo>
                        <a:lnTo>
                          <a:pt x="4" y="78"/>
                        </a:lnTo>
                        <a:lnTo>
                          <a:pt x="0" y="99"/>
                        </a:lnTo>
                        <a:lnTo>
                          <a:pt x="5" y="99"/>
                        </a:lnTo>
                        <a:lnTo>
                          <a:pt x="14" y="92"/>
                        </a:lnTo>
                        <a:lnTo>
                          <a:pt x="28" y="92"/>
                        </a:lnTo>
                        <a:lnTo>
                          <a:pt x="41" y="92"/>
                        </a:lnTo>
                        <a:lnTo>
                          <a:pt x="54" y="92"/>
                        </a:lnTo>
                        <a:lnTo>
                          <a:pt x="67" y="91"/>
                        </a:lnTo>
                        <a:lnTo>
                          <a:pt x="66" y="72"/>
                        </a:lnTo>
                        <a:lnTo>
                          <a:pt x="77" y="55"/>
                        </a:lnTo>
                        <a:lnTo>
                          <a:pt x="84" y="41"/>
                        </a:lnTo>
                        <a:lnTo>
                          <a:pt x="79" y="28"/>
                        </a:lnTo>
                        <a:lnTo>
                          <a:pt x="74"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9" name="Freeform 118"/>
                  <p:cNvSpPr>
                    <a:spLocks noChangeAspect="1"/>
                  </p:cNvSpPr>
                  <p:nvPr/>
                </p:nvSpPr>
                <p:spPr bwMode="auto">
                  <a:xfrm>
                    <a:off x="2796" y="2586"/>
                    <a:ext cx="384" cy="429"/>
                  </a:xfrm>
                  <a:custGeom>
                    <a:avLst/>
                    <a:gdLst>
                      <a:gd name="T0" fmla="*/ 979 w 295"/>
                      <a:gd name="T1" fmla="*/ 512 h 325"/>
                      <a:gd name="T2" fmla="*/ 967 w 295"/>
                      <a:gd name="T3" fmla="*/ 561 h 325"/>
                      <a:gd name="T4" fmla="*/ 981 w 295"/>
                      <a:gd name="T5" fmla="*/ 624 h 325"/>
                      <a:gd name="T6" fmla="*/ 993 w 295"/>
                      <a:gd name="T7" fmla="*/ 676 h 325"/>
                      <a:gd name="T8" fmla="*/ 1000 w 295"/>
                      <a:gd name="T9" fmla="*/ 779 h 325"/>
                      <a:gd name="T10" fmla="*/ 1044 w 295"/>
                      <a:gd name="T11" fmla="*/ 892 h 325"/>
                      <a:gd name="T12" fmla="*/ 1011 w 295"/>
                      <a:gd name="T13" fmla="*/ 952 h 325"/>
                      <a:gd name="T14" fmla="*/ 931 w 295"/>
                      <a:gd name="T15" fmla="*/ 1016 h 325"/>
                      <a:gd name="T16" fmla="*/ 933 w 295"/>
                      <a:gd name="T17" fmla="*/ 1138 h 325"/>
                      <a:gd name="T18" fmla="*/ 988 w 295"/>
                      <a:gd name="T19" fmla="*/ 1239 h 325"/>
                      <a:gd name="T20" fmla="*/ 993 w 295"/>
                      <a:gd name="T21" fmla="*/ 1302 h 325"/>
                      <a:gd name="T22" fmla="*/ 953 w 295"/>
                      <a:gd name="T23" fmla="*/ 1300 h 325"/>
                      <a:gd name="T24" fmla="*/ 876 w 295"/>
                      <a:gd name="T25" fmla="*/ 1205 h 325"/>
                      <a:gd name="T26" fmla="*/ 827 w 295"/>
                      <a:gd name="T27" fmla="*/ 1205 h 325"/>
                      <a:gd name="T28" fmla="*/ 741 w 295"/>
                      <a:gd name="T29" fmla="*/ 1155 h 325"/>
                      <a:gd name="T30" fmla="*/ 673 w 295"/>
                      <a:gd name="T31" fmla="*/ 1127 h 325"/>
                      <a:gd name="T32" fmla="*/ 579 w 295"/>
                      <a:gd name="T33" fmla="*/ 1150 h 325"/>
                      <a:gd name="T34" fmla="*/ 557 w 295"/>
                      <a:gd name="T35" fmla="*/ 1051 h 325"/>
                      <a:gd name="T36" fmla="*/ 555 w 295"/>
                      <a:gd name="T37" fmla="*/ 891 h 325"/>
                      <a:gd name="T38" fmla="*/ 483 w 295"/>
                      <a:gd name="T39" fmla="*/ 862 h 325"/>
                      <a:gd name="T40" fmla="*/ 410 w 295"/>
                      <a:gd name="T41" fmla="*/ 919 h 325"/>
                      <a:gd name="T42" fmla="*/ 302 w 295"/>
                      <a:gd name="T43" fmla="*/ 919 h 325"/>
                      <a:gd name="T44" fmla="*/ 256 w 295"/>
                      <a:gd name="T45" fmla="*/ 785 h 325"/>
                      <a:gd name="T46" fmla="*/ 159 w 295"/>
                      <a:gd name="T47" fmla="*/ 779 h 325"/>
                      <a:gd name="T48" fmla="*/ 57 w 295"/>
                      <a:gd name="T49" fmla="*/ 779 h 325"/>
                      <a:gd name="T50" fmla="*/ 0 w 295"/>
                      <a:gd name="T51" fmla="*/ 775 h 325"/>
                      <a:gd name="T52" fmla="*/ 27 w 295"/>
                      <a:gd name="T53" fmla="*/ 713 h 325"/>
                      <a:gd name="T54" fmla="*/ 83 w 295"/>
                      <a:gd name="T55" fmla="*/ 702 h 325"/>
                      <a:gd name="T56" fmla="*/ 134 w 295"/>
                      <a:gd name="T57" fmla="*/ 676 h 325"/>
                      <a:gd name="T58" fmla="*/ 184 w 295"/>
                      <a:gd name="T59" fmla="*/ 664 h 325"/>
                      <a:gd name="T60" fmla="*/ 232 w 295"/>
                      <a:gd name="T61" fmla="*/ 561 h 325"/>
                      <a:gd name="T62" fmla="*/ 282 w 295"/>
                      <a:gd name="T63" fmla="*/ 453 h 325"/>
                      <a:gd name="T64" fmla="*/ 331 w 295"/>
                      <a:gd name="T65" fmla="*/ 345 h 325"/>
                      <a:gd name="T66" fmla="*/ 350 w 295"/>
                      <a:gd name="T67" fmla="*/ 239 h 325"/>
                      <a:gd name="T68" fmla="*/ 372 w 295"/>
                      <a:gd name="T69" fmla="*/ 124 h 325"/>
                      <a:gd name="T70" fmla="*/ 419 w 295"/>
                      <a:gd name="T71" fmla="*/ 9 h 325"/>
                      <a:gd name="T72" fmla="*/ 532 w 295"/>
                      <a:gd name="T73" fmla="*/ 65 h 325"/>
                      <a:gd name="T74" fmla="*/ 608 w 295"/>
                      <a:gd name="T75" fmla="*/ 38 h 325"/>
                      <a:gd name="T76" fmla="*/ 695 w 295"/>
                      <a:gd name="T77" fmla="*/ 21 h 325"/>
                      <a:gd name="T78" fmla="*/ 759 w 295"/>
                      <a:gd name="T79" fmla="*/ 0 h 325"/>
                      <a:gd name="T80" fmla="*/ 847 w 295"/>
                      <a:gd name="T81" fmla="*/ 9 h 325"/>
                      <a:gd name="T82" fmla="*/ 893 w 295"/>
                      <a:gd name="T83" fmla="*/ 37 h 325"/>
                      <a:gd name="T84" fmla="*/ 967 w 295"/>
                      <a:gd name="T85" fmla="*/ 59 h 325"/>
                      <a:gd name="T86" fmla="*/ 1037 w 295"/>
                      <a:gd name="T87" fmla="*/ 86 h 325"/>
                      <a:gd name="T88" fmla="*/ 1067 w 295"/>
                      <a:gd name="T89" fmla="*/ 186 h 325"/>
                      <a:gd name="T90" fmla="*/ 1066 w 295"/>
                      <a:gd name="T91" fmla="*/ 261 h 325"/>
                      <a:gd name="T92" fmla="*/ 1017 w 295"/>
                      <a:gd name="T93" fmla="*/ 387 h 3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325"/>
                      <a:gd name="T143" fmla="*/ 295 w 295"/>
                      <a:gd name="T144" fmla="*/ 325 h 3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325">
                        <a:moveTo>
                          <a:pt x="268" y="117"/>
                        </a:moveTo>
                        <a:lnTo>
                          <a:pt x="262" y="128"/>
                        </a:lnTo>
                        <a:lnTo>
                          <a:pt x="258" y="139"/>
                        </a:lnTo>
                        <a:lnTo>
                          <a:pt x="259" y="140"/>
                        </a:lnTo>
                        <a:lnTo>
                          <a:pt x="259" y="141"/>
                        </a:lnTo>
                        <a:lnTo>
                          <a:pt x="263" y="155"/>
                        </a:lnTo>
                        <a:lnTo>
                          <a:pt x="265" y="169"/>
                        </a:lnTo>
                        <a:lnTo>
                          <a:pt x="266" y="169"/>
                        </a:lnTo>
                        <a:lnTo>
                          <a:pt x="266" y="182"/>
                        </a:lnTo>
                        <a:lnTo>
                          <a:pt x="267" y="195"/>
                        </a:lnTo>
                        <a:lnTo>
                          <a:pt x="272" y="210"/>
                        </a:lnTo>
                        <a:lnTo>
                          <a:pt x="279" y="223"/>
                        </a:lnTo>
                        <a:lnTo>
                          <a:pt x="285" y="234"/>
                        </a:lnTo>
                        <a:lnTo>
                          <a:pt x="271" y="238"/>
                        </a:lnTo>
                        <a:lnTo>
                          <a:pt x="257" y="241"/>
                        </a:lnTo>
                        <a:lnTo>
                          <a:pt x="249" y="254"/>
                        </a:lnTo>
                        <a:lnTo>
                          <a:pt x="252" y="269"/>
                        </a:lnTo>
                        <a:lnTo>
                          <a:pt x="250" y="284"/>
                        </a:lnTo>
                        <a:lnTo>
                          <a:pt x="249" y="299"/>
                        </a:lnTo>
                        <a:lnTo>
                          <a:pt x="264" y="309"/>
                        </a:lnTo>
                        <a:lnTo>
                          <a:pt x="269" y="304"/>
                        </a:lnTo>
                        <a:lnTo>
                          <a:pt x="266" y="325"/>
                        </a:lnTo>
                        <a:lnTo>
                          <a:pt x="262" y="324"/>
                        </a:lnTo>
                        <a:lnTo>
                          <a:pt x="255" y="324"/>
                        </a:lnTo>
                        <a:lnTo>
                          <a:pt x="242" y="308"/>
                        </a:lnTo>
                        <a:lnTo>
                          <a:pt x="234" y="301"/>
                        </a:lnTo>
                        <a:lnTo>
                          <a:pt x="226" y="294"/>
                        </a:lnTo>
                        <a:lnTo>
                          <a:pt x="221" y="301"/>
                        </a:lnTo>
                        <a:lnTo>
                          <a:pt x="201" y="293"/>
                        </a:lnTo>
                        <a:lnTo>
                          <a:pt x="198" y="288"/>
                        </a:lnTo>
                        <a:lnTo>
                          <a:pt x="186" y="290"/>
                        </a:lnTo>
                        <a:lnTo>
                          <a:pt x="180" y="281"/>
                        </a:lnTo>
                        <a:lnTo>
                          <a:pt x="167" y="285"/>
                        </a:lnTo>
                        <a:lnTo>
                          <a:pt x="155" y="287"/>
                        </a:lnTo>
                        <a:lnTo>
                          <a:pt x="155" y="280"/>
                        </a:lnTo>
                        <a:lnTo>
                          <a:pt x="149" y="262"/>
                        </a:lnTo>
                        <a:lnTo>
                          <a:pt x="149" y="242"/>
                        </a:lnTo>
                        <a:lnTo>
                          <a:pt x="148" y="222"/>
                        </a:lnTo>
                        <a:lnTo>
                          <a:pt x="128" y="219"/>
                        </a:lnTo>
                        <a:lnTo>
                          <a:pt x="129" y="215"/>
                        </a:lnTo>
                        <a:lnTo>
                          <a:pt x="113" y="214"/>
                        </a:lnTo>
                        <a:lnTo>
                          <a:pt x="110" y="229"/>
                        </a:lnTo>
                        <a:lnTo>
                          <a:pt x="91" y="233"/>
                        </a:lnTo>
                        <a:lnTo>
                          <a:pt x="81" y="229"/>
                        </a:lnTo>
                        <a:lnTo>
                          <a:pt x="74" y="213"/>
                        </a:lnTo>
                        <a:lnTo>
                          <a:pt x="68" y="196"/>
                        </a:lnTo>
                        <a:lnTo>
                          <a:pt x="55" y="196"/>
                        </a:lnTo>
                        <a:lnTo>
                          <a:pt x="42" y="195"/>
                        </a:lnTo>
                        <a:lnTo>
                          <a:pt x="28" y="195"/>
                        </a:lnTo>
                        <a:lnTo>
                          <a:pt x="15" y="195"/>
                        </a:lnTo>
                        <a:lnTo>
                          <a:pt x="3" y="196"/>
                        </a:lnTo>
                        <a:lnTo>
                          <a:pt x="0" y="193"/>
                        </a:lnTo>
                        <a:lnTo>
                          <a:pt x="6" y="192"/>
                        </a:lnTo>
                        <a:lnTo>
                          <a:pt x="7" y="178"/>
                        </a:lnTo>
                        <a:lnTo>
                          <a:pt x="14" y="172"/>
                        </a:lnTo>
                        <a:lnTo>
                          <a:pt x="22" y="175"/>
                        </a:lnTo>
                        <a:lnTo>
                          <a:pt x="26" y="170"/>
                        </a:lnTo>
                        <a:lnTo>
                          <a:pt x="36" y="169"/>
                        </a:lnTo>
                        <a:lnTo>
                          <a:pt x="37" y="178"/>
                        </a:lnTo>
                        <a:lnTo>
                          <a:pt x="49" y="166"/>
                        </a:lnTo>
                        <a:lnTo>
                          <a:pt x="60" y="154"/>
                        </a:lnTo>
                        <a:lnTo>
                          <a:pt x="62" y="140"/>
                        </a:lnTo>
                        <a:lnTo>
                          <a:pt x="65" y="127"/>
                        </a:lnTo>
                        <a:lnTo>
                          <a:pt x="75" y="113"/>
                        </a:lnTo>
                        <a:lnTo>
                          <a:pt x="86" y="98"/>
                        </a:lnTo>
                        <a:lnTo>
                          <a:pt x="88" y="86"/>
                        </a:lnTo>
                        <a:lnTo>
                          <a:pt x="90" y="73"/>
                        </a:lnTo>
                        <a:lnTo>
                          <a:pt x="94" y="60"/>
                        </a:lnTo>
                        <a:lnTo>
                          <a:pt x="96" y="46"/>
                        </a:lnTo>
                        <a:lnTo>
                          <a:pt x="100" y="31"/>
                        </a:lnTo>
                        <a:lnTo>
                          <a:pt x="99" y="18"/>
                        </a:lnTo>
                        <a:lnTo>
                          <a:pt x="112" y="2"/>
                        </a:lnTo>
                        <a:lnTo>
                          <a:pt x="128" y="12"/>
                        </a:lnTo>
                        <a:lnTo>
                          <a:pt x="142" y="16"/>
                        </a:lnTo>
                        <a:lnTo>
                          <a:pt x="157" y="20"/>
                        </a:lnTo>
                        <a:lnTo>
                          <a:pt x="163" y="10"/>
                        </a:lnTo>
                        <a:lnTo>
                          <a:pt x="171" y="11"/>
                        </a:lnTo>
                        <a:lnTo>
                          <a:pt x="186" y="5"/>
                        </a:lnTo>
                        <a:lnTo>
                          <a:pt x="197" y="5"/>
                        </a:lnTo>
                        <a:lnTo>
                          <a:pt x="203" y="0"/>
                        </a:lnTo>
                        <a:lnTo>
                          <a:pt x="214" y="1"/>
                        </a:lnTo>
                        <a:lnTo>
                          <a:pt x="227" y="2"/>
                        </a:lnTo>
                        <a:lnTo>
                          <a:pt x="235" y="4"/>
                        </a:lnTo>
                        <a:lnTo>
                          <a:pt x="239" y="9"/>
                        </a:lnTo>
                        <a:lnTo>
                          <a:pt x="251" y="16"/>
                        </a:lnTo>
                        <a:lnTo>
                          <a:pt x="259" y="15"/>
                        </a:lnTo>
                        <a:lnTo>
                          <a:pt x="266" y="11"/>
                        </a:lnTo>
                        <a:lnTo>
                          <a:pt x="277" y="21"/>
                        </a:lnTo>
                        <a:lnTo>
                          <a:pt x="287" y="31"/>
                        </a:lnTo>
                        <a:lnTo>
                          <a:pt x="286" y="46"/>
                        </a:lnTo>
                        <a:lnTo>
                          <a:pt x="295" y="55"/>
                        </a:lnTo>
                        <a:lnTo>
                          <a:pt x="285" y="65"/>
                        </a:lnTo>
                        <a:lnTo>
                          <a:pt x="276" y="77"/>
                        </a:lnTo>
                        <a:lnTo>
                          <a:pt x="272" y="96"/>
                        </a:lnTo>
                        <a:lnTo>
                          <a:pt x="268" y="1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00" name="Freeform 119"/>
                  <p:cNvSpPr>
                    <a:spLocks noChangeAspect="1"/>
                  </p:cNvSpPr>
                  <p:nvPr/>
                </p:nvSpPr>
                <p:spPr bwMode="auto">
                  <a:xfrm>
                    <a:off x="2989" y="2895"/>
                    <a:ext cx="234" cy="229"/>
                  </a:xfrm>
                  <a:custGeom>
                    <a:avLst/>
                    <a:gdLst>
                      <a:gd name="T0" fmla="*/ 114 w 180"/>
                      <a:gd name="T1" fmla="*/ 342 h 173"/>
                      <a:gd name="T2" fmla="*/ 60 w 180"/>
                      <a:gd name="T3" fmla="*/ 342 h 173"/>
                      <a:gd name="T4" fmla="*/ 1 w 180"/>
                      <a:gd name="T5" fmla="*/ 348 h 173"/>
                      <a:gd name="T6" fmla="*/ 1 w 180"/>
                      <a:gd name="T7" fmla="*/ 401 h 173"/>
                      <a:gd name="T8" fmla="*/ 0 w 180"/>
                      <a:gd name="T9" fmla="*/ 454 h 173"/>
                      <a:gd name="T10" fmla="*/ 0 w 180"/>
                      <a:gd name="T11" fmla="*/ 514 h 173"/>
                      <a:gd name="T12" fmla="*/ 0 w 180"/>
                      <a:gd name="T13" fmla="*/ 567 h 173"/>
                      <a:gd name="T14" fmla="*/ 39 w 180"/>
                      <a:gd name="T15" fmla="*/ 617 h 173"/>
                      <a:gd name="T16" fmla="*/ 83 w 180"/>
                      <a:gd name="T17" fmla="*/ 671 h 173"/>
                      <a:gd name="T18" fmla="*/ 120 w 180"/>
                      <a:gd name="T19" fmla="*/ 664 h 173"/>
                      <a:gd name="T20" fmla="*/ 177 w 180"/>
                      <a:gd name="T21" fmla="*/ 682 h 173"/>
                      <a:gd name="T22" fmla="*/ 259 w 180"/>
                      <a:gd name="T23" fmla="*/ 703 h 173"/>
                      <a:gd name="T24" fmla="*/ 316 w 180"/>
                      <a:gd name="T25" fmla="*/ 651 h 173"/>
                      <a:gd name="T26" fmla="*/ 373 w 180"/>
                      <a:gd name="T27" fmla="*/ 600 h 173"/>
                      <a:gd name="T28" fmla="*/ 389 w 180"/>
                      <a:gd name="T29" fmla="*/ 552 h 173"/>
                      <a:gd name="T30" fmla="*/ 434 w 180"/>
                      <a:gd name="T31" fmla="*/ 540 h 173"/>
                      <a:gd name="T32" fmla="*/ 478 w 180"/>
                      <a:gd name="T33" fmla="*/ 531 h 173"/>
                      <a:gd name="T34" fmla="*/ 463 w 180"/>
                      <a:gd name="T35" fmla="*/ 492 h 173"/>
                      <a:gd name="T36" fmla="*/ 507 w 180"/>
                      <a:gd name="T37" fmla="*/ 473 h 173"/>
                      <a:gd name="T38" fmla="*/ 554 w 180"/>
                      <a:gd name="T39" fmla="*/ 454 h 173"/>
                      <a:gd name="T40" fmla="*/ 598 w 180"/>
                      <a:gd name="T41" fmla="*/ 437 h 173"/>
                      <a:gd name="T42" fmla="*/ 636 w 180"/>
                      <a:gd name="T43" fmla="*/ 416 h 173"/>
                      <a:gd name="T44" fmla="*/ 614 w 180"/>
                      <a:gd name="T45" fmla="*/ 388 h 173"/>
                      <a:gd name="T46" fmla="*/ 638 w 180"/>
                      <a:gd name="T47" fmla="*/ 314 h 173"/>
                      <a:gd name="T48" fmla="*/ 654 w 180"/>
                      <a:gd name="T49" fmla="*/ 297 h 173"/>
                      <a:gd name="T50" fmla="*/ 654 w 180"/>
                      <a:gd name="T51" fmla="*/ 238 h 173"/>
                      <a:gd name="T52" fmla="*/ 658 w 180"/>
                      <a:gd name="T53" fmla="*/ 188 h 173"/>
                      <a:gd name="T54" fmla="*/ 667 w 180"/>
                      <a:gd name="T55" fmla="*/ 163 h 173"/>
                      <a:gd name="T56" fmla="*/ 636 w 180"/>
                      <a:gd name="T57" fmla="*/ 105 h 173"/>
                      <a:gd name="T58" fmla="*/ 630 w 180"/>
                      <a:gd name="T59" fmla="*/ 87 h 173"/>
                      <a:gd name="T60" fmla="*/ 571 w 180"/>
                      <a:gd name="T61" fmla="*/ 53 h 173"/>
                      <a:gd name="T62" fmla="*/ 512 w 180"/>
                      <a:gd name="T63" fmla="*/ 16 h 173"/>
                      <a:gd name="T64" fmla="*/ 507 w 180"/>
                      <a:gd name="T65" fmla="*/ 0 h 173"/>
                      <a:gd name="T66" fmla="*/ 456 w 180"/>
                      <a:gd name="T67" fmla="*/ 16 h 173"/>
                      <a:gd name="T68" fmla="*/ 406 w 180"/>
                      <a:gd name="T69" fmla="*/ 28 h 173"/>
                      <a:gd name="T70" fmla="*/ 373 w 180"/>
                      <a:gd name="T71" fmla="*/ 79 h 173"/>
                      <a:gd name="T72" fmla="*/ 387 w 180"/>
                      <a:gd name="T73" fmla="*/ 142 h 173"/>
                      <a:gd name="T74" fmla="*/ 380 w 180"/>
                      <a:gd name="T75" fmla="*/ 201 h 173"/>
                      <a:gd name="T76" fmla="*/ 373 w 180"/>
                      <a:gd name="T77" fmla="*/ 265 h 173"/>
                      <a:gd name="T78" fmla="*/ 430 w 180"/>
                      <a:gd name="T79" fmla="*/ 303 h 173"/>
                      <a:gd name="T80" fmla="*/ 449 w 180"/>
                      <a:gd name="T81" fmla="*/ 286 h 173"/>
                      <a:gd name="T82" fmla="*/ 438 w 180"/>
                      <a:gd name="T83" fmla="*/ 368 h 173"/>
                      <a:gd name="T84" fmla="*/ 423 w 180"/>
                      <a:gd name="T85" fmla="*/ 367 h 173"/>
                      <a:gd name="T86" fmla="*/ 397 w 180"/>
                      <a:gd name="T87" fmla="*/ 367 h 173"/>
                      <a:gd name="T88" fmla="*/ 350 w 180"/>
                      <a:gd name="T89" fmla="*/ 302 h 173"/>
                      <a:gd name="T90" fmla="*/ 321 w 180"/>
                      <a:gd name="T91" fmla="*/ 273 h 173"/>
                      <a:gd name="T92" fmla="*/ 287 w 180"/>
                      <a:gd name="T93" fmla="*/ 244 h 173"/>
                      <a:gd name="T94" fmla="*/ 270 w 180"/>
                      <a:gd name="T95" fmla="*/ 273 h 173"/>
                      <a:gd name="T96" fmla="*/ 198 w 180"/>
                      <a:gd name="T97" fmla="*/ 238 h 173"/>
                      <a:gd name="T98" fmla="*/ 187 w 180"/>
                      <a:gd name="T99" fmla="*/ 217 h 173"/>
                      <a:gd name="T100" fmla="*/ 140 w 180"/>
                      <a:gd name="T101" fmla="*/ 228 h 173"/>
                      <a:gd name="T102" fmla="*/ 120 w 180"/>
                      <a:gd name="T103" fmla="*/ 191 h 173"/>
                      <a:gd name="T104" fmla="*/ 120 w 180"/>
                      <a:gd name="T105" fmla="*/ 266 h 173"/>
                      <a:gd name="T106" fmla="*/ 114 w 180"/>
                      <a:gd name="T107" fmla="*/ 342 h 1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73"/>
                      <a:gd name="T164" fmla="*/ 180 w 180"/>
                      <a:gd name="T165" fmla="*/ 173 h 1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73">
                        <a:moveTo>
                          <a:pt x="31" y="84"/>
                        </a:moveTo>
                        <a:lnTo>
                          <a:pt x="16" y="84"/>
                        </a:lnTo>
                        <a:lnTo>
                          <a:pt x="1" y="85"/>
                        </a:lnTo>
                        <a:lnTo>
                          <a:pt x="1" y="99"/>
                        </a:lnTo>
                        <a:lnTo>
                          <a:pt x="0" y="112"/>
                        </a:lnTo>
                        <a:lnTo>
                          <a:pt x="0" y="126"/>
                        </a:lnTo>
                        <a:lnTo>
                          <a:pt x="0" y="139"/>
                        </a:lnTo>
                        <a:lnTo>
                          <a:pt x="11" y="152"/>
                        </a:lnTo>
                        <a:lnTo>
                          <a:pt x="22" y="165"/>
                        </a:lnTo>
                        <a:lnTo>
                          <a:pt x="32" y="163"/>
                        </a:lnTo>
                        <a:lnTo>
                          <a:pt x="48" y="168"/>
                        </a:lnTo>
                        <a:lnTo>
                          <a:pt x="70" y="173"/>
                        </a:lnTo>
                        <a:lnTo>
                          <a:pt x="85" y="160"/>
                        </a:lnTo>
                        <a:lnTo>
                          <a:pt x="101" y="147"/>
                        </a:lnTo>
                        <a:lnTo>
                          <a:pt x="105" y="136"/>
                        </a:lnTo>
                        <a:lnTo>
                          <a:pt x="117" y="133"/>
                        </a:lnTo>
                        <a:lnTo>
                          <a:pt x="129" y="131"/>
                        </a:lnTo>
                        <a:lnTo>
                          <a:pt x="125" y="121"/>
                        </a:lnTo>
                        <a:lnTo>
                          <a:pt x="137" y="116"/>
                        </a:lnTo>
                        <a:lnTo>
                          <a:pt x="149" y="112"/>
                        </a:lnTo>
                        <a:lnTo>
                          <a:pt x="161" y="107"/>
                        </a:lnTo>
                        <a:lnTo>
                          <a:pt x="171" y="102"/>
                        </a:lnTo>
                        <a:lnTo>
                          <a:pt x="165" y="95"/>
                        </a:lnTo>
                        <a:lnTo>
                          <a:pt x="172" y="77"/>
                        </a:lnTo>
                        <a:lnTo>
                          <a:pt x="176" y="73"/>
                        </a:lnTo>
                        <a:lnTo>
                          <a:pt x="176" y="59"/>
                        </a:lnTo>
                        <a:lnTo>
                          <a:pt x="177" y="46"/>
                        </a:lnTo>
                        <a:lnTo>
                          <a:pt x="180" y="40"/>
                        </a:lnTo>
                        <a:lnTo>
                          <a:pt x="171" y="26"/>
                        </a:lnTo>
                        <a:lnTo>
                          <a:pt x="170" y="22"/>
                        </a:lnTo>
                        <a:lnTo>
                          <a:pt x="154" y="13"/>
                        </a:lnTo>
                        <a:lnTo>
                          <a:pt x="138" y="4"/>
                        </a:lnTo>
                        <a:lnTo>
                          <a:pt x="137" y="0"/>
                        </a:lnTo>
                        <a:lnTo>
                          <a:pt x="123" y="4"/>
                        </a:lnTo>
                        <a:lnTo>
                          <a:pt x="109" y="7"/>
                        </a:lnTo>
                        <a:lnTo>
                          <a:pt x="101" y="20"/>
                        </a:lnTo>
                        <a:lnTo>
                          <a:pt x="104" y="35"/>
                        </a:lnTo>
                        <a:lnTo>
                          <a:pt x="102" y="50"/>
                        </a:lnTo>
                        <a:lnTo>
                          <a:pt x="101" y="65"/>
                        </a:lnTo>
                        <a:lnTo>
                          <a:pt x="116" y="75"/>
                        </a:lnTo>
                        <a:lnTo>
                          <a:pt x="121" y="70"/>
                        </a:lnTo>
                        <a:lnTo>
                          <a:pt x="118" y="91"/>
                        </a:lnTo>
                        <a:lnTo>
                          <a:pt x="114" y="90"/>
                        </a:lnTo>
                        <a:lnTo>
                          <a:pt x="107" y="90"/>
                        </a:lnTo>
                        <a:lnTo>
                          <a:pt x="94" y="74"/>
                        </a:lnTo>
                        <a:lnTo>
                          <a:pt x="86" y="67"/>
                        </a:lnTo>
                        <a:lnTo>
                          <a:pt x="78" y="60"/>
                        </a:lnTo>
                        <a:lnTo>
                          <a:pt x="73" y="67"/>
                        </a:lnTo>
                        <a:lnTo>
                          <a:pt x="53" y="59"/>
                        </a:lnTo>
                        <a:lnTo>
                          <a:pt x="50" y="54"/>
                        </a:lnTo>
                        <a:lnTo>
                          <a:pt x="38" y="56"/>
                        </a:lnTo>
                        <a:lnTo>
                          <a:pt x="32" y="47"/>
                        </a:lnTo>
                        <a:lnTo>
                          <a:pt x="32" y="66"/>
                        </a:lnTo>
                        <a:lnTo>
                          <a:pt x="31" y="8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01" name="Freeform 120"/>
                  <p:cNvSpPr>
                    <a:spLocks noChangeAspect="1"/>
                  </p:cNvSpPr>
                  <p:nvPr/>
                </p:nvSpPr>
                <p:spPr bwMode="auto">
                  <a:xfrm>
                    <a:off x="3052" y="3068"/>
                    <a:ext cx="152" cy="155"/>
                  </a:xfrm>
                  <a:custGeom>
                    <a:avLst/>
                    <a:gdLst>
                      <a:gd name="T0" fmla="*/ 213 w 117"/>
                      <a:gd name="T1" fmla="*/ 439 h 118"/>
                      <a:gd name="T2" fmla="*/ 203 w 117"/>
                      <a:gd name="T3" fmla="*/ 426 h 118"/>
                      <a:gd name="T4" fmla="*/ 152 w 117"/>
                      <a:gd name="T5" fmla="*/ 402 h 118"/>
                      <a:gd name="T6" fmla="*/ 134 w 117"/>
                      <a:gd name="T7" fmla="*/ 348 h 118"/>
                      <a:gd name="T8" fmla="*/ 120 w 117"/>
                      <a:gd name="T9" fmla="*/ 324 h 118"/>
                      <a:gd name="T10" fmla="*/ 108 w 117"/>
                      <a:gd name="T11" fmla="*/ 313 h 118"/>
                      <a:gd name="T12" fmla="*/ 66 w 117"/>
                      <a:gd name="T13" fmla="*/ 282 h 118"/>
                      <a:gd name="T14" fmla="*/ 35 w 117"/>
                      <a:gd name="T15" fmla="*/ 215 h 118"/>
                      <a:gd name="T16" fmla="*/ 0 w 117"/>
                      <a:gd name="T17" fmla="*/ 144 h 118"/>
                      <a:gd name="T18" fmla="*/ 83 w 117"/>
                      <a:gd name="T19" fmla="*/ 164 h 118"/>
                      <a:gd name="T20" fmla="*/ 136 w 117"/>
                      <a:gd name="T21" fmla="*/ 114 h 118"/>
                      <a:gd name="T22" fmla="*/ 197 w 117"/>
                      <a:gd name="T23" fmla="*/ 64 h 118"/>
                      <a:gd name="T24" fmla="*/ 210 w 117"/>
                      <a:gd name="T25" fmla="*/ 21 h 118"/>
                      <a:gd name="T26" fmla="*/ 256 w 117"/>
                      <a:gd name="T27" fmla="*/ 9 h 118"/>
                      <a:gd name="T28" fmla="*/ 299 w 117"/>
                      <a:gd name="T29" fmla="*/ 0 h 118"/>
                      <a:gd name="T30" fmla="*/ 295 w 117"/>
                      <a:gd name="T31" fmla="*/ 24 h 118"/>
                      <a:gd name="T32" fmla="*/ 323 w 117"/>
                      <a:gd name="T33" fmla="*/ 21 h 118"/>
                      <a:gd name="T34" fmla="*/ 379 w 117"/>
                      <a:gd name="T35" fmla="*/ 49 h 118"/>
                      <a:gd name="T36" fmla="*/ 433 w 117"/>
                      <a:gd name="T37" fmla="*/ 72 h 118"/>
                      <a:gd name="T38" fmla="*/ 433 w 117"/>
                      <a:gd name="T39" fmla="*/ 159 h 118"/>
                      <a:gd name="T40" fmla="*/ 420 w 117"/>
                      <a:gd name="T41" fmla="*/ 215 h 118"/>
                      <a:gd name="T42" fmla="*/ 430 w 117"/>
                      <a:gd name="T43" fmla="*/ 275 h 118"/>
                      <a:gd name="T44" fmla="*/ 411 w 117"/>
                      <a:gd name="T45" fmla="*/ 335 h 118"/>
                      <a:gd name="T46" fmla="*/ 396 w 117"/>
                      <a:gd name="T47" fmla="*/ 389 h 118"/>
                      <a:gd name="T48" fmla="*/ 361 w 117"/>
                      <a:gd name="T49" fmla="*/ 424 h 118"/>
                      <a:gd name="T50" fmla="*/ 323 w 117"/>
                      <a:gd name="T51" fmla="*/ 462 h 118"/>
                      <a:gd name="T52" fmla="*/ 273 w 117"/>
                      <a:gd name="T53" fmla="*/ 453 h 118"/>
                      <a:gd name="T54" fmla="*/ 220 w 117"/>
                      <a:gd name="T55" fmla="*/ 440 h 118"/>
                      <a:gd name="T56" fmla="*/ 213 w 117"/>
                      <a:gd name="T57" fmla="*/ 439 h 1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118"/>
                      <a:gd name="T89" fmla="*/ 117 w 117"/>
                      <a:gd name="T90" fmla="*/ 118 h 1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118">
                        <a:moveTo>
                          <a:pt x="58" y="112"/>
                        </a:moveTo>
                        <a:lnTo>
                          <a:pt x="55" y="109"/>
                        </a:lnTo>
                        <a:lnTo>
                          <a:pt x="41" y="103"/>
                        </a:lnTo>
                        <a:lnTo>
                          <a:pt x="36" y="89"/>
                        </a:lnTo>
                        <a:lnTo>
                          <a:pt x="32" y="83"/>
                        </a:lnTo>
                        <a:lnTo>
                          <a:pt x="29" y="80"/>
                        </a:lnTo>
                        <a:lnTo>
                          <a:pt x="18" y="72"/>
                        </a:lnTo>
                        <a:lnTo>
                          <a:pt x="9" y="55"/>
                        </a:lnTo>
                        <a:lnTo>
                          <a:pt x="0" y="37"/>
                        </a:lnTo>
                        <a:lnTo>
                          <a:pt x="22" y="42"/>
                        </a:lnTo>
                        <a:lnTo>
                          <a:pt x="37" y="29"/>
                        </a:lnTo>
                        <a:lnTo>
                          <a:pt x="53" y="16"/>
                        </a:lnTo>
                        <a:lnTo>
                          <a:pt x="57" y="5"/>
                        </a:lnTo>
                        <a:lnTo>
                          <a:pt x="69" y="2"/>
                        </a:lnTo>
                        <a:lnTo>
                          <a:pt x="81" y="0"/>
                        </a:lnTo>
                        <a:lnTo>
                          <a:pt x="80" y="6"/>
                        </a:lnTo>
                        <a:lnTo>
                          <a:pt x="88" y="5"/>
                        </a:lnTo>
                        <a:lnTo>
                          <a:pt x="102" y="12"/>
                        </a:lnTo>
                        <a:lnTo>
                          <a:pt x="117" y="18"/>
                        </a:lnTo>
                        <a:lnTo>
                          <a:pt x="117" y="40"/>
                        </a:lnTo>
                        <a:lnTo>
                          <a:pt x="114" y="55"/>
                        </a:lnTo>
                        <a:lnTo>
                          <a:pt x="116" y="70"/>
                        </a:lnTo>
                        <a:lnTo>
                          <a:pt x="111" y="86"/>
                        </a:lnTo>
                        <a:lnTo>
                          <a:pt x="107" y="99"/>
                        </a:lnTo>
                        <a:lnTo>
                          <a:pt x="98" y="108"/>
                        </a:lnTo>
                        <a:lnTo>
                          <a:pt x="88" y="118"/>
                        </a:lnTo>
                        <a:lnTo>
                          <a:pt x="74" y="116"/>
                        </a:lnTo>
                        <a:lnTo>
                          <a:pt x="59" y="113"/>
                        </a:lnTo>
                        <a:lnTo>
                          <a:pt x="58" y="1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02" name="Freeform 121"/>
                  <p:cNvSpPr>
                    <a:spLocks noChangeAspect="1"/>
                  </p:cNvSpPr>
                  <p:nvPr/>
                </p:nvSpPr>
                <p:spPr bwMode="auto">
                  <a:xfrm>
                    <a:off x="2218" y="2072"/>
                    <a:ext cx="168" cy="159"/>
                  </a:xfrm>
                  <a:custGeom>
                    <a:avLst/>
                    <a:gdLst>
                      <a:gd name="T0" fmla="*/ 1 w 129"/>
                      <a:gd name="T1" fmla="*/ 453 h 120"/>
                      <a:gd name="T2" fmla="*/ 0 w 129"/>
                      <a:gd name="T3" fmla="*/ 492 h 120"/>
                      <a:gd name="T4" fmla="*/ 0 w 129"/>
                      <a:gd name="T5" fmla="*/ 453 h 120"/>
                      <a:gd name="T6" fmla="*/ 38 w 129"/>
                      <a:gd name="T7" fmla="*/ 363 h 120"/>
                      <a:gd name="T8" fmla="*/ 74 w 129"/>
                      <a:gd name="T9" fmla="*/ 277 h 120"/>
                      <a:gd name="T10" fmla="*/ 64 w 129"/>
                      <a:gd name="T11" fmla="*/ 281 h 120"/>
                      <a:gd name="T12" fmla="*/ 108 w 129"/>
                      <a:gd name="T13" fmla="*/ 227 h 120"/>
                      <a:gd name="T14" fmla="*/ 133 w 129"/>
                      <a:gd name="T15" fmla="*/ 172 h 120"/>
                      <a:gd name="T16" fmla="*/ 152 w 129"/>
                      <a:gd name="T17" fmla="*/ 114 h 120"/>
                      <a:gd name="T18" fmla="*/ 198 w 129"/>
                      <a:gd name="T19" fmla="*/ 70 h 120"/>
                      <a:gd name="T20" fmla="*/ 228 w 129"/>
                      <a:gd name="T21" fmla="*/ 0 h 120"/>
                      <a:gd name="T22" fmla="*/ 293 w 129"/>
                      <a:gd name="T23" fmla="*/ 0 h 120"/>
                      <a:gd name="T24" fmla="*/ 352 w 129"/>
                      <a:gd name="T25" fmla="*/ 0 h 120"/>
                      <a:gd name="T26" fmla="*/ 417 w 129"/>
                      <a:gd name="T27" fmla="*/ 0 h 120"/>
                      <a:gd name="T28" fmla="*/ 483 w 129"/>
                      <a:gd name="T29" fmla="*/ 0 h 120"/>
                      <a:gd name="T30" fmla="*/ 475 w 129"/>
                      <a:gd name="T31" fmla="*/ 28 h 120"/>
                      <a:gd name="T32" fmla="*/ 475 w 129"/>
                      <a:gd name="T33" fmla="*/ 115 h 120"/>
                      <a:gd name="T34" fmla="*/ 431 w 129"/>
                      <a:gd name="T35" fmla="*/ 115 h 120"/>
                      <a:gd name="T36" fmla="*/ 387 w 129"/>
                      <a:gd name="T37" fmla="*/ 115 h 120"/>
                      <a:gd name="T38" fmla="*/ 336 w 129"/>
                      <a:gd name="T39" fmla="*/ 115 h 120"/>
                      <a:gd name="T40" fmla="*/ 293 w 129"/>
                      <a:gd name="T41" fmla="*/ 115 h 120"/>
                      <a:gd name="T42" fmla="*/ 287 w 129"/>
                      <a:gd name="T43" fmla="*/ 209 h 120"/>
                      <a:gd name="T44" fmla="*/ 287 w 129"/>
                      <a:gd name="T45" fmla="*/ 301 h 120"/>
                      <a:gd name="T46" fmla="*/ 228 w 129"/>
                      <a:gd name="T47" fmla="*/ 330 h 120"/>
                      <a:gd name="T48" fmla="*/ 228 w 129"/>
                      <a:gd name="T49" fmla="*/ 391 h 120"/>
                      <a:gd name="T50" fmla="*/ 228 w 129"/>
                      <a:gd name="T51" fmla="*/ 453 h 120"/>
                      <a:gd name="T52" fmla="*/ 173 w 129"/>
                      <a:gd name="T53" fmla="*/ 453 h 120"/>
                      <a:gd name="T54" fmla="*/ 116 w 129"/>
                      <a:gd name="T55" fmla="*/ 453 h 120"/>
                      <a:gd name="T56" fmla="*/ 60 w 129"/>
                      <a:gd name="T57" fmla="*/ 453 h 120"/>
                      <a:gd name="T58" fmla="*/ 1 w 129"/>
                      <a:gd name="T59" fmla="*/ 453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
                      <a:gd name="T91" fmla="*/ 0 h 120"/>
                      <a:gd name="T92" fmla="*/ 129 w 129"/>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 h="120">
                        <a:moveTo>
                          <a:pt x="1" y="111"/>
                        </a:moveTo>
                        <a:lnTo>
                          <a:pt x="0" y="120"/>
                        </a:lnTo>
                        <a:lnTo>
                          <a:pt x="0" y="111"/>
                        </a:lnTo>
                        <a:lnTo>
                          <a:pt x="10" y="89"/>
                        </a:lnTo>
                        <a:lnTo>
                          <a:pt x="20" y="68"/>
                        </a:lnTo>
                        <a:lnTo>
                          <a:pt x="17" y="69"/>
                        </a:lnTo>
                        <a:lnTo>
                          <a:pt x="29" y="55"/>
                        </a:lnTo>
                        <a:lnTo>
                          <a:pt x="35" y="42"/>
                        </a:lnTo>
                        <a:lnTo>
                          <a:pt x="41" y="28"/>
                        </a:lnTo>
                        <a:lnTo>
                          <a:pt x="53" y="17"/>
                        </a:lnTo>
                        <a:lnTo>
                          <a:pt x="61" y="0"/>
                        </a:lnTo>
                        <a:lnTo>
                          <a:pt x="78" y="0"/>
                        </a:lnTo>
                        <a:lnTo>
                          <a:pt x="94" y="0"/>
                        </a:lnTo>
                        <a:lnTo>
                          <a:pt x="111" y="0"/>
                        </a:lnTo>
                        <a:lnTo>
                          <a:pt x="129" y="0"/>
                        </a:lnTo>
                        <a:lnTo>
                          <a:pt x="127" y="7"/>
                        </a:lnTo>
                        <a:lnTo>
                          <a:pt x="127" y="29"/>
                        </a:lnTo>
                        <a:lnTo>
                          <a:pt x="115" y="29"/>
                        </a:lnTo>
                        <a:lnTo>
                          <a:pt x="103" y="29"/>
                        </a:lnTo>
                        <a:lnTo>
                          <a:pt x="90" y="29"/>
                        </a:lnTo>
                        <a:lnTo>
                          <a:pt x="78" y="29"/>
                        </a:lnTo>
                        <a:lnTo>
                          <a:pt x="77" y="51"/>
                        </a:lnTo>
                        <a:lnTo>
                          <a:pt x="77" y="73"/>
                        </a:lnTo>
                        <a:lnTo>
                          <a:pt x="61" y="81"/>
                        </a:lnTo>
                        <a:lnTo>
                          <a:pt x="61" y="96"/>
                        </a:lnTo>
                        <a:lnTo>
                          <a:pt x="61" y="111"/>
                        </a:lnTo>
                        <a:lnTo>
                          <a:pt x="46" y="111"/>
                        </a:lnTo>
                        <a:lnTo>
                          <a:pt x="31" y="111"/>
                        </a:lnTo>
                        <a:lnTo>
                          <a:pt x="16" y="111"/>
                        </a:lnTo>
                        <a:lnTo>
                          <a:pt x="1" y="1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grpSp>
            <p:nvGrpSpPr>
              <p:cNvPr id="405" name="Group 122"/>
              <p:cNvGrpSpPr>
                <a:grpSpLocks/>
              </p:cNvGrpSpPr>
              <p:nvPr/>
            </p:nvGrpSpPr>
            <p:grpSpPr bwMode="auto">
              <a:xfrm>
                <a:off x="1223963" y="3280692"/>
                <a:ext cx="2038350" cy="2668588"/>
                <a:chOff x="387" y="1995"/>
                <a:chExt cx="1284" cy="1681"/>
              </a:xfrm>
              <a:solidFill>
                <a:srgbClr val="92D050"/>
              </a:solidFill>
            </p:grpSpPr>
            <p:grpSp>
              <p:nvGrpSpPr>
                <p:cNvPr id="522" name="Group 123"/>
                <p:cNvGrpSpPr>
                  <a:grpSpLocks noChangeAspect="1"/>
                </p:cNvGrpSpPr>
                <p:nvPr/>
              </p:nvGrpSpPr>
              <p:grpSpPr bwMode="auto">
                <a:xfrm>
                  <a:off x="724" y="2177"/>
                  <a:ext cx="406" cy="309"/>
                  <a:chOff x="868" y="2022"/>
                  <a:chExt cx="439" cy="326"/>
                </a:xfrm>
                <a:grpFill/>
              </p:grpSpPr>
              <p:sp>
                <p:nvSpPr>
                  <p:cNvPr id="544" name="Freeform 124"/>
                  <p:cNvSpPr>
                    <a:spLocks noChangeAspect="1"/>
                  </p:cNvSpPr>
                  <p:nvPr/>
                </p:nvSpPr>
                <p:spPr bwMode="auto">
                  <a:xfrm>
                    <a:off x="1027" y="2299"/>
                    <a:ext cx="58" cy="49"/>
                  </a:xfrm>
                  <a:custGeom>
                    <a:avLst/>
                    <a:gdLst>
                      <a:gd name="T0" fmla="*/ 0 w 49"/>
                      <a:gd name="T1" fmla="*/ 57 h 42"/>
                      <a:gd name="T2" fmla="*/ 1 w 49"/>
                      <a:gd name="T3" fmla="*/ 30 h 42"/>
                      <a:gd name="T4" fmla="*/ 1 w 49"/>
                      <a:gd name="T5" fmla="*/ 2 h 42"/>
                      <a:gd name="T6" fmla="*/ 15 w 49"/>
                      <a:gd name="T7" fmla="*/ 0 h 42"/>
                      <a:gd name="T8" fmla="*/ 25 w 49"/>
                      <a:gd name="T9" fmla="*/ 17 h 42"/>
                      <a:gd name="T10" fmla="*/ 39 w 49"/>
                      <a:gd name="T11" fmla="*/ 22 h 42"/>
                      <a:gd name="T12" fmla="*/ 53 w 49"/>
                      <a:gd name="T13" fmla="*/ 30 h 42"/>
                      <a:gd name="T14" fmla="*/ 99 w 49"/>
                      <a:gd name="T15" fmla="*/ 13 h 42"/>
                      <a:gd name="T16" fmla="*/ 107 w 49"/>
                      <a:gd name="T17" fmla="*/ 20 h 42"/>
                      <a:gd name="T18" fmla="*/ 115 w 49"/>
                      <a:gd name="T19" fmla="*/ 30 h 42"/>
                      <a:gd name="T20" fmla="*/ 89 w 49"/>
                      <a:gd name="T21" fmla="*/ 54 h 42"/>
                      <a:gd name="T22" fmla="*/ 102 w 49"/>
                      <a:gd name="T23" fmla="*/ 77 h 42"/>
                      <a:gd name="T24" fmla="*/ 71 w 49"/>
                      <a:gd name="T25" fmla="*/ 90 h 42"/>
                      <a:gd name="T26" fmla="*/ 64 w 49"/>
                      <a:gd name="T27" fmla="*/ 65 h 42"/>
                      <a:gd name="T28" fmla="*/ 62 w 49"/>
                      <a:gd name="T29" fmla="*/ 75 h 42"/>
                      <a:gd name="T30" fmla="*/ 43 w 49"/>
                      <a:gd name="T31" fmla="*/ 57 h 42"/>
                      <a:gd name="T32" fmla="*/ 8 w 49"/>
                      <a:gd name="T33" fmla="*/ 49 h 42"/>
                      <a:gd name="T34" fmla="*/ 0 w 49"/>
                      <a:gd name="T35" fmla="*/ 5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42"/>
                      <a:gd name="T56" fmla="*/ 49 w 4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42">
                        <a:moveTo>
                          <a:pt x="0" y="27"/>
                        </a:moveTo>
                        <a:lnTo>
                          <a:pt x="1" y="14"/>
                        </a:lnTo>
                        <a:lnTo>
                          <a:pt x="1" y="2"/>
                        </a:lnTo>
                        <a:lnTo>
                          <a:pt x="7" y="0"/>
                        </a:lnTo>
                        <a:lnTo>
                          <a:pt x="11" y="8"/>
                        </a:lnTo>
                        <a:lnTo>
                          <a:pt x="17" y="10"/>
                        </a:lnTo>
                        <a:lnTo>
                          <a:pt x="23" y="14"/>
                        </a:lnTo>
                        <a:lnTo>
                          <a:pt x="43" y="6"/>
                        </a:lnTo>
                        <a:lnTo>
                          <a:pt x="46" y="9"/>
                        </a:lnTo>
                        <a:lnTo>
                          <a:pt x="49" y="14"/>
                        </a:lnTo>
                        <a:lnTo>
                          <a:pt x="38" y="24"/>
                        </a:lnTo>
                        <a:lnTo>
                          <a:pt x="44" y="36"/>
                        </a:lnTo>
                        <a:lnTo>
                          <a:pt x="30" y="42"/>
                        </a:lnTo>
                        <a:lnTo>
                          <a:pt x="28" y="30"/>
                        </a:lnTo>
                        <a:lnTo>
                          <a:pt x="26" y="34"/>
                        </a:lnTo>
                        <a:lnTo>
                          <a:pt x="18" y="27"/>
                        </a:lnTo>
                        <a:lnTo>
                          <a:pt x="3" y="23"/>
                        </a:lnTo>
                        <a:lnTo>
                          <a:pt x="0" y="2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5" name="Freeform 125"/>
                  <p:cNvSpPr>
                    <a:spLocks noChangeAspect="1"/>
                  </p:cNvSpPr>
                  <p:nvPr/>
                </p:nvSpPr>
                <p:spPr bwMode="auto">
                  <a:xfrm>
                    <a:off x="1020" y="2022"/>
                    <a:ext cx="186" cy="67"/>
                  </a:xfrm>
                  <a:custGeom>
                    <a:avLst/>
                    <a:gdLst>
                      <a:gd name="T0" fmla="*/ 259 w 157"/>
                      <a:gd name="T1" fmla="*/ 54 h 57"/>
                      <a:gd name="T2" fmla="*/ 259 w 157"/>
                      <a:gd name="T3" fmla="*/ 55 h 57"/>
                      <a:gd name="T4" fmla="*/ 225 w 157"/>
                      <a:gd name="T5" fmla="*/ 39 h 57"/>
                      <a:gd name="T6" fmla="*/ 188 w 157"/>
                      <a:gd name="T7" fmla="*/ 21 h 57"/>
                      <a:gd name="T8" fmla="*/ 160 w 157"/>
                      <a:gd name="T9" fmla="*/ 9 h 57"/>
                      <a:gd name="T10" fmla="*/ 135 w 157"/>
                      <a:gd name="T11" fmla="*/ 2 h 57"/>
                      <a:gd name="T12" fmla="*/ 121 w 157"/>
                      <a:gd name="T13" fmla="*/ 0 h 57"/>
                      <a:gd name="T14" fmla="*/ 78 w 157"/>
                      <a:gd name="T15" fmla="*/ 9 h 57"/>
                      <a:gd name="T16" fmla="*/ 38 w 157"/>
                      <a:gd name="T17" fmla="*/ 18 h 57"/>
                      <a:gd name="T18" fmla="*/ 18 w 157"/>
                      <a:gd name="T19" fmla="*/ 42 h 57"/>
                      <a:gd name="T20" fmla="*/ 0 w 157"/>
                      <a:gd name="T21" fmla="*/ 54 h 57"/>
                      <a:gd name="T22" fmla="*/ 11 w 157"/>
                      <a:gd name="T23" fmla="*/ 49 h 57"/>
                      <a:gd name="T24" fmla="*/ 43 w 157"/>
                      <a:gd name="T25" fmla="*/ 39 h 57"/>
                      <a:gd name="T26" fmla="*/ 71 w 157"/>
                      <a:gd name="T27" fmla="*/ 25 h 57"/>
                      <a:gd name="T28" fmla="*/ 115 w 157"/>
                      <a:gd name="T29" fmla="*/ 22 h 57"/>
                      <a:gd name="T30" fmla="*/ 98 w 157"/>
                      <a:gd name="T31" fmla="*/ 29 h 57"/>
                      <a:gd name="T32" fmla="*/ 128 w 157"/>
                      <a:gd name="T33" fmla="*/ 40 h 57"/>
                      <a:gd name="T34" fmla="*/ 150 w 157"/>
                      <a:gd name="T35" fmla="*/ 46 h 57"/>
                      <a:gd name="T36" fmla="*/ 160 w 157"/>
                      <a:gd name="T37" fmla="*/ 49 h 57"/>
                      <a:gd name="T38" fmla="*/ 211 w 157"/>
                      <a:gd name="T39" fmla="*/ 62 h 57"/>
                      <a:gd name="T40" fmla="*/ 216 w 157"/>
                      <a:gd name="T41" fmla="*/ 86 h 57"/>
                      <a:gd name="T42" fmla="*/ 263 w 157"/>
                      <a:gd name="T43" fmla="*/ 105 h 57"/>
                      <a:gd name="T44" fmla="*/ 243 w 157"/>
                      <a:gd name="T45" fmla="*/ 128 h 57"/>
                      <a:gd name="T46" fmla="*/ 278 w 157"/>
                      <a:gd name="T47" fmla="*/ 127 h 57"/>
                      <a:gd name="T48" fmla="*/ 312 w 157"/>
                      <a:gd name="T49" fmla="*/ 127 h 57"/>
                      <a:gd name="T50" fmla="*/ 340 w 157"/>
                      <a:gd name="T51" fmla="*/ 120 h 57"/>
                      <a:gd name="T52" fmla="*/ 366 w 157"/>
                      <a:gd name="T53" fmla="*/ 118 h 57"/>
                      <a:gd name="T54" fmla="*/ 341 w 157"/>
                      <a:gd name="T55" fmla="*/ 105 h 57"/>
                      <a:gd name="T56" fmla="*/ 316 w 157"/>
                      <a:gd name="T57" fmla="*/ 92 h 57"/>
                      <a:gd name="T58" fmla="*/ 316 w 157"/>
                      <a:gd name="T59" fmla="*/ 80 h 57"/>
                      <a:gd name="T60" fmla="*/ 289 w 157"/>
                      <a:gd name="T61" fmla="*/ 73 h 57"/>
                      <a:gd name="T62" fmla="*/ 264 w 157"/>
                      <a:gd name="T63" fmla="*/ 62 h 57"/>
                      <a:gd name="T64" fmla="*/ 259 w 157"/>
                      <a:gd name="T65" fmla="*/ 5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57"/>
                      <a:gd name="T101" fmla="*/ 157 w 15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57">
                        <a:moveTo>
                          <a:pt x="111" y="24"/>
                        </a:moveTo>
                        <a:lnTo>
                          <a:pt x="111" y="25"/>
                        </a:lnTo>
                        <a:lnTo>
                          <a:pt x="96" y="17"/>
                        </a:lnTo>
                        <a:lnTo>
                          <a:pt x="80" y="9"/>
                        </a:lnTo>
                        <a:lnTo>
                          <a:pt x="68" y="4"/>
                        </a:lnTo>
                        <a:lnTo>
                          <a:pt x="57" y="2"/>
                        </a:lnTo>
                        <a:lnTo>
                          <a:pt x="52" y="0"/>
                        </a:lnTo>
                        <a:lnTo>
                          <a:pt x="34" y="4"/>
                        </a:lnTo>
                        <a:lnTo>
                          <a:pt x="16" y="8"/>
                        </a:lnTo>
                        <a:lnTo>
                          <a:pt x="8" y="19"/>
                        </a:lnTo>
                        <a:lnTo>
                          <a:pt x="0" y="24"/>
                        </a:lnTo>
                        <a:lnTo>
                          <a:pt x="5" y="22"/>
                        </a:lnTo>
                        <a:lnTo>
                          <a:pt x="18" y="17"/>
                        </a:lnTo>
                        <a:lnTo>
                          <a:pt x="30" y="11"/>
                        </a:lnTo>
                        <a:lnTo>
                          <a:pt x="49" y="10"/>
                        </a:lnTo>
                        <a:lnTo>
                          <a:pt x="42" y="13"/>
                        </a:lnTo>
                        <a:lnTo>
                          <a:pt x="55" y="18"/>
                        </a:lnTo>
                        <a:lnTo>
                          <a:pt x="64" y="20"/>
                        </a:lnTo>
                        <a:lnTo>
                          <a:pt x="68" y="22"/>
                        </a:lnTo>
                        <a:lnTo>
                          <a:pt x="90" y="27"/>
                        </a:lnTo>
                        <a:lnTo>
                          <a:pt x="93" y="38"/>
                        </a:lnTo>
                        <a:lnTo>
                          <a:pt x="112" y="47"/>
                        </a:lnTo>
                        <a:lnTo>
                          <a:pt x="104" y="57"/>
                        </a:lnTo>
                        <a:lnTo>
                          <a:pt x="119" y="56"/>
                        </a:lnTo>
                        <a:lnTo>
                          <a:pt x="133" y="56"/>
                        </a:lnTo>
                        <a:lnTo>
                          <a:pt x="145" y="54"/>
                        </a:lnTo>
                        <a:lnTo>
                          <a:pt x="157" y="52"/>
                        </a:lnTo>
                        <a:lnTo>
                          <a:pt x="146" y="47"/>
                        </a:lnTo>
                        <a:lnTo>
                          <a:pt x="135" y="41"/>
                        </a:lnTo>
                        <a:lnTo>
                          <a:pt x="135" y="36"/>
                        </a:lnTo>
                        <a:lnTo>
                          <a:pt x="124" y="32"/>
                        </a:lnTo>
                        <a:lnTo>
                          <a:pt x="113" y="27"/>
                        </a:lnTo>
                        <a:lnTo>
                          <a:pt x="111" y="2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6" name="Freeform 126"/>
                  <p:cNvSpPr>
                    <a:spLocks noChangeAspect="1"/>
                  </p:cNvSpPr>
                  <p:nvPr/>
                </p:nvSpPr>
                <p:spPr bwMode="auto">
                  <a:xfrm>
                    <a:off x="1242" y="2090"/>
                    <a:ext cx="65" cy="45"/>
                  </a:xfrm>
                  <a:custGeom>
                    <a:avLst/>
                    <a:gdLst>
                      <a:gd name="T0" fmla="*/ 9 w 55"/>
                      <a:gd name="T1" fmla="*/ 2 h 39"/>
                      <a:gd name="T2" fmla="*/ 2 w 55"/>
                      <a:gd name="T3" fmla="*/ 31 h 39"/>
                      <a:gd name="T4" fmla="*/ 0 w 55"/>
                      <a:gd name="T5" fmla="*/ 44 h 39"/>
                      <a:gd name="T6" fmla="*/ 1 w 55"/>
                      <a:gd name="T7" fmla="*/ 63 h 39"/>
                      <a:gd name="T8" fmla="*/ 11 w 55"/>
                      <a:gd name="T9" fmla="*/ 80 h 39"/>
                      <a:gd name="T10" fmla="*/ 30 w 55"/>
                      <a:gd name="T11" fmla="*/ 61 h 39"/>
                      <a:gd name="T12" fmla="*/ 46 w 55"/>
                      <a:gd name="T13" fmla="*/ 53 h 39"/>
                      <a:gd name="T14" fmla="*/ 64 w 55"/>
                      <a:gd name="T15" fmla="*/ 55 h 39"/>
                      <a:gd name="T16" fmla="*/ 109 w 55"/>
                      <a:gd name="T17" fmla="*/ 58 h 39"/>
                      <a:gd name="T18" fmla="*/ 128 w 55"/>
                      <a:gd name="T19" fmla="*/ 43 h 39"/>
                      <a:gd name="T20" fmla="*/ 87 w 55"/>
                      <a:gd name="T21" fmla="*/ 27 h 39"/>
                      <a:gd name="T22" fmla="*/ 93 w 55"/>
                      <a:gd name="T23" fmla="*/ 21 h 39"/>
                      <a:gd name="T24" fmla="*/ 74 w 55"/>
                      <a:gd name="T25" fmla="*/ 12 h 39"/>
                      <a:gd name="T26" fmla="*/ 28 w 55"/>
                      <a:gd name="T27" fmla="*/ 0 h 39"/>
                      <a:gd name="T28" fmla="*/ 9 w 55"/>
                      <a:gd name="T29" fmla="*/ 2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39"/>
                      <a:gd name="T47" fmla="*/ 55 w 55"/>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39">
                        <a:moveTo>
                          <a:pt x="4" y="2"/>
                        </a:moveTo>
                        <a:lnTo>
                          <a:pt x="2" y="15"/>
                        </a:lnTo>
                        <a:lnTo>
                          <a:pt x="0" y="22"/>
                        </a:lnTo>
                        <a:lnTo>
                          <a:pt x="1" y="31"/>
                        </a:lnTo>
                        <a:lnTo>
                          <a:pt x="5" y="39"/>
                        </a:lnTo>
                        <a:lnTo>
                          <a:pt x="13" y="30"/>
                        </a:lnTo>
                        <a:lnTo>
                          <a:pt x="20" y="26"/>
                        </a:lnTo>
                        <a:lnTo>
                          <a:pt x="28" y="27"/>
                        </a:lnTo>
                        <a:lnTo>
                          <a:pt x="47" y="28"/>
                        </a:lnTo>
                        <a:lnTo>
                          <a:pt x="55" y="21"/>
                        </a:lnTo>
                        <a:lnTo>
                          <a:pt x="38" y="13"/>
                        </a:lnTo>
                        <a:lnTo>
                          <a:pt x="41" y="10"/>
                        </a:lnTo>
                        <a:lnTo>
                          <a:pt x="32" y="6"/>
                        </a:lnTo>
                        <a:lnTo>
                          <a:pt x="12" y="0"/>
                        </a:lnTo>
                        <a:lnTo>
                          <a:pt x="4"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7" name="Freeform 127"/>
                  <p:cNvSpPr>
                    <a:spLocks noChangeAspect="1"/>
                  </p:cNvSpPr>
                  <p:nvPr/>
                </p:nvSpPr>
                <p:spPr bwMode="auto">
                  <a:xfrm>
                    <a:off x="1195" y="2090"/>
                    <a:ext cx="52" cy="36"/>
                  </a:xfrm>
                  <a:custGeom>
                    <a:avLst/>
                    <a:gdLst>
                      <a:gd name="T0" fmla="*/ 100 w 44"/>
                      <a:gd name="T1" fmla="*/ 2 h 31"/>
                      <a:gd name="T2" fmla="*/ 98 w 44"/>
                      <a:gd name="T3" fmla="*/ 31 h 31"/>
                      <a:gd name="T4" fmla="*/ 92 w 44"/>
                      <a:gd name="T5" fmla="*/ 48 h 31"/>
                      <a:gd name="T6" fmla="*/ 93 w 44"/>
                      <a:gd name="T7" fmla="*/ 66 h 31"/>
                      <a:gd name="T8" fmla="*/ 61 w 44"/>
                      <a:gd name="T9" fmla="*/ 65 h 31"/>
                      <a:gd name="T10" fmla="*/ 24 w 44"/>
                      <a:gd name="T11" fmla="*/ 65 h 31"/>
                      <a:gd name="T12" fmla="*/ 0 w 44"/>
                      <a:gd name="T13" fmla="*/ 52 h 31"/>
                      <a:gd name="T14" fmla="*/ 21 w 44"/>
                      <a:gd name="T15" fmla="*/ 48 h 31"/>
                      <a:gd name="T16" fmla="*/ 48 w 44"/>
                      <a:gd name="T17" fmla="*/ 49 h 31"/>
                      <a:gd name="T18" fmla="*/ 78 w 44"/>
                      <a:gd name="T19" fmla="*/ 49 h 31"/>
                      <a:gd name="T20" fmla="*/ 64 w 44"/>
                      <a:gd name="T21" fmla="*/ 22 h 31"/>
                      <a:gd name="T22" fmla="*/ 52 w 44"/>
                      <a:gd name="T23" fmla="*/ 10 h 31"/>
                      <a:gd name="T24" fmla="*/ 48 w 44"/>
                      <a:gd name="T25" fmla="*/ 0 h 31"/>
                      <a:gd name="T26" fmla="*/ 84 w 44"/>
                      <a:gd name="T27" fmla="*/ 1 h 31"/>
                      <a:gd name="T28" fmla="*/ 100 w 44"/>
                      <a:gd name="T29" fmla="*/ 2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1"/>
                      <a:gd name="T47" fmla="*/ 44 w 44"/>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1">
                        <a:moveTo>
                          <a:pt x="44" y="2"/>
                        </a:moveTo>
                        <a:lnTo>
                          <a:pt x="42" y="15"/>
                        </a:lnTo>
                        <a:lnTo>
                          <a:pt x="40" y="22"/>
                        </a:lnTo>
                        <a:lnTo>
                          <a:pt x="41" y="31"/>
                        </a:lnTo>
                        <a:lnTo>
                          <a:pt x="26" y="30"/>
                        </a:lnTo>
                        <a:lnTo>
                          <a:pt x="10" y="30"/>
                        </a:lnTo>
                        <a:lnTo>
                          <a:pt x="0" y="25"/>
                        </a:lnTo>
                        <a:lnTo>
                          <a:pt x="9" y="22"/>
                        </a:lnTo>
                        <a:lnTo>
                          <a:pt x="21" y="23"/>
                        </a:lnTo>
                        <a:lnTo>
                          <a:pt x="34" y="23"/>
                        </a:lnTo>
                        <a:lnTo>
                          <a:pt x="28" y="10"/>
                        </a:lnTo>
                        <a:lnTo>
                          <a:pt x="22" y="5"/>
                        </a:lnTo>
                        <a:lnTo>
                          <a:pt x="21" y="0"/>
                        </a:lnTo>
                        <a:lnTo>
                          <a:pt x="36" y="1"/>
                        </a:lnTo>
                        <a:lnTo>
                          <a:pt x="44"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8" name="Freeform 128"/>
                  <p:cNvSpPr>
                    <a:spLocks noChangeAspect="1"/>
                  </p:cNvSpPr>
                  <p:nvPr/>
                </p:nvSpPr>
                <p:spPr bwMode="auto">
                  <a:xfrm>
                    <a:off x="975" y="2268"/>
                    <a:ext cx="61" cy="62"/>
                  </a:xfrm>
                  <a:custGeom>
                    <a:avLst/>
                    <a:gdLst>
                      <a:gd name="T0" fmla="*/ 28 w 51"/>
                      <a:gd name="T1" fmla="*/ 58 h 53"/>
                      <a:gd name="T2" fmla="*/ 0 w 51"/>
                      <a:gd name="T3" fmla="*/ 26 h 53"/>
                      <a:gd name="T4" fmla="*/ 2 w 51"/>
                      <a:gd name="T5" fmla="*/ 11 h 53"/>
                      <a:gd name="T6" fmla="*/ 2 w 51"/>
                      <a:gd name="T7" fmla="*/ 2 h 53"/>
                      <a:gd name="T8" fmla="*/ 10 w 51"/>
                      <a:gd name="T9" fmla="*/ 0 h 53"/>
                      <a:gd name="T10" fmla="*/ 63 w 51"/>
                      <a:gd name="T11" fmla="*/ 11 h 53"/>
                      <a:gd name="T12" fmla="*/ 87 w 51"/>
                      <a:gd name="T13" fmla="*/ 2 h 53"/>
                      <a:gd name="T14" fmla="*/ 104 w 51"/>
                      <a:gd name="T15" fmla="*/ 30 h 53"/>
                      <a:gd name="T16" fmla="*/ 124 w 51"/>
                      <a:gd name="T17" fmla="*/ 56 h 53"/>
                      <a:gd name="T18" fmla="*/ 111 w 51"/>
                      <a:gd name="T19" fmla="*/ 63 h 53"/>
                      <a:gd name="T20" fmla="*/ 111 w 51"/>
                      <a:gd name="T21" fmla="*/ 88 h 53"/>
                      <a:gd name="T22" fmla="*/ 108 w 51"/>
                      <a:gd name="T23" fmla="*/ 116 h 53"/>
                      <a:gd name="T24" fmla="*/ 90 w 51"/>
                      <a:gd name="T25" fmla="*/ 90 h 53"/>
                      <a:gd name="T26" fmla="*/ 90 w 51"/>
                      <a:gd name="T27" fmla="*/ 102 h 53"/>
                      <a:gd name="T28" fmla="*/ 80 w 51"/>
                      <a:gd name="T29" fmla="*/ 90 h 53"/>
                      <a:gd name="T30" fmla="*/ 72 w 51"/>
                      <a:gd name="T31" fmla="*/ 67 h 53"/>
                      <a:gd name="T32" fmla="*/ 44 w 51"/>
                      <a:gd name="T33" fmla="*/ 50 h 53"/>
                      <a:gd name="T34" fmla="*/ 24 w 51"/>
                      <a:gd name="T35" fmla="*/ 30 h 53"/>
                      <a:gd name="T36" fmla="*/ 33 w 51"/>
                      <a:gd name="T37" fmla="*/ 54 h 53"/>
                      <a:gd name="T38" fmla="*/ 28 w 51"/>
                      <a:gd name="T39" fmla="*/ 58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53"/>
                      <a:gd name="T62" fmla="*/ 51 w 51"/>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53">
                        <a:moveTo>
                          <a:pt x="11" y="27"/>
                        </a:moveTo>
                        <a:lnTo>
                          <a:pt x="0" y="12"/>
                        </a:lnTo>
                        <a:lnTo>
                          <a:pt x="2" y="5"/>
                        </a:lnTo>
                        <a:lnTo>
                          <a:pt x="2" y="2"/>
                        </a:lnTo>
                        <a:lnTo>
                          <a:pt x="4" y="0"/>
                        </a:lnTo>
                        <a:lnTo>
                          <a:pt x="26" y="5"/>
                        </a:lnTo>
                        <a:lnTo>
                          <a:pt x="36" y="2"/>
                        </a:lnTo>
                        <a:lnTo>
                          <a:pt x="43" y="14"/>
                        </a:lnTo>
                        <a:lnTo>
                          <a:pt x="51" y="26"/>
                        </a:lnTo>
                        <a:lnTo>
                          <a:pt x="45" y="28"/>
                        </a:lnTo>
                        <a:lnTo>
                          <a:pt x="45" y="40"/>
                        </a:lnTo>
                        <a:lnTo>
                          <a:pt x="44" y="53"/>
                        </a:lnTo>
                        <a:lnTo>
                          <a:pt x="37" y="41"/>
                        </a:lnTo>
                        <a:lnTo>
                          <a:pt x="37" y="46"/>
                        </a:lnTo>
                        <a:lnTo>
                          <a:pt x="33" y="41"/>
                        </a:lnTo>
                        <a:lnTo>
                          <a:pt x="29" y="31"/>
                        </a:lnTo>
                        <a:lnTo>
                          <a:pt x="18" y="23"/>
                        </a:lnTo>
                        <a:lnTo>
                          <a:pt x="10" y="14"/>
                        </a:lnTo>
                        <a:lnTo>
                          <a:pt x="13" y="24"/>
                        </a:lnTo>
                        <a:lnTo>
                          <a:pt x="11" y="2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9" name="Freeform 129"/>
                  <p:cNvSpPr>
                    <a:spLocks noChangeAspect="1"/>
                  </p:cNvSpPr>
                  <p:nvPr/>
                </p:nvSpPr>
                <p:spPr bwMode="auto">
                  <a:xfrm>
                    <a:off x="906" y="2199"/>
                    <a:ext cx="41" cy="27"/>
                  </a:xfrm>
                  <a:custGeom>
                    <a:avLst/>
                    <a:gdLst>
                      <a:gd name="T0" fmla="*/ 74 w 35"/>
                      <a:gd name="T1" fmla="*/ 40 h 23"/>
                      <a:gd name="T2" fmla="*/ 66 w 35"/>
                      <a:gd name="T3" fmla="*/ 53 h 23"/>
                      <a:gd name="T4" fmla="*/ 50 w 35"/>
                      <a:gd name="T5" fmla="*/ 47 h 23"/>
                      <a:gd name="T6" fmla="*/ 25 w 35"/>
                      <a:gd name="T7" fmla="*/ 38 h 23"/>
                      <a:gd name="T8" fmla="*/ 0 w 35"/>
                      <a:gd name="T9" fmla="*/ 26 h 23"/>
                      <a:gd name="T10" fmla="*/ 26 w 35"/>
                      <a:gd name="T11" fmla="*/ 0 h 23"/>
                      <a:gd name="T12" fmla="*/ 48 w 35"/>
                      <a:gd name="T13" fmla="*/ 18 h 23"/>
                      <a:gd name="T14" fmla="*/ 77 w 35"/>
                      <a:gd name="T15" fmla="*/ 22 h 23"/>
                      <a:gd name="T16" fmla="*/ 74 w 35"/>
                      <a:gd name="T17" fmla="*/ 4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23"/>
                      <a:gd name="T29" fmla="*/ 35 w 3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23">
                        <a:moveTo>
                          <a:pt x="33" y="18"/>
                        </a:moveTo>
                        <a:lnTo>
                          <a:pt x="30" y="23"/>
                        </a:lnTo>
                        <a:lnTo>
                          <a:pt x="23" y="21"/>
                        </a:lnTo>
                        <a:lnTo>
                          <a:pt x="11" y="17"/>
                        </a:lnTo>
                        <a:lnTo>
                          <a:pt x="0" y="12"/>
                        </a:lnTo>
                        <a:lnTo>
                          <a:pt x="12" y="0"/>
                        </a:lnTo>
                        <a:lnTo>
                          <a:pt x="22" y="8"/>
                        </a:lnTo>
                        <a:lnTo>
                          <a:pt x="35" y="10"/>
                        </a:lnTo>
                        <a:lnTo>
                          <a:pt x="33"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0" name="Freeform 130"/>
                  <p:cNvSpPr>
                    <a:spLocks noChangeAspect="1"/>
                  </p:cNvSpPr>
                  <p:nvPr/>
                </p:nvSpPr>
                <p:spPr bwMode="auto">
                  <a:xfrm>
                    <a:off x="920" y="2170"/>
                    <a:ext cx="113" cy="60"/>
                  </a:xfrm>
                  <a:custGeom>
                    <a:avLst/>
                    <a:gdLst>
                      <a:gd name="T0" fmla="*/ 117 w 96"/>
                      <a:gd name="T1" fmla="*/ 76 h 51"/>
                      <a:gd name="T2" fmla="*/ 104 w 96"/>
                      <a:gd name="T3" fmla="*/ 80 h 51"/>
                      <a:gd name="T4" fmla="*/ 88 w 96"/>
                      <a:gd name="T5" fmla="*/ 89 h 51"/>
                      <a:gd name="T6" fmla="*/ 75 w 96"/>
                      <a:gd name="T7" fmla="*/ 116 h 51"/>
                      <a:gd name="T8" fmla="*/ 65 w 96"/>
                      <a:gd name="T9" fmla="*/ 116 h 51"/>
                      <a:gd name="T10" fmla="*/ 64 w 96"/>
                      <a:gd name="T11" fmla="*/ 101 h 51"/>
                      <a:gd name="T12" fmla="*/ 47 w 96"/>
                      <a:gd name="T13" fmla="*/ 99 h 51"/>
                      <a:gd name="T14" fmla="*/ 53 w 96"/>
                      <a:gd name="T15" fmla="*/ 78 h 51"/>
                      <a:gd name="T16" fmla="*/ 22 w 96"/>
                      <a:gd name="T17" fmla="*/ 75 h 51"/>
                      <a:gd name="T18" fmla="*/ 0 w 96"/>
                      <a:gd name="T19" fmla="*/ 55 h 51"/>
                      <a:gd name="T20" fmla="*/ 22 w 96"/>
                      <a:gd name="T21" fmla="*/ 26 h 51"/>
                      <a:gd name="T22" fmla="*/ 46 w 96"/>
                      <a:gd name="T23" fmla="*/ 8 h 51"/>
                      <a:gd name="T24" fmla="*/ 53 w 96"/>
                      <a:gd name="T25" fmla="*/ 8 h 51"/>
                      <a:gd name="T26" fmla="*/ 80 w 96"/>
                      <a:gd name="T27" fmla="*/ 2 h 51"/>
                      <a:gd name="T28" fmla="*/ 117 w 96"/>
                      <a:gd name="T29" fmla="*/ 0 h 51"/>
                      <a:gd name="T30" fmla="*/ 141 w 96"/>
                      <a:gd name="T31" fmla="*/ 1 h 51"/>
                      <a:gd name="T32" fmla="*/ 172 w 96"/>
                      <a:gd name="T33" fmla="*/ 1 h 51"/>
                      <a:gd name="T34" fmla="*/ 194 w 96"/>
                      <a:gd name="T35" fmla="*/ 15 h 51"/>
                      <a:gd name="T36" fmla="*/ 187 w 96"/>
                      <a:gd name="T37" fmla="*/ 13 h 51"/>
                      <a:gd name="T38" fmla="*/ 193 w 96"/>
                      <a:gd name="T39" fmla="*/ 22 h 51"/>
                      <a:gd name="T40" fmla="*/ 204 w 96"/>
                      <a:gd name="T41" fmla="*/ 22 h 51"/>
                      <a:gd name="T42" fmla="*/ 218 w 96"/>
                      <a:gd name="T43" fmla="*/ 36 h 51"/>
                      <a:gd name="T44" fmla="*/ 191 w 96"/>
                      <a:gd name="T45" fmla="*/ 40 h 51"/>
                      <a:gd name="T46" fmla="*/ 162 w 96"/>
                      <a:gd name="T47" fmla="*/ 46 h 51"/>
                      <a:gd name="T48" fmla="*/ 117 w 96"/>
                      <a:gd name="T49" fmla="*/ 7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51"/>
                      <a:gd name="T77" fmla="*/ 96 w 9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51">
                        <a:moveTo>
                          <a:pt x="51" y="34"/>
                        </a:moveTo>
                        <a:lnTo>
                          <a:pt x="46" y="36"/>
                        </a:lnTo>
                        <a:lnTo>
                          <a:pt x="39" y="40"/>
                        </a:lnTo>
                        <a:lnTo>
                          <a:pt x="33" y="51"/>
                        </a:lnTo>
                        <a:lnTo>
                          <a:pt x="29" y="51"/>
                        </a:lnTo>
                        <a:lnTo>
                          <a:pt x="28" y="45"/>
                        </a:lnTo>
                        <a:lnTo>
                          <a:pt x="21" y="43"/>
                        </a:lnTo>
                        <a:lnTo>
                          <a:pt x="23" y="35"/>
                        </a:lnTo>
                        <a:lnTo>
                          <a:pt x="10" y="33"/>
                        </a:lnTo>
                        <a:lnTo>
                          <a:pt x="0" y="25"/>
                        </a:lnTo>
                        <a:lnTo>
                          <a:pt x="10" y="12"/>
                        </a:lnTo>
                        <a:lnTo>
                          <a:pt x="20" y="3"/>
                        </a:lnTo>
                        <a:lnTo>
                          <a:pt x="23" y="3"/>
                        </a:lnTo>
                        <a:lnTo>
                          <a:pt x="36" y="2"/>
                        </a:lnTo>
                        <a:lnTo>
                          <a:pt x="51" y="0"/>
                        </a:lnTo>
                        <a:lnTo>
                          <a:pt x="63" y="1"/>
                        </a:lnTo>
                        <a:lnTo>
                          <a:pt x="76" y="1"/>
                        </a:lnTo>
                        <a:lnTo>
                          <a:pt x="86" y="7"/>
                        </a:lnTo>
                        <a:lnTo>
                          <a:pt x="83" y="6"/>
                        </a:lnTo>
                        <a:lnTo>
                          <a:pt x="85" y="10"/>
                        </a:lnTo>
                        <a:lnTo>
                          <a:pt x="90" y="10"/>
                        </a:lnTo>
                        <a:lnTo>
                          <a:pt x="96" y="16"/>
                        </a:lnTo>
                        <a:lnTo>
                          <a:pt x="84" y="18"/>
                        </a:lnTo>
                        <a:lnTo>
                          <a:pt x="71" y="20"/>
                        </a:lnTo>
                        <a:lnTo>
                          <a:pt x="51" y="3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1" name="Freeform 131"/>
                  <p:cNvSpPr>
                    <a:spLocks noChangeAspect="1"/>
                  </p:cNvSpPr>
                  <p:nvPr/>
                </p:nvSpPr>
                <p:spPr bwMode="auto">
                  <a:xfrm>
                    <a:off x="948" y="2189"/>
                    <a:ext cx="85" cy="85"/>
                  </a:xfrm>
                  <a:custGeom>
                    <a:avLst/>
                    <a:gdLst>
                      <a:gd name="T0" fmla="*/ 63 w 72"/>
                      <a:gd name="T1" fmla="*/ 38 h 73"/>
                      <a:gd name="T2" fmla="*/ 52 w 72"/>
                      <a:gd name="T3" fmla="*/ 42 h 73"/>
                      <a:gd name="T4" fmla="*/ 35 w 72"/>
                      <a:gd name="T5" fmla="*/ 51 h 73"/>
                      <a:gd name="T6" fmla="*/ 21 w 72"/>
                      <a:gd name="T7" fmla="*/ 76 h 73"/>
                      <a:gd name="T8" fmla="*/ 11 w 72"/>
                      <a:gd name="T9" fmla="*/ 76 h 73"/>
                      <a:gd name="T10" fmla="*/ 0 w 72"/>
                      <a:gd name="T11" fmla="*/ 77 h 73"/>
                      <a:gd name="T12" fmla="*/ 33 w 72"/>
                      <a:gd name="T13" fmla="*/ 113 h 73"/>
                      <a:gd name="T14" fmla="*/ 63 w 72"/>
                      <a:gd name="T15" fmla="*/ 146 h 73"/>
                      <a:gd name="T16" fmla="*/ 111 w 72"/>
                      <a:gd name="T17" fmla="*/ 156 h 73"/>
                      <a:gd name="T18" fmla="*/ 137 w 72"/>
                      <a:gd name="T19" fmla="*/ 150 h 73"/>
                      <a:gd name="T20" fmla="*/ 137 w 72"/>
                      <a:gd name="T21" fmla="*/ 129 h 73"/>
                      <a:gd name="T22" fmla="*/ 137 w 72"/>
                      <a:gd name="T23" fmla="*/ 108 h 73"/>
                      <a:gd name="T24" fmla="*/ 142 w 72"/>
                      <a:gd name="T25" fmla="*/ 88 h 73"/>
                      <a:gd name="T26" fmla="*/ 144 w 72"/>
                      <a:gd name="T27" fmla="*/ 93 h 73"/>
                      <a:gd name="T28" fmla="*/ 149 w 72"/>
                      <a:gd name="T29" fmla="*/ 65 h 73"/>
                      <a:gd name="T30" fmla="*/ 153 w 72"/>
                      <a:gd name="T31" fmla="*/ 35 h 73"/>
                      <a:gd name="T32" fmla="*/ 155 w 72"/>
                      <a:gd name="T33" fmla="*/ 3 h 73"/>
                      <a:gd name="T34" fmla="*/ 164 w 72"/>
                      <a:gd name="T35" fmla="*/ 0 h 73"/>
                      <a:gd name="T36" fmla="*/ 138 w 72"/>
                      <a:gd name="T37" fmla="*/ 2 h 73"/>
                      <a:gd name="T38" fmla="*/ 107 w 72"/>
                      <a:gd name="T39" fmla="*/ 9 h 73"/>
                      <a:gd name="T40" fmla="*/ 63 w 72"/>
                      <a:gd name="T41" fmla="*/ 38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27" y="18"/>
                        </a:moveTo>
                        <a:lnTo>
                          <a:pt x="22" y="20"/>
                        </a:lnTo>
                        <a:lnTo>
                          <a:pt x="15" y="24"/>
                        </a:lnTo>
                        <a:lnTo>
                          <a:pt x="9" y="35"/>
                        </a:lnTo>
                        <a:lnTo>
                          <a:pt x="5" y="35"/>
                        </a:lnTo>
                        <a:lnTo>
                          <a:pt x="0" y="36"/>
                        </a:lnTo>
                        <a:lnTo>
                          <a:pt x="14" y="52"/>
                        </a:lnTo>
                        <a:lnTo>
                          <a:pt x="27" y="68"/>
                        </a:lnTo>
                        <a:lnTo>
                          <a:pt x="49" y="73"/>
                        </a:lnTo>
                        <a:lnTo>
                          <a:pt x="59" y="70"/>
                        </a:lnTo>
                        <a:lnTo>
                          <a:pt x="59" y="60"/>
                        </a:lnTo>
                        <a:lnTo>
                          <a:pt x="59" y="51"/>
                        </a:lnTo>
                        <a:lnTo>
                          <a:pt x="62" y="41"/>
                        </a:lnTo>
                        <a:lnTo>
                          <a:pt x="63" y="44"/>
                        </a:lnTo>
                        <a:lnTo>
                          <a:pt x="65" y="30"/>
                        </a:lnTo>
                        <a:lnTo>
                          <a:pt x="67" y="16"/>
                        </a:lnTo>
                        <a:lnTo>
                          <a:pt x="68" y="3"/>
                        </a:lnTo>
                        <a:lnTo>
                          <a:pt x="72" y="0"/>
                        </a:lnTo>
                        <a:lnTo>
                          <a:pt x="60" y="2"/>
                        </a:lnTo>
                        <a:lnTo>
                          <a:pt x="47" y="4"/>
                        </a:lnTo>
                        <a:lnTo>
                          <a:pt x="27"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2" name="Freeform 132"/>
                  <p:cNvSpPr>
                    <a:spLocks noChangeAspect="1"/>
                  </p:cNvSpPr>
                  <p:nvPr/>
                </p:nvSpPr>
                <p:spPr bwMode="auto">
                  <a:xfrm>
                    <a:off x="926" y="2118"/>
                    <a:ext cx="24" cy="52"/>
                  </a:xfrm>
                  <a:custGeom>
                    <a:avLst/>
                    <a:gdLst>
                      <a:gd name="T0" fmla="*/ 24 w 21"/>
                      <a:gd name="T1" fmla="*/ 76 h 45"/>
                      <a:gd name="T2" fmla="*/ 10 w 21"/>
                      <a:gd name="T3" fmla="*/ 92 h 45"/>
                      <a:gd name="T4" fmla="*/ 0 w 21"/>
                      <a:gd name="T5" fmla="*/ 92 h 45"/>
                      <a:gd name="T6" fmla="*/ 3 w 21"/>
                      <a:gd name="T7" fmla="*/ 60 h 45"/>
                      <a:gd name="T8" fmla="*/ 11 w 21"/>
                      <a:gd name="T9" fmla="*/ 24 h 45"/>
                      <a:gd name="T10" fmla="*/ 39 w 21"/>
                      <a:gd name="T11" fmla="*/ 0 h 45"/>
                      <a:gd name="T12" fmla="*/ 40 w 21"/>
                      <a:gd name="T13" fmla="*/ 3 h 45"/>
                      <a:gd name="T14" fmla="*/ 31 w 21"/>
                      <a:gd name="T15" fmla="*/ 39 h 45"/>
                      <a:gd name="T16" fmla="*/ 24 w 21"/>
                      <a:gd name="T17" fmla="*/ 7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5"/>
                      <a:gd name="T29" fmla="*/ 21 w 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5">
                        <a:moveTo>
                          <a:pt x="12" y="36"/>
                        </a:moveTo>
                        <a:lnTo>
                          <a:pt x="5" y="45"/>
                        </a:lnTo>
                        <a:lnTo>
                          <a:pt x="0" y="45"/>
                        </a:lnTo>
                        <a:lnTo>
                          <a:pt x="3" y="29"/>
                        </a:lnTo>
                        <a:lnTo>
                          <a:pt x="6" y="12"/>
                        </a:lnTo>
                        <a:lnTo>
                          <a:pt x="20" y="0"/>
                        </a:lnTo>
                        <a:lnTo>
                          <a:pt x="21" y="3"/>
                        </a:lnTo>
                        <a:lnTo>
                          <a:pt x="16" y="19"/>
                        </a:lnTo>
                        <a:lnTo>
                          <a:pt x="12" y="3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3" name="Freeform 133"/>
                  <p:cNvSpPr>
                    <a:spLocks noChangeAspect="1"/>
                  </p:cNvSpPr>
                  <p:nvPr/>
                </p:nvSpPr>
                <p:spPr bwMode="auto">
                  <a:xfrm>
                    <a:off x="868" y="2132"/>
                    <a:ext cx="75" cy="81"/>
                  </a:xfrm>
                  <a:custGeom>
                    <a:avLst/>
                    <a:gdLst>
                      <a:gd name="T0" fmla="*/ 15 w 64"/>
                      <a:gd name="T1" fmla="*/ 130 h 70"/>
                      <a:gd name="T2" fmla="*/ 0 w 64"/>
                      <a:gd name="T3" fmla="*/ 117 h 70"/>
                      <a:gd name="T4" fmla="*/ 2 w 64"/>
                      <a:gd name="T5" fmla="*/ 90 h 70"/>
                      <a:gd name="T6" fmla="*/ 25 w 64"/>
                      <a:gd name="T7" fmla="*/ 62 h 70"/>
                      <a:gd name="T8" fmla="*/ 67 w 64"/>
                      <a:gd name="T9" fmla="*/ 57 h 70"/>
                      <a:gd name="T10" fmla="*/ 47 w 64"/>
                      <a:gd name="T11" fmla="*/ 22 h 70"/>
                      <a:gd name="T12" fmla="*/ 55 w 64"/>
                      <a:gd name="T13" fmla="*/ 19 h 70"/>
                      <a:gd name="T14" fmla="*/ 62 w 64"/>
                      <a:gd name="T15" fmla="*/ 0 h 70"/>
                      <a:gd name="T16" fmla="*/ 90 w 64"/>
                      <a:gd name="T17" fmla="*/ 0 h 70"/>
                      <a:gd name="T18" fmla="*/ 121 w 64"/>
                      <a:gd name="T19" fmla="*/ 0 h 70"/>
                      <a:gd name="T20" fmla="*/ 114 w 64"/>
                      <a:gd name="T21" fmla="*/ 36 h 70"/>
                      <a:gd name="T22" fmla="*/ 109 w 64"/>
                      <a:gd name="T23" fmla="*/ 68 h 70"/>
                      <a:gd name="T24" fmla="*/ 120 w 64"/>
                      <a:gd name="T25" fmla="*/ 68 h 70"/>
                      <a:gd name="T26" fmla="*/ 130 w 64"/>
                      <a:gd name="T27" fmla="*/ 69 h 70"/>
                      <a:gd name="T28" fmla="*/ 142 w 64"/>
                      <a:gd name="T29" fmla="*/ 76 h 70"/>
                      <a:gd name="T30" fmla="*/ 120 w 64"/>
                      <a:gd name="T31" fmla="*/ 93 h 70"/>
                      <a:gd name="T32" fmla="*/ 97 w 64"/>
                      <a:gd name="T33" fmla="*/ 120 h 70"/>
                      <a:gd name="T34" fmla="*/ 73 w 64"/>
                      <a:gd name="T35" fmla="*/ 146 h 70"/>
                      <a:gd name="T36" fmla="*/ 41 w 64"/>
                      <a:gd name="T37" fmla="*/ 137 h 70"/>
                      <a:gd name="T38" fmla="*/ 15 w 64"/>
                      <a:gd name="T39" fmla="*/ 130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70"/>
                      <a:gd name="T62" fmla="*/ 64 w 64"/>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70">
                        <a:moveTo>
                          <a:pt x="7" y="63"/>
                        </a:moveTo>
                        <a:lnTo>
                          <a:pt x="0" y="56"/>
                        </a:lnTo>
                        <a:lnTo>
                          <a:pt x="2" y="43"/>
                        </a:lnTo>
                        <a:lnTo>
                          <a:pt x="11" y="30"/>
                        </a:lnTo>
                        <a:lnTo>
                          <a:pt x="31" y="27"/>
                        </a:lnTo>
                        <a:lnTo>
                          <a:pt x="21" y="10"/>
                        </a:lnTo>
                        <a:lnTo>
                          <a:pt x="25" y="9"/>
                        </a:lnTo>
                        <a:lnTo>
                          <a:pt x="27" y="0"/>
                        </a:lnTo>
                        <a:lnTo>
                          <a:pt x="41" y="0"/>
                        </a:lnTo>
                        <a:lnTo>
                          <a:pt x="55" y="0"/>
                        </a:lnTo>
                        <a:lnTo>
                          <a:pt x="52" y="17"/>
                        </a:lnTo>
                        <a:lnTo>
                          <a:pt x="49" y="33"/>
                        </a:lnTo>
                        <a:lnTo>
                          <a:pt x="54" y="33"/>
                        </a:lnTo>
                        <a:lnTo>
                          <a:pt x="59" y="34"/>
                        </a:lnTo>
                        <a:lnTo>
                          <a:pt x="64" y="36"/>
                        </a:lnTo>
                        <a:lnTo>
                          <a:pt x="54" y="45"/>
                        </a:lnTo>
                        <a:lnTo>
                          <a:pt x="44" y="58"/>
                        </a:lnTo>
                        <a:lnTo>
                          <a:pt x="32" y="70"/>
                        </a:lnTo>
                        <a:lnTo>
                          <a:pt x="19" y="66"/>
                        </a:lnTo>
                        <a:lnTo>
                          <a:pt x="7" y="6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523" name="Group 134"/>
                <p:cNvGrpSpPr>
                  <a:grpSpLocks noChangeAspect="1"/>
                </p:cNvGrpSpPr>
                <p:nvPr/>
              </p:nvGrpSpPr>
              <p:grpSpPr bwMode="auto">
                <a:xfrm>
                  <a:off x="888" y="2388"/>
                  <a:ext cx="783" cy="1288"/>
                  <a:chOff x="1053" y="2243"/>
                  <a:chExt cx="846" cy="1357"/>
                </a:xfrm>
                <a:grpFill/>
              </p:grpSpPr>
              <p:sp>
                <p:nvSpPr>
                  <p:cNvPr id="525" name="Freeform 135"/>
                  <p:cNvSpPr>
                    <a:spLocks noChangeAspect="1"/>
                  </p:cNvSpPr>
                  <p:nvPr/>
                </p:nvSpPr>
                <p:spPr bwMode="auto">
                  <a:xfrm>
                    <a:off x="1086" y="2301"/>
                    <a:ext cx="43" cy="45"/>
                  </a:xfrm>
                  <a:custGeom>
                    <a:avLst/>
                    <a:gdLst>
                      <a:gd name="T0" fmla="*/ 51 w 36"/>
                      <a:gd name="T1" fmla="*/ 44 h 39"/>
                      <a:gd name="T2" fmla="*/ 63 w 36"/>
                      <a:gd name="T3" fmla="*/ 44 h 39"/>
                      <a:gd name="T4" fmla="*/ 60 w 36"/>
                      <a:gd name="T5" fmla="*/ 37 h 39"/>
                      <a:gd name="T6" fmla="*/ 50 w 36"/>
                      <a:gd name="T7" fmla="*/ 36 h 39"/>
                      <a:gd name="T8" fmla="*/ 37 w 36"/>
                      <a:gd name="T9" fmla="*/ 27 h 39"/>
                      <a:gd name="T10" fmla="*/ 12 w 36"/>
                      <a:gd name="T11" fmla="*/ 16 h 39"/>
                      <a:gd name="T12" fmla="*/ 0 w 36"/>
                      <a:gd name="T13" fmla="*/ 9 h 39"/>
                      <a:gd name="T14" fmla="*/ 0 w 36"/>
                      <a:gd name="T15" fmla="*/ 0 h 39"/>
                      <a:gd name="T16" fmla="*/ 35 w 36"/>
                      <a:gd name="T17" fmla="*/ 0 h 39"/>
                      <a:gd name="T18" fmla="*/ 61 w 36"/>
                      <a:gd name="T19" fmla="*/ 16 h 39"/>
                      <a:gd name="T20" fmla="*/ 87 w 36"/>
                      <a:gd name="T21" fmla="*/ 28 h 39"/>
                      <a:gd name="T22" fmla="*/ 87 w 36"/>
                      <a:gd name="T23" fmla="*/ 55 h 39"/>
                      <a:gd name="T24" fmla="*/ 73 w 36"/>
                      <a:gd name="T25" fmla="*/ 63 h 39"/>
                      <a:gd name="T26" fmla="*/ 63 w 36"/>
                      <a:gd name="T27" fmla="*/ 80 h 39"/>
                      <a:gd name="T28" fmla="*/ 54 w 36"/>
                      <a:gd name="T29" fmla="*/ 68 h 39"/>
                      <a:gd name="T30" fmla="*/ 51 w 36"/>
                      <a:gd name="T31" fmla="*/ 44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39"/>
                      <a:gd name="T50" fmla="*/ 36 w 36"/>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39">
                        <a:moveTo>
                          <a:pt x="21" y="22"/>
                        </a:moveTo>
                        <a:lnTo>
                          <a:pt x="26" y="22"/>
                        </a:lnTo>
                        <a:lnTo>
                          <a:pt x="24" y="18"/>
                        </a:lnTo>
                        <a:lnTo>
                          <a:pt x="20" y="17"/>
                        </a:lnTo>
                        <a:lnTo>
                          <a:pt x="15" y="13"/>
                        </a:lnTo>
                        <a:lnTo>
                          <a:pt x="5" y="8"/>
                        </a:lnTo>
                        <a:lnTo>
                          <a:pt x="0" y="4"/>
                        </a:lnTo>
                        <a:lnTo>
                          <a:pt x="0" y="0"/>
                        </a:lnTo>
                        <a:lnTo>
                          <a:pt x="14" y="0"/>
                        </a:lnTo>
                        <a:lnTo>
                          <a:pt x="25" y="8"/>
                        </a:lnTo>
                        <a:lnTo>
                          <a:pt x="36" y="14"/>
                        </a:lnTo>
                        <a:lnTo>
                          <a:pt x="36" y="27"/>
                        </a:lnTo>
                        <a:lnTo>
                          <a:pt x="30" y="31"/>
                        </a:lnTo>
                        <a:lnTo>
                          <a:pt x="26" y="39"/>
                        </a:lnTo>
                        <a:lnTo>
                          <a:pt x="23" y="33"/>
                        </a:lnTo>
                        <a:lnTo>
                          <a:pt x="21" y="2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6" name="Freeform 136"/>
                  <p:cNvSpPr>
                    <a:spLocks noChangeAspect="1"/>
                  </p:cNvSpPr>
                  <p:nvPr/>
                </p:nvSpPr>
                <p:spPr bwMode="auto">
                  <a:xfrm>
                    <a:off x="1537" y="2377"/>
                    <a:ext cx="55" cy="73"/>
                  </a:xfrm>
                  <a:custGeom>
                    <a:avLst/>
                    <a:gdLst>
                      <a:gd name="T0" fmla="*/ 87 w 46"/>
                      <a:gd name="T1" fmla="*/ 36 h 63"/>
                      <a:gd name="T2" fmla="*/ 51 w 46"/>
                      <a:gd name="T3" fmla="*/ 9 h 63"/>
                      <a:gd name="T4" fmla="*/ 24 w 46"/>
                      <a:gd name="T5" fmla="*/ 0 h 63"/>
                      <a:gd name="T6" fmla="*/ 17 w 46"/>
                      <a:gd name="T7" fmla="*/ 14 h 63"/>
                      <a:gd name="T8" fmla="*/ 8 w 46"/>
                      <a:gd name="T9" fmla="*/ 43 h 63"/>
                      <a:gd name="T10" fmla="*/ 20 w 46"/>
                      <a:gd name="T11" fmla="*/ 88 h 63"/>
                      <a:gd name="T12" fmla="*/ 0 w 46"/>
                      <a:gd name="T13" fmla="*/ 124 h 63"/>
                      <a:gd name="T14" fmla="*/ 24 w 46"/>
                      <a:gd name="T15" fmla="*/ 127 h 63"/>
                      <a:gd name="T16" fmla="*/ 61 w 46"/>
                      <a:gd name="T17" fmla="*/ 132 h 63"/>
                      <a:gd name="T18" fmla="*/ 86 w 46"/>
                      <a:gd name="T19" fmla="*/ 95 h 63"/>
                      <a:gd name="T20" fmla="*/ 112 w 46"/>
                      <a:gd name="T21" fmla="*/ 60 h 63"/>
                      <a:gd name="T22" fmla="*/ 102 w 46"/>
                      <a:gd name="T23" fmla="*/ 42 h 63"/>
                      <a:gd name="T24" fmla="*/ 102 w 46"/>
                      <a:gd name="T25" fmla="*/ 49 h 63"/>
                      <a:gd name="T26" fmla="*/ 87 w 46"/>
                      <a:gd name="T27" fmla="*/ 3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63"/>
                      <a:gd name="T44" fmla="*/ 46 w 46"/>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63">
                        <a:moveTo>
                          <a:pt x="36" y="17"/>
                        </a:moveTo>
                        <a:lnTo>
                          <a:pt x="21" y="4"/>
                        </a:lnTo>
                        <a:lnTo>
                          <a:pt x="10" y="0"/>
                        </a:lnTo>
                        <a:lnTo>
                          <a:pt x="7" y="7"/>
                        </a:lnTo>
                        <a:lnTo>
                          <a:pt x="3" y="21"/>
                        </a:lnTo>
                        <a:lnTo>
                          <a:pt x="8" y="42"/>
                        </a:lnTo>
                        <a:lnTo>
                          <a:pt x="0" y="59"/>
                        </a:lnTo>
                        <a:lnTo>
                          <a:pt x="10" y="61"/>
                        </a:lnTo>
                        <a:lnTo>
                          <a:pt x="25" y="63"/>
                        </a:lnTo>
                        <a:lnTo>
                          <a:pt x="35" y="46"/>
                        </a:lnTo>
                        <a:lnTo>
                          <a:pt x="46" y="29"/>
                        </a:lnTo>
                        <a:lnTo>
                          <a:pt x="41" y="20"/>
                        </a:lnTo>
                        <a:lnTo>
                          <a:pt x="41" y="23"/>
                        </a:lnTo>
                        <a:lnTo>
                          <a:pt x="36"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7" name="Freeform 137"/>
                  <p:cNvSpPr>
                    <a:spLocks noChangeAspect="1"/>
                  </p:cNvSpPr>
                  <p:nvPr/>
                </p:nvSpPr>
                <p:spPr bwMode="auto">
                  <a:xfrm>
                    <a:off x="1096" y="2243"/>
                    <a:ext cx="218" cy="337"/>
                  </a:xfrm>
                  <a:custGeom>
                    <a:avLst/>
                    <a:gdLst>
                      <a:gd name="T0" fmla="*/ 165 w 185"/>
                      <a:gd name="T1" fmla="*/ 57 h 289"/>
                      <a:gd name="T2" fmla="*/ 148 w 185"/>
                      <a:gd name="T3" fmla="*/ 49 h 289"/>
                      <a:gd name="T4" fmla="*/ 118 w 185"/>
                      <a:gd name="T5" fmla="*/ 108 h 289"/>
                      <a:gd name="T6" fmla="*/ 77 w 185"/>
                      <a:gd name="T7" fmla="*/ 166 h 289"/>
                      <a:gd name="T8" fmla="*/ 64 w 185"/>
                      <a:gd name="T9" fmla="*/ 138 h 289"/>
                      <a:gd name="T10" fmla="*/ 52 w 185"/>
                      <a:gd name="T11" fmla="*/ 174 h 289"/>
                      <a:gd name="T12" fmla="*/ 52 w 185"/>
                      <a:gd name="T13" fmla="*/ 208 h 289"/>
                      <a:gd name="T14" fmla="*/ 52 w 185"/>
                      <a:gd name="T15" fmla="*/ 259 h 289"/>
                      <a:gd name="T16" fmla="*/ 55 w 185"/>
                      <a:gd name="T17" fmla="*/ 313 h 289"/>
                      <a:gd name="T18" fmla="*/ 39 w 185"/>
                      <a:gd name="T19" fmla="*/ 360 h 289"/>
                      <a:gd name="T20" fmla="*/ 9 w 185"/>
                      <a:gd name="T21" fmla="*/ 391 h 289"/>
                      <a:gd name="T22" fmla="*/ 1 w 185"/>
                      <a:gd name="T23" fmla="*/ 410 h 289"/>
                      <a:gd name="T24" fmla="*/ 53 w 185"/>
                      <a:gd name="T25" fmla="*/ 451 h 289"/>
                      <a:gd name="T26" fmla="*/ 126 w 185"/>
                      <a:gd name="T27" fmla="*/ 468 h 289"/>
                      <a:gd name="T28" fmla="*/ 148 w 185"/>
                      <a:gd name="T29" fmla="*/ 485 h 289"/>
                      <a:gd name="T30" fmla="*/ 194 w 185"/>
                      <a:gd name="T31" fmla="*/ 532 h 289"/>
                      <a:gd name="T32" fmla="*/ 242 w 185"/>
                      <a:gd name="T33" fmla="*/ 548 h 289"/>
                      <a:gd name="T34" fmla="*/ 305 w 185"/>
                      <a:gd name="T35" fmla="*/ 562 h 289"/>
                      <a:gd name="T36" fmla="*/ 313 w 185"/>
                      <a:gd name="T37" fmla="*/ 623 h 289"/>
                      <a:gd name="T38" fmla="*/ 332 w 185"/>
                      <a:gd name="T39" fmla="*/ 518 h 289"/>
                      <a:gd name="T40" fmla="*/ 310 w 185"/>
                      <a:gd name="T41" fmla="*/ 442 h 289"/>
                      <a:gd name="T42" fmla="*/ 342 w 185"/>
                      <a:gd name="T43" fmla="*/ 431 h 289"/>
                      <a:gd name="T44" fmla="*/ 315 w 185"/>
                      <a:gd name="T45" fmla="*/ 400 h 289"/>
                      <a:gd name="T46" fmla="*/ 378 w 185"/>
                      <a:gd name="T47" fmla="*/ 400 h 289"/>
                      <a:gd name="T48" fmla="*/ 382 w 185"/>
                      <a:gd name="T49" fmla="*/ 399 h 289"/>
                      <a:gd name="T50" fmla="*/ 412 w 185"/>
                      <a:gd name="T51" fmla="*/ 416 h 289"/>
                      <a:gd name="T52" fmla="*/ 411 w 185"/>
                      <a:gd name="T53" fmla="*/ 389 h 289"/>
                      <a:gd name="T54" fmla="*/ 404 w 185"/>
                      <a:gd name="T55" fmla="*/ 342 h 289"/>
                      <a:gd name="T56" fmla="*/ 396 w 185"/>
                      <a:gd name="T57" fmla="*/ 264 h 289"/>
                      <a:gd name="T58" fmla="*/ 375 w 185"/>
                      <a:gd name="T59" fmla="*/ 232 h 289"/>
                      <a:gd name="T60" fmla="*/ 311 w 185"/>
                      <a:gd name="T61" fmla="*/ 199 h 289"/>
                      <a:gd name="T62" fmla="*/ 257 w 185"/>
                      <a:gd name="T63" fmla="*/ 198 h 289"/>
                      <a:gd name="T64" fmla="*/ 234 w 185"/>
                      <a:gd name="T65" fmla="*/ 161 h 289"/>
                      <a:gd name="T66" fmla="*/ 203 w 185"/>
                      <a:gd name="T67" fmla="*/ 121 h 289"/>
                      <a:gd name="T68" fmla="*/ 238 w 185"/>
                      <a:gd name="T69" fmla="*/ 57 h 289"/>
                      <a:gd name="T70" fmla="*/ 280 w 185"/>
                      <a:gd name="T71" fmla="*/ 16 h 289"/>
                      <a:gd name="T72" fmla="*/ 264 w 185"/>
                      <a:gd name="T73" fmla="*/ 1 h 289"/>
                      <a:gd name="T74" fmla="*/ 199 w 185"/>
                      <a:gd name="T75" fmla="*/ 41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5"/>
                      <a:gd name="T115" fmla="*/ 0 h 289"/>
                      <a:gd name="T116" fmla="*/ 185 w 185"/>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5" h="289">
                        <a:moveTo>
                          <a:pt x="78" y="19"/>
                        </a:moveTo>
                        <a:lnTo>
                          <a:pt x="73" y="27"/>
                        </a:lnTo>
                        <a:lnTo>
                          <a:pt x="75" y="23"/>
                        </a:lnTo>
                        <a:lnTo>
                          <a:pt x="65" y="23"/>
                        </a:lnTo>
                        <a:lnTo>
                          <a:pt x="55" y="38"/>
                        </a:lnTo>
                        <a:lnTo>
                          <a:pt x="52" y="51"/>
                        </a:lnTo>
                        <a:lnTo>
                          <a:pt x="35" y="67"/>
                        </a:lnTo>
                        <a:lnTo>
                          <a:pt x="34" y="77"/>
                        </a:lnTo>
                        <a:lnTo>
                          <a:pt x="31" y="68"/>
                        </a:lnTo>
                        <a:lnTo>
                          <a:pt x="28" y="64"/>
                        </a:lnTo>
                        <a:lnTo>
                          <a:pt x="28" y="77"/>
                        </a:lnTo>
                        <a:lnTo>
                          <a:pt x="22" y="81"/>
                        </a:lnTo>
                        <a:lnTo>
                          <a:pt x="18" y="89"/>
                        </a:lnTo>
                        <a:lnTo>
                          <a:pt x="22" y="96"/>
                        </a:lnTo>
                        <a:lnTo>
                          <a:pt x="27" y="112"/>
                        </a:lnTo>
                        <a:lnTo>
                          <a:pt x="22" y="120"/>
                        </a:lnTo>
                        <a:lnTo>
                          <a:pt x="23" y="133"/>
                        </a:lnTo>
                        <a:lnTo>
                          <a:pt x="25" y="145"/>
                        </a:lnTo>
                        <a:lnTo>
                          <a:pt x="27" y="148"/>
                        </a:lnTo>
                        <a:lnTo>
                          <a:pt x="17" y="167"/>
                        </a:lnTo>
                        <a:lnTo>
                          <a:pt x="7" y="171"/>
                        </a:lnTo>
                        <a:lnTo>
                          <a:pt x="4" y="181"/>
                        </a:lnTo>
                        <a:lnTo>
                          <a:pt x="0" y="184"/>
                        </a:lnTo>
                        <a:lnTo>
                          <a:pt x="1" y="190"/>
                        </a:lnTo>
                        <a:lnTo>
                          <a:pt x="14" y="199"/>
                        </a:lnTo>
                        <a:lnTo>
                          <a:pt x="23" y="209"/>
                        </a:lnTo>
                        <a:lnTo>
                          <a:pt x="38" y="208"/>
                        </a:lnTo>
                        <a:lnTo>
                          <a:pt x="55" y="217"/>
                        </a:lnTo>
                        <a:lnTo>
                          <a:pt x="56" y="216"/>
                        </a:lnTo>
                        <a:lnTo>
                          <a:pt x="65" y="225"/>
                        </a:lnTo>
                        <a:lnTo>
                          <a:pt x="74" y="233"/>
                        </a:lnTo>
                        <a:lnTo>
                          <a:pt x="86" y="246"/>
                        </a:lnTo>
                        <a:lnTo>
                          <a:pt x="89" y="255"/>
                        </a:lnTo>
                        <a:lnTo>
                          <a:pt x="107" y="255"/>
                        </a:lnTo>
                        <a:lnTo>
                          <a:pt x="119" y="256"/>
                        </a:lnTo>
                        <a:lnTo>
                          <a:pt x="135" y="261"/>
                        </a:lnTo>
                        <a:lnTo>
                          <a:pt x="128" y="281"/>
                        </a:lnTo>
                        <a:lnTo>
                          <a:pt x="138" y="289"/>
                        </a:lnTo>
                        <a:lnTo>
                          <a:pt x="142" y="264"/>
                        </a:lnTo>
                        <a:lnTo>
                          <a:pt x="146" y="240"/>
                        </a:lnTo>
                        <a:lnTo>
                          <a:pt x="139" y="221"/>
                        </a:lnTo>
                        <a:lnTo>
                          <a:pt x="136" y="205"/>
                        </a:lnTo>
                        <a:lnTo>
                          <a:pt x="147" y="204"/>
                        </a:lnTo>
                        <a:lnTo>
                          <a:pt x="150" y="200"/>
                        </a:lnTo>
                        <a:lnTo>
                          <a:pt x="141" y="197"/>
                        </a:lnTo>
                        <a:lnTo>
                          <a:pt x="139" y="185"/>
                        </a:lnTo>
                        <a:lnTo>
                          <a:pt x="152" y="185"/>
                        </a:lnTo>
                        <a:lnTo>
                          <a:pt x="166" y="185"/>
                        </a:lnTo>
                        <a:lnTo>
                          <a:pt x="164" y="183"/>
                        </a:lnTo>
                        <a:lnTo>
                          <a:pt x="168" y="184"/>
                        </a:lnTo>
                        <a:lnTo>
                          <a:pt x="175" y="179"/>
                        </a:lnTo>
                        <a:lnTo>
                          <a:pt x="182" y="193"/>
                        </a:lnTo>
                        <a:lnTo>
                          <a:pt x="185" y="194"/>
                        </a:lnTo>
                        <a:lnTo>
                          <a:pt x="181" y="180"/>
                        </a:lnTo>
                        <a:lnTo>
                          <a:pt x="172" y="166"/>
                        </a:lnTo>
                        <a:lnTo>
                          <a:pt x="178" y="158"/>
                        </a:lnTo>
                        <a:lnTo>
                          <a:pt x="170" y="136"/>
                        </a:lnTo>
                        <a:lnTo>
                          <a:pt x="174" y="122"/>
                        </a:lnTo>
                        <a:lnTo>
                          <a:pt x="178" y="107"/>
                        </a:lnTo>
                        <a:lnTo>
                          <a:pt x="165" y="108"/>
                        </a:lnTo>
                        <a:lnTo>
                          <a:pt x="151" y="109"/>
                        </a:lnTo>
                        <a:lnTo>
                          <a:pt x="137" y="93"/>
                        </a:lnTo>
                        <a:lnTo>
                          <a:pt x="125" y="93"/>
                        </a:lnTo>
                        <a:lnTo>
                          <a:pt x="113" y="92"/>
                        </a:lnTo>
                        <a:lnTo>
                          <a:pt x="103" y="87"/>
                        </a:lnTo>
                        <a:lnTo>
                          <a:pt x="103" y="75"/>
                        </a:lnTo>
                        <a:lnTo>
                          <a:pt x="95" y="56"/>
                        </a:lnTo>
                        <a:lnTo>
                          <a:pt x="89" y="56"/>
                        </a:lnTo>
                        <a:lnTo>
                          <a:pt x="95" y="41"/>
                        </a:lnTo>
                        <a:lnTo>
                          <a:pt x="104" y="27"/>
                        </a:lnTo>
                        <a:lnTo>
                          <a:pt x="113" y="12"/>
                        </a:lnTo>
                        <a:lnTo>
                          <a:pt x="123" y="8"/>
                        </a:lnTo>
                        <a:lnTo>
                          <a:pt x="125" y="0"/>
                        </a:lnTo>
                        <a:lnTo>
                          <a:pt x="116" y="1"/>
                        </a:lnTo>
                        <a:lnTo>
                          <a:pt x="101" y="9"/>
                        </a:lnTo>
                        <a:lnTo>
                          <a:pt x="87" y="19"/>
                        </a:lnTo>
                        <a:lnTo>
                          <a:pt x="78" y="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8" name="Freeform 138"/>
                  <p:cNvSpPr>
                    <a:spLocks noChangeAspect="1"/>
                  </p:cNvSpPr>
                  <p:nvPr/>
                </p:nvSpPr>
                <p:spPr bwMode="auto">
                  <a:xfrm>
                    <a:off x="1417" y="2320"/>
                    <a:ext cx="86" cy="145"/>
                  </a:xfrm>
                  <a:custGeom>
                    <a:avLst/>
                    <a:gdLst>
                      <a:gd name="T0" fmla="*/ 134 w 73"/>
                      <a:gd name="T1" fmla="*/ 188 h 125"/>
                      <a:gd name="T2" fmla="*/ 117 w 73"/>
                      <a:gd name="T3" fmla="*/ 172 h 125"/>
                      <a:gd name="T4" fmla="*/ 118 w 73"/>
                      <a:gd name="T5" fmla="*/ 138 h 125"/>
                      <a:gd name="T6" fmla="*/ 138 w 73"/>
                      <a:gd name="T7" fmla="*/ 131 h 125"/>
                      <a:gd name="T8" fmla="*/ 140 w 73"/>
                      <a:gd name="T9" fmla="*/ 115 h 125"/>
                      <a:gd name="T10" fmla="*/ 139 w 73"/>
                      <a:gd name="T11" fmla="*/ 82 h 125"/>
                      <a:gd name="T12" fmla="*/ 101 w 73"/>
                      <a:gd name="T13" fmla="*/ 60 h 125"/>
                      <a:gd name="T14" fmla="*/ 94 w 73"/>
                      <a:gd name="T15" fmla="*/ 77 h 125"/>
                      <a:gd name="T16" fmla="*/ 99 w 73"/>
                      <a:gd name="T17" fmla="*/ 37 h 125"/>
                      <a:gd name="T18" fmla="*/ 77 w 73"/>
                      <a:gd name="T19" fmla="*/ 23 h 125"/>
                      <a:gd name="T20" fmla="*/ 61 w 73"/>
                      <a:gd name="T21" fmla="*/ 3 h 125"/>
                      <a:gd name="T22" fmla="*/ 65 w 73"/>
                      <a:gd name="T23" fmla="*/ 12 h 125"/>
                      <a:gd name="T24" fmla="*/ 52 w 73"/>
                      <a:gd name="T25" fmla="*/ 0 h 125"/>
                      <a:gd name="T26" fmla="*/ 54 w 73"/>
                      <a:gd name="T27" fmla="*/ 10 h 125"/>
                      <a:gd name="T28" fmla="*/ 25 w 73"/>
                      <a:gd name="T29" fmla="*/ 36 h 125"/>
                      <a:gd name="T30" fmla="*/ 39 w 73"/>
                      <a:gd name="T31" fmla="*/ 52 h 125"/>
                      <a:gd name="T32" fmla="*/ 11 w 73"/>
                      <a:gd name="T33" fmla="*/ 66 h 125"/>
                      <a:gd name="T34" fmla="*/ 0 w 73"/>
                      <a:gd name="T35" fmla="*/ 94 h 125"/>
                      <a:gd name="T36" fmla="*/ 18 w 73"/>
                      <a:gd name="T37" fmla="*/ 121 h 125"/>
                      <a:gd name="T38" fmla="*/ 39 w 73"/>
                      <a:gd name="T39" fmla="*/ 121 h 125"/>
                      <a:gd name="T40" fmla="*/ 40 w 73"/>
                      <a:gd name="T41" fmla="*/ 144 h 125"/>
                      <a:gd name="T42" fmla="*/ 61 w 73"/>
                      <a:gd name="T43" fmla="*/ 159 h 125"/>
                      <a:gd name="T44" fmla="*/ 47 w 73"/>
                      <a:gd name="T45" fmla="*/ 194 h 125"/>
                      <a:gd name="T46" fmla="*/ 52 w 73"/>
                      <a:gd name="T47" fmla="*/ 237 h 125"/>
                      <a:gd name="T48" fmla="*/ 75 w 73"/>
                      <a:gd name="T49" fmla="*/ 262 h 125"/>
                      <a:gd name="T50" fmla="*/ 99 w 73"/>
                      <a:gd name="T51" fmla="*/ 262 h 125"/>
                      <a:gd name="T52" fmla="*/ 131 w 73"/>
                      <a:gd name="T53" fmla="*/ 247 h 125"/>
                      <a:gd name="T54" fmla="*/ 165 w 73"/>
                      <a:gd name="T55" fmla="*/ 241 h 125"/>
                      <a:gd name="T56" fmla="*/ 150 w 73"/>
                      <a:gd name="T57" fmla="*/ 216 h 125"/>
                      <a:gd name="T58" fmla="*/ 134 w 73"/>
                      <a:gd name="T59" fmla="*/ 188 h 1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
                      <a:gd name="T91" fmla="*/ 0 h 125"/>
                      <a:gd name="T92" fmla="*/ 73 w 73"/>
                      <a:gd name="T93" fmla="*/ 125 h 1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 h="125">
                        <a:moveTo>
                          <a:pt x="59" y="90"/>
                        </a:moveTo>
                        <a:lnTo>
                          <a:pt x="51" y="82"/>
                        </a:lnTo>
                        <a:lnTo>
                          <a:pt x="52" y="66"/>
                        </a:lnTo>
                        <a:lnTo>
                          <a:pt x="60" y="62"/>
                        </a:lnTo>
                        <a:lnTo>
                          <a:pt x="62" y="54"/>
                        </a:lnTo>
                        <a:lnTo>
                          <a:pt x="61" y="40"/>
                        </a:lnTo>
                        <a:lnTo>
                          <a:pt x="45" y="29"/>
                        </a:lnTo>
                        <a:lnTo>
                          <a:pt x="42" y="36"/>
                        </a:lnTo>
                        <a:lnTo>
                          <a:pt x="43" y="18"/>
                        </a:lnTo>
                        <a:lnTo>
                          <a:pt x="34" y="11"/>
                        </a:lnTo>
                        <a:lnTo>
                          <a:pt x="26" y="3"/>
                        </a:lnTo>
                        <a:lnTo>
                          <a:pt x="29" y="6"/>
                        </a:lnTo>
                        <a:lnTo>
                          <a:pt x="22" y="0"/>
                        </a:lnTo>
                        <a:lnTo>
                          <a:pt x="24" y="5"/>
                        </a:lnTo>
                        <a:lnTo>
                          <a:pt x="11" y="17"/>
                        </a:lnTo>
                        <a:lnTo>
                          <a:pt x="17" y="25"/>
                        </a:lnTo>
                        <a:lnTo>
                          <a:pt x="5" y="31"/>
                        </a:lnTo>
                        <a:lnTo>
                          <a:pt x="0" y="45"/>
                        </a:lnTo>
                        <a:lnTo>
                          <a:pt x="8" y="58"/>
                        </a:lnTo>
                        <a:lnTo>
                          <a:pt x="17" y="58"/>
                        </a:lnTo>
                        <a:lnTo>
                          <a:pt x="18" y="68"/>
                        </a:lnTo>
                        <a:lnTo>
                          <a:pt x="26" y="76"/>
                        </a:lnTo>
                        <a:lnTo>
                          <a:pt x="21" y="92"/>
                        </a:lnTo>
                        <a:lnTo>
                          <a:pt x="22" y="113"/>
                        </a:lnTo>
                        <a:lnTo>
                          <a:pt x="33" y="125"/>
                        </a:lnTo>
                        <a:lnTo>
                          <a:pt x="43" y="125"/>
                        </a:lnTo>
                        <a:lnTo>
                          <a:pt x="58" y="118"/>
                        </a:lnTo>
                        <a:lnTo>
                          <a:pt x="73" y="115"/>
                        </a:lnTo>
                        <a:lnTo>
                          <a:pt x="66" y="103"/>
                        </a:lnTo>
                        <a:lnTo>
                          <a:pt x="59" y="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9" name="Freeform 139"/>
                  <p:cNvSpPr>
                    <a:spLocks noChangeAspect="1"/>
                  </p:cNvSpPr>
                  <p:nvPr/>
                </p:nvSpPr>
                <p:spPr bwMode="auto">
                  <a:xfrm>
                    <a:off x="1477" y="2373"/>
                    <a:ext cx="71" cy="83"/>
                  </a:xfrm>
                  <a:custGeom>
                    <a:avLst/>
                    <a:gdLst>
                      <a:gd name="T0" fmla="*/ 18 w 60"/>
                      <a:gd name="T1" fmla="*/ 96 h 71"/>
                      <a:gd name="T2" fmla="*/ 0 w 60"/>
                      <a:gd name="T3" fmla="*/ 78 h 71"/>
                      <a:gd name="T4" fmla="*/ 1 w 60"/>
                      <a:gd name="T5" fmla="*/ 43 h 71"/>
                      <a:gd name="T6" fmla="*/ 21 w 60"/>
                      <a:gd name="T7" fmla="*/ 35 h 71"/>
                      <a:gd name="T8" fmla="*/ 25 w 60"/>
                      <a:gd name="T9" fmla="*/ 18 h 71"/>
                      <a:gd name="T10" fmla="*/ 33 w 60"/>
                      <a:gd name="T11" fmla="*/ 0 h 71"/>
                      <a:gd name="T12" fmla="*/ 75 w 60"/>
                      <a:gd name="T13" fmla="*/ 2 h 71"/>
                      <a:gd name="T14" fmla="*/ 105 w 60"/>
                      <a:gd name="T15" fmla="*/ 1 h 71"/>
                      <a:gd name="T16" fmla="*/ 105 w 60"/>
                      <a:gd name="T17" fmla="*/ 0 h 71"/>
                      <a:gd name="T18" fmla="*/ 138 w 60"/>
                      <a:gd name="T19" fmla="*/ 1 h 71"/>
                      <a:gd name="T20" fmla="*/ 136 w 60"/>
                      <a:gd name="T21" fmla="*/ 22 h 71"/>
                      <a:gd name="T22" fmla="*/ 127 w 60"/>
                      <a:gd name="T23" fmla="*/ 54 h 71"/>
                      <a:gd name="T24" fmla="*/ 137 w 60"/>
                      <a:gd name="T25" fmla="*/ 98 h 71"/>
                      <a:gd name="T26" fmla="*/ 117 w 60"/>
                      <a:gd name="T27" fmla="*/ 134 h 71"/>
                      <a:gd name="T28" fmla="*/ 98 w 60"/>
                      <a:gd name="T29" fmla="*/ 130 h 71"/>
                      <a:gd name="T30" fmla="*/ 64 w 60"/>
                      <a:gd name="T31" fmla="*/ 134 h 71"/>
                      <a:gd name="T32" fmla="*/ 66 w 60"/>
                      <a:gd name="T33" fmla="*/ 154 h 71"/>
                      <a:gd name="T34" fmla="*/ 52 w 60"/>
                      <a:gd name="T35" fmla="*/ 152 h 71"/>
                      <a:gd name="T36" fmla="*/ 36 w 60"/>
                      <a:gd name="T37" fmla="*/ 124 h 71"/>
                      <a:gd name="T38" fmla="*/ 18 w 60"/>
                      <a:gd name="T39" fmla="*/ 96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71"/>
                      <a:gd name="T62" fmla="*/ 60 w 60"/>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71">
                        <a:moveTo>
                          <a:pt x="8" y="44"/>
                        </a:moveTo>
                        <a:lnTo>
                          <a:pt x="0" y="36"/>
                        </a:lnTo>
                        <a:lnTo>
                          <a:pt x="1" y="20"/>
                        </a:lnTo>
                        <a:lnTo>
                          <a:pt x="9" y="16"/>
                        </a:lnTo>
                        <a:lnTo>
                          <a:pt x="11" y="8"/>
                        </a:lnTo>
                        <a:lnTo>
                          <a:pt x="14" y="0"/>
                        </a:lnTo>
                        <a:lnTo>
                          <a:pt x="32" y="2"/>
                        </a:lnTo>
                        <a:lnTo>
                          <a:pt x="45" y="1"/>
                        </a:lnTo>
                        <a:lnTo>
                          <a:pt x="45" y="0"/>
                        </a:lnTo>
                        <a:lnTo>
                          <a:pt x="60" y="1"/>
                        </a:lnTo>
                        <a:lnTo>
                          <a:pt x="58" y="10"/>
                        </a:lnTo>
                        <a:lnTo>
                          <a:pt x="54" y="24"/>
                        </a:lnTo>
                        <a:lnTo>
                          <a:pt x="59" y="45"/>
                        </a:lnTo>
                        <a:lnTo>
                          <a:pt x="51" y="62"/>
                        </a:lnTo>
                        <a:lnTo>
                          <a:pt x="42" y="59"/>
                        </a:lnTo>
                        <a:lnTo>
                          <a:pt x="28" y="62"/>
                        </a:lnTo>
                        <a:lnTo>
                          <a:pt x="29" y="71"/>
                        </a:lnTo>
                        <a:lnTo>
                          <a:pt x="22" y="69"/>
                        </a:lnTo>
                        <a:lnTo>
                          <a:pt x="15" y="57"/>
                        </a:lnTo>
                        <a:lnTo>
                          <a:pt x="8" y="4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0" name="Freeform 140"/>
                  <p:cNvSpPr>
                    <a:spLocks noChangeAspect="1"/>
                  </p:cNvSpPr>
                  <p:nvPr/>
                </p:nvSpPr>
                <p:spPr bwMode="auto">
                  <a:xfrm>
                    <a:off x="1201" y="2246"/>
                    <a:ext cx="244" cy="232"/>
                  </a:xfrm>
                  <a:custGeom>
                    <a:avLst/>
                    <a:gdLst>
                      <a:gd name="T0" fmla="*/ 390 w 207"/>
                      <a:gd name="T1" fmla="*/ 89 h 199"/>
                      <a:gd name="T2" fmla="*/ 367 w 207"/>
                      <a:gd name="T3" fmla="*/ 77 h 199"/>
                      <a:gd name="T4" fmla="*/ 365 w 207"/>
                      <a:gd name="T5" fmla="*/ 66 h 199"/>
                      <a:gd name="T6" fmla="*/ 360 w 207"/>
                      <a:gd name="T7" fmla="*/ 57 h 199"/>
                      <a:gd name="T8" fmla="*/ 339 w 207"/>
                      <a:gd name="T9" fmla="*/ 64 h 199"/>
                      <a:gd name="T10" fmla="*/ 256 w 207"/>
                      <a:gd name="T11" fmla="*/ 64 h 199"/>
                      <a:gd name="T12" fmla="*/ 190 w 207"/>
                      <a:gd name="T13" fmla="*/ 64 h 199"/>
                      <a:gd name="T14" fmla="*/ 140 w 207"/>
                      <a:gd name="T15" fmla="*/ 26 h 199"/>
                      <a:gd name="T16" fmla="*/ 117 w 207"/>
                      <a:gd name="T17" fmla="*/ 12 h 199"/>
                      <a:gd name="T18" fmla="*/ 123 w 207"/>
                      <a:gd name="T19" fmla="*/ 26 h 199"/>
                      <a:gd name="T20" fmla="*/ 72 w 207"/>
                      <a:gd name="T21" fmla="*/ 51 h 199"/>
                      <a:gd name="T22" fmla="*/ 65 w 207"/>
                      <a:gd name="T23" fmla="*/ 118 h 199"/>
                      <a:gd name="T24" fmla="*/ 65 w 207"/>
                      <a:gd name="T25" fmla="*/ 59 h 199"/>
                      <a:gd name="T26" fmla="*/ 77 w 207"/>
                      <a:gd name="T27" fmla="*/ 10 h 199"/>
                      <a:gd name="T28" fmla="*/ 34 w 207"/>
                      <a:gd name="T29" fmla="*/ 51 h 199"/>
                      <a:gd name="T30" fmla="*/ 0 w 207"/>
                      <a:gd name="T31" fmla="*/ 114 h 199"/>
                      <a:gd name="T32" fmla="*/ 33 w 207"/>
                      <a:gd name="T33" fmla="*/ 155 h 199"/>
                      <a:gd name="T34" fmla="*/ 54 w 207"/>
                      <a:gd name="T35" fmla="*/ 191 h 199"/>
                      <a:gd name="T36" fmla="*/ 110 w 207"/>
                      <a:gd name="T37" fmla="*/ 194 h 199"/>
                      <a:gd name="T38" fmla="*/ 173 w 207"/>
                      <a:gd name="T39" fmla="*/ 226 h 199"/>
                      <a:gd name="T40" fmla="*/ 193 w 207"/>
                      <a:gd name="T41" fmla="*/ 256 h 199"/>
                      <a:gd name="T42" fmla="*/ 203 w 207"/>
                      <a:gd name="T43" fmla="*/ 335 h 199"/>
                      <a:gd name="T44" fmla="*/ 209 w 207"/>
                      <a:gd name="T45" fmla="*/ 380 h 199"/>
                      <a:gd name="T46" fmla="*/ 246 w 207"/>
                      <a:gd name="T47" fmla="*/ 427 h 199"/>
                      <a:gd name="T48" fmla="*/ 270 w 207"/>
                      <a:gd name="T49" fmla="*/ 428 h 199"/>
                      <a:gd name="T50" fmla="*/ 336 w 207"/>
                      <a:gd name="T51" fmla="*/ 377 h 199"/>
                      <a:gd name="T52" fmla="*/ 318 w 207"/>
                      <a:gd name="T53" fmla="*/ 358 h 199"/>
                      <a:gd name="T54" fmla="*/ 295 w 207"/>
                      <a:gd name="T55" fmla="*/ 297 h 199"/>
                      <a:gd name="T56" fmla="*/ 365 w 207"/>
                      <a:gd name="T57" fmla="*/ 319 h 199"/>
                      <a:gd name="T58" fmla="*/ 397 w 207"/>
                      <a:gd name="T59" fmla="*/ 294 h 199"/>
                      <a:gd name="T60" fmla="*/ 436 w 207"/>
                      <a:gd name="T61" fmla="*/ 263 h 199"/>
                      <a:gd name="T62" fmla="*/ 418 w 207"/>
                      <a:gd name="T63" fmla="*/ 232 h 199"/>
                      <a:gd name="T64" fmla="*/ 456 w 207"/>
                      <a:gd name="T65" fmla="*/ 190 h 199"/>
                      <a:gd name="T66" fmla="*/ 471 w 207"/>
                      <a:gd name="T67" fmla="*/ 146 h 199"/>
                      <a:gd name="T68" fmla="*/ 430 w 207"/>
                      <a:gd name="T69" fmla="*/ 134 h 199"/>
                      <a:gd name="T70" fmla="*/ 420 w 207"/>
                      <a:gd name="T71" fmla="*/ 133 h 199"/>
                      <a:gd name="T72" fmla="*/ 436 w 207"/>
                      <a:gd name="T73" fmla="*/ 107 h 199"/>
                      <a:gd name="T74" fmla="*/ 403 w 207"/>
                      <a:gd name="T75" fmla="*/ 92 h 199"/>
                      <a:gd name="T76" fmla="*/ 391 w 207"/>
                      <a:gd name="T77" fmla="*/ 92 h 1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7"/>
                      <a:gd name="T118" fmla="*/ 0 h 199"/>
                      <a:gd name="T119" fmla="*/ 207 w 207"/>
                      <a:gd name="T120" fmla="*/ 199 h 1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7" h="199">
                        <a:moveTo>
                          <a:pt x="172" y="43"/>
                        </a:moveTo>
                        <a:lnTo>
                          <a:pt x="171" y="41"/>
                        </a:lnTo>
                        <a:lnTo>
                          <a:pt x="168" y="36"/>
                        </a:lnTo>
                        <a:lnTo>
                          <a:pt x="161" y="36"/>
                        </a:lnTo>
                        <a:lnTo>
                          <a:pt x="165" y="36"/>
                        </a:lnTo>
                        <a:lnTo>
                          <a:pt x="160" y="31"/>
                        </a:lnTo>
                        <a:lnTo>
                          <a:pt x="176" y="27"/>
                        </a:lnTo>
                        <a:lnTo>
                          <a:pt x="159" y="27"/>
                        </a:lnTo>
                        <a:lnTo>
                          <a:pt x="143" y="27"/>
                        </a:lnTo>
                        <a:lnTo>
                          <a:pt x="149" y="29"/>
                        </a:lnTo>
                        <a:lnTo>
                          <a:pt x="134" y="36"/>
                        </a:lnTo>
                        <a:lnTo>
                          <a:pt x="112" y="29"/>
                        </a:lnTo>
                        <a:lnTo>
                          <a:pt x="98" y="29"/>
                        </a:lnTo>
                        <a:lnTo>
                          <a:pt x="83" y="29"/>
                        </a:lnTo>
                        <a:lnTo>
                          <a:pt x="78" y="18"/>
                        </a:lnTo>
                        <a:lnTo>
                          <a:pt x="62" y="12"/>
                        </a:lnTo>
                        <a:lnTo>
                          <a:pt x="55" y="0"/>
                        </a:lnTo>
                        <a:lnTo>
                          <a:pt x="51" y="6"/>
                        </a:lnTo>
                        <a:lnTo>
                          <a:pt x="59" y="12"/>
                        </a:lnTo>
                        <a:lnTo>
                          <a:pt x="54" y="12"/>
                        </a:lnTo>
                        <a:lnTo>
                          <a:pt x="34" y="20"/>
                        </a:lnTo>
                        <a:lnTo>
                          <a:pt x="31" y="24"/>
                        </a:lnTo>
                        <a:lnTo>
                          <a:pt x="35" y="46"/>
                        </a:lnTo>
                        <a:lnTo>
                          <a:pt x="29" y="55"/>
                        </a:lnTo>
                        <a:lnTo>
                          <a:pt x="20" y="43"/>
                        </a:lnTo>
                        <a:lnTo>
                          <a:pt x="29" y="28"/>
                        </a:lnTo>
                        <a:lnTo>
                          <a:pt x="24" y="13"/>
                        </a:lnTo>
                        <a:lnTo>
                          <a:pt x="34" y="5"/>
                        </a:lnTo>
                        <a:lnTo>
                          <a:pt x="24" y="9"/>
                        </a:lnTo>
                        <a:lnTo>
                          <a:pt x="15" y="24"/>
                        </a:lnTo>
                        <a:lnTo>
                          <a:pt x="6" y="38"/>
                        </a:lnTo>
                        <a:lnTo>
                          <a:pt x="0" y="53"/>
                        </a:lnTo>
                        <a:lnTo>
                          <a:pt x="6" y="53"/>
                        </a:lnTo>
                        <a:lnTo>
                          <a:pt x="14" y="72"/>
                        </a:lnTo>
                        <a:lnTo>
                          <a:pt x="14" y="84"/>
                        </a:lnTo>
                        <a:lnTo>
                          <a:pt x="24" y="89"/>
                        </a:lnTo>
                        <a:lnTo>
                          <a:pt x="36" y="90"/>
                        </a:lnTo>
                        <a:lnTo>
                          <a:pt x="48" y="90"/>
                        </a:lnTo>
                        <a:lnTo>
                          <a:pt x="62" y="106"/>
                        </a:lnTo>
                        <a:lnTo>
                          <a:pt x="76" y="105"/>
                        </a:lnTo>
                        <a:lnTo>
                          <a:pt x="89" y="104"/>
                        </a:lnTo>
                        <a:lnTo>
                          <a:pt x="85" y="119"/>
                        </a:lnTo>
                        <a:lnTo>
                          <a:pt x="81" y="133"/>
                        </a:lnTo>
                        <a:lnTo>
                          <a:pt x="89" y="155"/>
                        </a:lnTo>
                        <a:lnTo>
                          <a:pt x="83" y="163"/>
                        </a:lnTo>
                        <a:lnTo>
                          <a:pt x="92" y="177"/>
                        </a:lnTo>
                        <a:lnTo>
                          <a:pt x="96" y="191"/>
                        </a:lnTo>
                        <a:lnTo>
                          <a:pt x="108" y="198"/>
                        </a:lnTo>
                        <a:lnTo>
                          <a:pt x="116" y="197"/>
                        </a:lnTo>
                        <a:lnTo>
                          <a:pt x="119" y="199"/>
                        </a:lnTo>
                        <a:lnTo>
                          <a:pt x="135" y="187"/>
                        </a:lnTo>
                        <a:lnTo>
                          <a:pt x="148" y="175"/>
                        </a:lnTo>
                        <a:lnTo>
                          <a:pt x="150" y="170"/>
                        </a:lnTo>
                        <a:lnTo>
                          <a:pt x="140" y="166"/>
                        </a:lnTo>
                        <a:lnTo>
                          <a:pt x="136" y="147"/>
                        </a:lnTo>
                        <a:lnTo>
                          <a:pt x="130" y="138"/>
                        </a:lnTo>
                        <a:lnTo>
                          <a:pt x="146" y="143"/>
                        </a:lnTo>
                        <a:lnTo>
                          <a:pt x="160" y="148"/>
                        </a:lnTo>
                        <a:lnTo>
                          <a:pt x="163" y="141"/>
                        </a:lnTo>
                        <a:lnTo>
                          <a:pt x="175" y="136"/>
                        </a:lnTo>
                        <a:lnTo>
                          <a:pt x="188" y="131"/>
                        </a:lnTo>
                        <a:lnTo>
                          <a:pt x="192" y="122"/>
                        </a:lnTo>
                        <a:lnTo>
                          <a:pt x="191" y="121"/>
                        </a:lnTo>
                        <a:lnTo>
                          <a:pt x="183" y="108"/>
                        </a:lnTo>
                        <a:lnTo>
                          <a:pt x="188" y="94"/>
                        </a:lnTo>
                        <a:lnTo>
                          <a:pt x="200" y="88"/>
                        </a:lnTo>
                        <a:lnTo>
                          <a:pt x="194" y="80"/>
                        </a:lnTo>
                        <a:lnTo>
                          <a:pt x="207" y="68"/>
                        </a:lnTo>
                        <a:lnTo>
                          <a:pt x="205" y="63"/>
                        </a:lnTo>
                        <a:lnTo>
                          <a:pt x="189" y="63"/>
                        </a:lnTo>
                        <a:lnTo>
                          <a:pt x="180" y="63"/>
                        </a:lnTo>
                        <a:lnTo>
                          <a:pt x="184" y="62"/>
                        </a:lnTo>
                        <a:lnTo>
                          <a:pt x="188" y="54"/>
                        </a:lnTo>
                        <a:lnTo>
                          <a:pt x="192" y="50"/>
                        </a:lnTo>
                        <a:lnTo>
                          <a:pt x="183" y="42"/>
                        </a:lnTo>
                        <a:lnTo>
                          <a:pt x="177" y="43"/>
                        </a:lnTo>
                        <a:lnTo>
                          <a:pt x="172" y="39"/>
                        </a:lnTo>
                        <a:lnTo>
                          <a:pt x="172" y="4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1" name="Freeform 141"/>
                  <p:cNvSpPr>
                    <a:spLocks noChangeAspect="1"/>
                  </p:cNvSpPr>
                  <p:nvPr/>
                </p:nvSpPr>
                <p:spPr bwMode="auto">
                  <a:xfrm>
                    <a:off x="1272" y="2692"/>
                    <a:ext cx="226" cy="264"/>
                  </a:xfrm>
                  <a:custGeom>
                    <a:avLst/>
                    <a:gdLst>
                      <a:gd name="T0" fmla="*/ 292 w 192"/>
                      <a:gd name="T1" fmla="*/ 383 h 227"/>
                      <a:gd name="T2" fmla="*/ 282 w 192"/>
                      <a:gd name="T3" fmla="*/ 421 h 227"/>
                      <a:gd name="T4" fmla="*/ 277 w 192"/>
                      <a:gd name="T5" fmla="*/ 462 h 227"/>
                      <a:gd name="T6" fmla="*/ 268 w 192"/>
                      <a:gd name="T7" fmla="*/ 454 h 227"/>
                      <a:gd name="T8" fmla="*/ 228 w 192"/>
                      <a:gd name="T9" fmla="*/ 459 h 227"/>
                      <a:gd name="T10" fmla="*/ 218 w 192"/>
                      <a:gd name="T11" fmla="*/ 481 h 227"/>
                      <a:gd name="T12" fmla="*/ 202 w 192"/>
                      <a:gd name="T13" fmla="*/ 457 h 227"/>
                      <a:gd name="T14" fmla="*/ 158 w 192"/>
                      <a:gd name="T15" fmla="*/ 451 h 227"/>
                      <a:gd name="T16" fmla="*/ 151 w 192"/>
                      <a:gd name="T17" fmla="*/ 447 h 227"/>
                      <a:gd name="T18" fmla="*/ 122 w 192"/>
                      <a:gd name="T19" fmla="*/ 483 h 227"/>
                      <a:gd name="T20" fmla="*/ 100 w 192"/>
                      <a:gd name="T21" fmla="*/ 481 h 227"/>
                      <a:gd name="T22" fmla="*/ 85 w 192"/>
                      <a:gd name="T23" fmla="*/ 447 h 227"/>
                      <a:gd name="T24" fmla="*/ 68 w 192"/>
                      <a:gd name="T25" fmla="*/ 415 h 227"/>
                      <a:gd name="T26" fmla="*/ 58 w 192"/>
                      <a:gd name="T27" fmla="*/ 383 h 227"/>
                      <a:gd name="T28" fmla="*/ 64 w 192"/>
                      <a:gd name="T29" fmla="*/ 356 h 227"/>
                      <a:gd name="T30" fmla="*/ 42 w 192"/>
                      <a:gd name="T31" fmla="*/ 329 h 227"/>
                      <a:gd name="T32" fmla="*/ 34 w 192"/>
                      <a:gd name="T33" fmla="*/ 306 h 227"/>
                      <a:gd name="T34" fmla="*/ 22 w 192"/>
                      <a:gd name="T35" fmla="*/ 288 h 227"/>
                      <a:gd name="T36" fmla="*/ 22 w 192"/>
                      <a:gd name="T37" fmla="*/ 272 h 227"/>
                      <a:gd name="T38" fmla="*/ 39 w 192"/>
                      <a:gd name="T39" fmla="*/ 243 h 227"/>
                      <a:gd name="T40" fmla="*/ 25 w 192"/>
                      <a:gd name="T41" fmla="*/ 235 h 227"/>
                      <a:gd name="T42" fmla="*/ 21 w 192"/>
                      <a:gd name="T43" fmla="*/ 209 h 227"/>
                      <a:gd name="T44" fmla="*/ 22 w 192"/>
                      <a:gd name="T45" fmla="*/ 177 h 227"/>
                      <a:gd name="T46" fmla="*/ 29 w 192"/>
                      <a:gd name="T47" fmla="*/ 157 h 227"/>
                      <a:gd name="T48" fmla="*/ 29 w 192"/>
                      <a:gd name="T49" fmla="*/ 109 h 227"/>
                      <a:gd name="T50" fmla="*/ 36 w 192"/>
                      <a:gd name="T51" fmla="*/ 102 h 227"/>
                      <a:gd name="T52" fmla="*/ 18 w 192"/>
                      <a:gd name="T53" fmla="*/ 74 h 227"/>
                      <a:gd name="T54" fmla="*/ 0 w 192"/>
                      <a:gd name="T55" fmla="*/ 44 h 227"/>
                      <a:gd name="T56" fmla="*/ 46 w 192"/>
                      <a:gd name="T57" fmla="*/ 48 h 227"/>
                      <a:gd name="T58" fmla="*/ 58 w 192"/>
                      <a:gd name="T59" fmla="*/ 35 h 227"/>
                      <a:gd name="T60" fmla="*/ 88 w 192"/>
                      <a:gd name="T61" fmla="*/ 19 h 227"/>
                      <a:gd name="T62" fmla="*/ 118 w 192"/>
                      <a:gd name="T63" fmla="*/ 0 h 227"/>
                      <a:gd name="T64" fmla="*/ 144 w 192"/>
                      <a:gd name="T65" fmla="*/ 1 h 227"/>
                      <a:gd name="T66" fmla="*/ 149 w 192"/>
                      <a:gd name="T67" fmla="*/ 35 h 227"/>
                      <a:gd name="T68" fmla="*/ 151 w 192"/>
                      <a:gd name="T69" fmla="*/ 66 h 227"/>
                      <a:gd name="T70" fmla="*/ 178 w 192"/>
                      <a:gd name="T71" fmla="*/ 91 h 227"/>
                      <a:gd name="T72" fmla="*/ 204 w 192"/>
                      <a:gd name="T73" fmla="*/ 100 h 227"/>
                      <a:gd name="T74" fmla="*/ 235 w 192"/>
                      <a:gd name="T75" fmla="*/ 115 h 227"/>
                      <a:gd name="T76" fmla="*/ 273 w 192"/>
                      <a:gd name="T77" fmla="*/ 138 h 227"/>
                      <a:gd name="T78" fmla="*/ 312 w 192"/>
                      <a:gd name="T79" fmla="*/ 147 h 227"/>
                      <a:gd name="T80" fmla="*/ 321 w 192"/>
                      <a:gd name="T81" fmla="*/ 160 h 227"/>
                      <a:gd name="T82" fmla="*/ 328 w 192"/>
                      <a:gd name="T83" fmla="*/ 199 h 227"/>
                      <a:gd name="T84" fmla="*/ 321 w 192"/>
                      <a:gd name="T85" fmla="*/ 199 h 227"/>
                      <a:gd name="T86" fmla="*/ 332 w 192"/>
                      <a:gd name="T87" fmla="*/ 213 h 227"/>
                      <a:gd name="T88" fmla="*/ 339 w 192"/>
                      <a:gd name="T89" fmla="*/ 243 h 227"/>
                      <a:gd name="T90" fmla="*/ 370 w 192"/>
                      <a:gd name="T91" fmla="*/ 245 h 227"/>
                      <a:gd name="T92" fmla="*/ 399 w 192"/>
                      <a:gd name="T93" fmla="*/ 249 h 227"/>
                      <a:gd name="T94" fmla="*/ 407 w 192"/>
                      <a:gd name="T95" fmla="*/ 281 h 227"/>
                      <a:gd name="T96" fmla="*/ 425 w 192"/>
                      <a:gd name="T97" fmla="*/ 300 h 227"/>
                      <a:gd name="T98" fmla="*/ 433 w 192"/>
                      <a:gd name="T99" fmla="*/ 315 h 227"/>
                      <a:gd name="T100" fmla="*/ 425 w 192"/>
                      <a:gd name="T101" fmla="*/ 341 h 227"/>
                      <a:gd name="T102" fmla="*/ 421 w 192"/>
                      <a:gd name="T103" fmla="*/ 369 h 227"/>
                      <a:gd name="T104" fmla="*/ 424 w 192"/>
                      <a:gd name="T105" fmla="*/ 380 h 227"/>
                      <a:gd name="T106" fmla="*/ 421 w 192"/>
                      <a:gd name="T107" fmla="*/ 385 h 227"/>
                      <a:gd name="T108" fmla="*/ 421 w 192"/>
                      <a:gd name="T109" fmla="*/ 380 h 227"/>
                      <a:gd name="T110" fmla="*/ 384 w 192"/>
                      <a:gd name="T111" fmla="*/ 356 h 227"/>
                      <a:gd name="T112" fmla="*/ 343 w 192"/>
                      <a:gd name="T113" fmla="*/ 359 h 227"/>
                      <a:gd name="T114" fmla="*/ 294 w 192"/>
                      <a:gd name="T115" fmla="*/ 368 h 227"/>
                      <a:gd name="T116" fmla="*/ 292 w 192"/>
                      <a:gd name="T117" fmla="*/ 383 h 2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2"/>
                      <a:gd name="T178" fmla="*/ 0 h 227"/>
                      <a:gd name="T179" fmla="*/ 192 w 192"/>
                      <a:gd name="T180" fmla="*/ 227 h 2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2" h="227">
                        <a:moveTo>
                          <a:pt x="129" y="180"/>
                        </a:moveTo>
                        <a:lnTo>
                          <a:pt x="125" y="198"/>
                        </a:lnTo>
                        <a:lnTo>
                          <a:pt x="122" y="217"/>
                        </a:lnTo>
                        <a:lnTo>
                          <a:pt x="119" y="213"/>
                        </a:lnTo>
                        <a:lnTo>
                          <a:pt x="101" y="216"/>
                        </a:lnTo>
                        <a:lnTo>
                          <a:pt x="96" y="226"/>
                        </a:lnTo>
                        <a:lnTo>
                          <a:pt x="89" y="215"/>
                        </a:lnTo>
                        <a:lnTo>
                          <a:pt x="70" y="212"/>
                        </a:lnTo>
                        <a:lnTo>
                          <a:pt x="67" y="210"/>
                        </a:lnTo>
                        <a:lnTo>
                          <a:pt x="54" y="227"/>
                        </a:lnTo>
                        <a:lnTo>
                          <a:pt x="44" y="226"/>
                        </a:lnTo>
                        <a:lnTo>
                          <a:pt x="37" y="210"/>
                        </a:lnTo>
                        <a:lnTo>
                          <a:pt x="31" y="195"/>
                        </a:lnTo>
                        <a:lnTo>
                          <a:pt x="26" y="180"/>
                        </a:lnTo>
                        <a:lnTo>
                          <a:pt x="28" y="167"/>
                        </a:lnTo>
                        <a:lnTo>
                          <a:pt x="19" y="155"/>
                        </a:lnTo>
                        <a:lnTo>
                          <a:pt x="15" y="144"/>
                        </a:lnTo>
                        <a:lnTo>
                          <a:pt x="10" y="135"/>
                        </a:lnTo>
                        <a:lnTo>
                          <a:pt x="10" y="128"/>
                        </a:lnTo>
                        <a:lnTo>
                          <a:pt x="17" y="114"/>
                        </a:lnTo>
                        <a:lnTo>
                          <a:pt x="11" y="111"/>
                        </a:lnTo>
                        <a:lnTo>
                          <a:pt x="9" y="98"/>
                        </a:lnTo>
                        <a:lnTo>
                          <a:pt x="10" y="83"/>
                        </a:lnTo>
                        <a:lnTo>
                          <a:pt x="13" y="74"/>
                        </a:lnTo>
                        <a:lnTo>
                          <a:pt x="13" y="52"/>
                        </a:lnTo>
                        <a:lnTo>
                          <a:pt x="16" y="48"/>
                        </a:lnTo>
                        <a:lnTo>
                          <a:pt x="8" y="34"/>
                        </a:lnTo>
                        <a:lnTo>
                          <a:pt x="0" y="21"/>
                        </a:lnTo>
                        <a:lnTo>
                          <a:pt x="20" y="22"/>
                        </a:lnTo>
                        <a:lnTo>
                          <a:pt x="26" y="16"/>
                        </a:lnTo>
                        <a:lnTo>
                          <a:pt x="39" y="9"/>
                        </a:lnTo>
                        <a:lnTo>
                          <a:pt x="52" y="0"/>
                        </a:lnTo>
                        <a:lnTo>
                          <a:pt x="64" y="1"/>
                        </a:lnTo>
                        <a:lnTo>
                          <a:pt x="66" y="16"/>
                        </a:lnTo>
                        <a:lnTo>
                          <a:pt x="67" y="31"/>
                        </a:lnTo>
                        <a:lnTo>
                          <a:pt x="79" y="43"/>
                        </a:lnTo>
                        <a:lnTo>
                          <a:pt x="90" y="47"/>
                        </a:lnTo>
                        <a:lnTo>
                          <a:pt x="104" y="54"/>
                        </a:lnTo>
                        <a:lnTo>
                          <a:pt x="121" y="65"/>
                        </a:lnTo>
                        <a:lnTo>
                          <a:pt x="138" y="69"/>
                        </a:lnTo>
                        <a:lnTo>
                          <a:pt x="142" y="76"/>
                        </a:lnTo>
                        <a:lnTo>
                          <a:pt x="145" y="93"/>
                        </a:lnTo>
                        <a:lnTo>
                          <a:pt x="142" y="93"/>
                        </a:lnTo>
                        <a:lnTo>
                          <a:pt x="147" y="100"/>
                        </a:lnTo>
                        <a:lnTo>
                          <a:pt x="150" y="114"/>
                        </a:lnTo>
                        <a:lnTo>
                          <a:pt x="164" y="115"/>
                        </a:lnTo>
                        <a:lnTo>
                          <a:pt x="177" y="117"/>
                        </a:lnTo>
                        <a:lnTo>
                          <a:pt x="180" y="132"/>
                        </a:lnTo>
                        <a:lnTo>
                          <a:pt x="189" y="141"/>
                        </a:lnTo>
                        <a:lnTo>
                          <a:pt x="192" y="148"/>
                        </a:lnTo>
                        <a:lnTo>
                          <a:pt x="189" y="161"/>
                        </a:lnTo>
                        <a:lnTo>
                          <a:pt x="186" y="174"/>
                        </a:lnTo>
                        <a:lnTo>
                          <a:pt x="188" y="179"/>
                        </a:lnTo>
                        <a:lnTo>
                          <a:pt x="186" y="181"/>
                        </a:lnTo>
                        <a:lnTo>
                          <a:pt x="186" y="179"/>
                        </a:lnTo>
                        <a:lnTo>
                          <a:pt x="170" y="167"/>
                        </a:lnTo>
                        <a:lnTo>
                          <a:pt x="151" y="169"/>
                        </a:lnTo>
                        <a:lnTo>
                          <a:pt x="130" y="173"/>
                        </a:lnTo>
                        <a:lnTo>
                          <a:pt x="129" y="18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2" name="Freeform 142"/>
                  <p:cNvSpPr>
                    <a:spLocks noChangeAspect="1"/>
                  </p:cNvSpPr>
                  <p:nvPr/>
                </p:nvSpPr>
                <p:spPr bwMode="auto">
                  <a:xfrm>
                    <a:off x="1189" y="2387"/>
                    <a:ext cx="710" cy="792"/>
                  </a:xfrm>
                  <a:custGeom>
                    <a:avLst/>
                    <a:gdLst>
                      <a:gd name="T0" fmla="*/ 1040 w 601"/>
                      <a:gd name="T1" fmla="*/ 287 h 679"/>
                      <a:gd name="T2" fmla="*/ 1018 w 601"/>
                      <a:gd name="T3" fmla="*/ 255 h 679"/>
                      <a:gd name="T4" fmla="*/ 976 w 601"/>
                      <a:gd name="T5" fmla="*/ 236 h 679"/>
                      <a:gd name="T6" fmla="*/ 930 w 601"/>
                      <a:gd name="T7" fmla="*/ 223 h 679"/>
                      <a:gd name="T8" fmla="*/ 879 w 601"/>
                      <a:gd name="T9" fmla="*/ 260 h 679"/>
                      <a:gd name="T10" fmla="*/ 836 w 601"/>
                      <a:gd name="T11" fmla="*/ 268 h 679"/>
                      <a:gd name="T12" fmla="*/ 762 w 601"/>
                      <a:gd name="T13" fmla="*/ 257 h 679"/>
                      <a:gd name="T14" fmla="*/ 823 w 601"/>
                      <a:gd name="T15" fmla="*/ 171 h 679"/>
                      <a:gd name="T16" fmla="*/ 809 w 601"/>
                      <a:gd name="T17" fmla="*/ 83 h 679"/>
                      <a:gd name="T18" fmla="*/ 788 w 601"/>
                      <a:gd name="T19" fmla="*/ 42 h 679"/>
                      <a:gd name="T20" fmla="*/ 701 w 601"/>
                      <a:gd name="T21" fmla="*/ 113 h 679"/>
                      <a:gd name="T22" fmla="*/ 630 w 601"/>
                      <a:gd name="T23" fmla="*/ 126 h 679"/>
                      <a:gd name="T24" fmla="*/ 519 w 601"/>
                      <a:gd name="T25" fmla="*/ 145 h 679"/>
                      <a:gd name="T26" fmla="*/ 484 w 601"/>
                      <a:gd name="T27" fmla="*/ 22 h 679"/>
                      <a:gd name="T28" fmla="*/ 455 w 601"/>
                      <a:gd name="T29" fmla="*/ 22 h 679"/>
                      <a:gd name="T30" fmla="*/ 357 w 601"/>
                      <a:gd name="T31" fmla="*/ 48 h 679"/>
                      <a:gd name="T32" fmla="*/ 367 w 601"/>
                      <a:gd name="T33" fmla="*/ 105 h 679"/>
                      <a:gd name="T34" fmla="*/ 291 w 601"/>
                      <a:gd name="T35" fmla="*/ 164 h 679"/>
                      <a:gd name="T36" fmla="*/ 219 w 601"/>
                      <a:gd name="T37" fmla="*/ 118 h 679"/>
                      <a:gd name="T38" fmla="*/ 168 w 601"/>
                      <a:gd name="T39" fmla="*/ 132 h 679"/>
                      <a:gd name="T40" fmla="*/ 156 w 601"/>
                      <a:gd name="T41" fmla="*/ 171 h 679"/>
                      <a:gd name="T42" fmla="*/ 144 w 601"/>
                      <a:gd name="T43" fmla="*/ 302 h 679"/>
                      <a:gd name="T44" fmla="*/ 66 w 601"/>
                      <a:gd name="T45" fmla="*/ 374 h 679"/>
                      <a:gd name="T46" fmla="*/ 0 w 601"/>
                      <a:gd name="T47" fmla="*/ 471 h 679"/>
                      <a:gd name="T48" fmla="*/ 46 w 601"/>
                      <a:gd name="T49" fmla="*/ 549 h 679"/>
                      <a:gd name="T50" fmla="*/ 122 w 601"/>
                      <a:gd name="T51" fmla="*/ 582 h 679"/>
                      <a:gd name="T52" fmla="*/ 219 w 601"/>
                      <a:gd name="T53" fmla="*/ 598 h 679"/>
                      <a:gd name="T54" fmla="*/ 313 w 601"/>
                      <a:gd name="T55" fmla="*/ 598 h 679"/>
                      <a:gd name="T56" fmla="*/ 400 w 601"/>
                      <a:gd name="T57" fmla="*/ 679 h 679"/>
                      <a:gd name="T58" fmla="*/ 494 w 601"/>
                      <a:gd name="T59" fmla="*/ 765 h 679"/>
                      <a:gd name="T60" fmla="*/ 538 w 601"/>
                      <a:gd name="T61" fmla="*/ 812 h 679"/>
                      <a:gd name="T62" fmla="*/ 602 w 601"/>
                      <a:gd name="T63" fmla="*/ 883 h 679"/>
                      <a:gd name="T64" fmla="*/ 590 w 601"/>
                      <a:gd name="T65" fmla="*/ 955 h 679"/>
                      <a:gd name="T66" fmla="*/ 679 w 601"/>
                      <a:gd name="T67" fmla="*/ 1037 h 679"/>
                      <a:gd name="T68" fmla="*/ 734 w 601"/>
                      <a:gd name="T69" fmla="*/ 1098 h 679"/>
                      <a:gd name="T70" fmla="*/ 770 w 601"/>
                      <a:gd name="T71" fmla="*/ 1210 h 679"/>
                      <a:gd name="T72" fmla="*/ 690 w 601"/>
                      <a:gd name="T73" fmla="*/ 1287 h 679"/>
                      <a:gd name="T74" fmla="*/ 670 w 601"/>
                      <a:gd name="T75" fmla="*/ 1326 h 679"/>
                      <a:gd name="T76" fmla="*/ 783 w 601"/>
                      <a:gd name="T77" fmla="*/ 1400 h 679"/>
                      <a:gd name="T78" fmla="*/ 834 w 601"/>
                      <a:gd name="T79" fmla="*/ 1442 h 679"/>
                      <a:gd name="T80" fmla="*/ 872 w 601"/>
                      <a:gd name="T81" fmla="*/ 1354 h 679"/>
                      <a:gd name="T82" fmla="*/ 894 w 601"/>
                      <a:gd name="T83" fmla="*/ 1338 h 679"/>
                      <a:gd name="T84" fmla="*/ 859 w 601"/>
                      <a:gd name="T85" fmla="*/ 1403 h 679"/>
                      <a:gd name="T86" fmla="*/ 931 w 601"/>
                      <a:gd name="T87" fmla="*/ 1281 h 679"/>
                      <a:gd name="T88" fmla="*/ 937 w 601"/>
                      <a:gd name="T89" fmla="*/ 1183 h 679"/>
                      <a:gd name="T90" fmla="*/ 952 w 601"/>
                      <a:gd name="T91" fmla="*/ 1152 h 679"/>
                      <a:gd name="T92" fmla="*/ 1067 w 601"/>
                      <a:gd name="T93" fmla="*/ 1071 h 679"/>
                      <a:gd name="T94" fmla="*/ 1116 w 601"/>
                      <a:gd name="T95" fmla="*/ 1056 h 679"/>
                      <a:gd name="T96" fmla="*/ 1192 w 601"/>
                      <a:gd name="T97" fmla="*/ 1022 h 679"/>
                      <a:gd name="T98" fmla="*/ 1236 w 601"/>
                      <a:gd name="T99" fmla="*/ 871 h 679"/>
                      <a:gd name="T100" fmla="*/ 1245 w 601"/>
                      <a:gd name="T101" fmla="*/ 754 h 679"/>
                      <a:gd name="T102" fmla="*/ 1256 w 601"/>
                      <a:gd name="T103" fmla="*/ 677 h 679"/>
                      <a:gd name="T104" fmla="*/ 1296 w 601"/>
                      <a:gd name="T105" fmla="*/ 623 h 679"/>
                      <a:gd name="T106" fmla="*/ 1379 w 601"/>
                      <a:gd name="T107" fmla="*/ 518 h 679"/>
                      <a:gd name="T108" fmla="*/ 1322 w 601"/>
                      <a:gd name="T109" fmla="*/ 385 h 679"/>
                      <a:gd name="T110" fmla="*/ 1171 w 601"/>
                      <a:gd name="T111" fmla="*/ 302 h 679"/>
                      <a:gd name="T112" fmla="*/ 1048 w 601"/>
                      <a:gd name="T113" fmla="*/ 297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1"/>
                      <a:gd name="T172" fmla="*/ 0 h 679"/>
                      <a:gd name="T173" fmla="*/ 601 w 601"/>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1" h="679">
                        <a:moveTo>
                          <a:pt x="456" y="133"/>
                        </a:moveTo>
                        <a:lnTo>
                          <a:pt x="453" y="135"/>
                        </a:lnTo>
                        <a:lnTo>
                          <a:pt x="448" y="147"/>
                        </a:lnTo>
                        <a:lnTo>
                          <a:pt x="452" y="133"/>
                        </a:lnTo>
                        <a:lnTo>
                          <a:pt x="450" y="130"/>
                        </a:lnTo>
                        <a:lnTo>
                          <a:pt x="448" y="131"/>
                        </a:lnTo>
                        <a:lnTo>
                          <a:pt x="449" y="123"/>
                        </a:lnTo>
                        <a:lnTo>
                          <a:pt x="443" y="118"/>
                        </a:lnTo>
                        <a:lnTo>
                          <a:pt x="437" y="119"/>
                        </a:lnTo>
                        <a:lnTo>
                          <a:pt x="436" y="116"/>
                        </a:lnTo>
                        <a:lnTo>
                          <a:pt x="431" y="113"/>
                        </a:lnTo>
                        <a:lnTo>
                          <a:pt x="424" y="109"/>
                        </a:lnTo>
                        <a:lnTo>
                          <a:pt x="418" y="107"/>
                        </a:lnTo>
                        <a:lnTo>
                          <a:pt x="412" y="106"/>
                        </a:lnTo>
                        <a:lnTo>
                          <a:pt x="405" y="102"/>
                        </a:lnTo>
                        <a:lnTo>
                          <a:pt x="404" y="104"/>
                        </a:lnTo>
                        <a:lnTo>
                          <a:pt x="394" y="106"/>
                        </a:lnTo>
                        <a:lnTo>
                          <a:pt x="389" y="117"/>
                        </a:lnTo>
                        <a:lnTo>
                          <a:pt x="388" y="119"/>
                        </a:lnTo>
                        <a:lnTo>
                          <a:pt x="382" y="121"/>
                        </a:lnTo>
                        <a:lnTo>
                          <a:pt x="372" y="137"/>
                        </a:lnTo>
                        <a:lnTo>
                          <a:pt x="373" y="123"/>
                        </a:lnTo>
                        <a:lnTo>
                          <a:pt x="368" y="127"/>
                        </a:lnTo>
                        <a:lnTo>
                          <a:pt x="363" y="124"/>
                        </a:lnTo>
                        <a:lnTo>
                          <a:pt x="358" y="124"/>
                        </a:lnTo>
                        <a:lnTo>
                          <a:pt x="352" y="108"/>
                        </a:lnTo>
                        <a:lnTo>
                          <a:pt x="342" y="113"/>
                        </a:lnTo>
                        <a:lnTo>
                          <a:pt x="331" y="119"/>
                        </a:lnTo>
                        <a:lnTo>
                          <a:pt x="326" y="118"/>
                        </a:lnTo>
                        <a:lnTo>
                          <a:pt x="337" y="110"/>
                        </a:lnTo>
                        <a:lnTo>
                          <a:pt x="347" y="92"/>
                        </a:lnTo>
                        <a:lnTo>
                          <a:pt x="357" y="80"/>
                        </a:lnTo>
                        <a:lnTo>
                          <a:pt x="366" y="70"/>
                        </a:lnTo>
                        <a:lnTo>
                          <a:pt x="363" y="60"/>
                        </a:lnTo>
                        <a:lnTo>
                          <a:pt x="356" y="54"/>
                        </a:lnTo>
                        <a:lnTo>
                          <a:pt x="352" y="39"/>
                        </a:lnTo>
                        <a:lnTo>
                          <a:pt x="349" y="24"/>
                        </a:lnTo>
                        <a:lnTo>
                          <a:pt x="348" y="25"/>
                        </a:lnTo>
                        <a:lnTo>
                          <a:pt x="343" y="16"/>
                        </a:lnTo>
                        <a:lnTo>
                          <a:pt x="343" y="20"/>
                        </a:lnTo>
                        <a:lnTo>
                          <a:pt x="341" y="20"/>
                        </a:lnTo>
                        <a:lnTo>
                          <a:pt x="330" y="37"/>
                        </a:lnTo>
                        <a:lnTo>
                          <a:pt x="320" y="54"/>
                        </a:lnTo>
                        <a:lnTo>
                          <a:pt x="305" y="52"/>
                        </a:lnTo>
                        <a:lnTo>
                          <a:pt x="295" y="50"/>
                        </a:lnTo>
                        <a:lnTo>
                          <a:pt x="286" y="47"/>
                        </a:lnTo>
                        <a:lnTo>
                          <a:pt x="272" y="50"/>
                        </a:lnTo>
                        <a:lnTo>
                          <a:pt x="273" y="59"/>
                        </a:lnTo>
                        <a:lnTo>
                          <a:pt x="266" y="57"/>
                        </a:lnTo>
                        <a:lnTo>
                          <a:pt x="251" y="60"/>
                        </a:lnTo>
                        <a:lnTo>
                          <a:pt x="236" y="67"/>
                        </a:lnTo>
                        <a:lnTo>
                          <a:pt x="226" y="67"/>
                        </a:lnTo>
                        <a:lnTo>
                          <a:pt x="215" y="55"/>
                        </a:lnTo>
                        <a:lnTo>
                          <a:pt x="214" y="34"/>
                        </a:lnTo>
                        <a:lnTo>
                          <a:pt x="219" y="18"/>
                        </a:lnTo>
                        <a:lnTo>
                          <a:pt x="211" y="10"/>
                        </a:lnTo>
                        <a:lnTo>
                          <a:pt x="210" y="0"/>
                        </a:lnTo>
                        <a:lnTo>
                          <a:pt x="201" y="0"/>
                        </a:lnTo>
                        <a:lnTo>
                          <a:pt x="202" y="1"/>
                        </a:lnTo>
                        <a:lnTo>
                          <a:pt x="198" y="10"/>
                        </a:lnTo>
                        <a:lnTo>
                          <a:pt x="185" y="15"/>
                        </a:lnTo>
                        <a:lnTo>
                          <a:pt x="173" y="20"/>
                        </a:lnTo>
                        <a:lnTo>
                          <a:pt x="170" y="27"/>
                        </a:lnTo>
                        <a:lnTo>
                          <a:pt x="156" y="22"/>
                        </a:lnTo>
                        <a:lnTo>
                          <a:pt x="140" y="17"/>
                        </a:lnTo>
                        <a:lnTo>
                          <a:pt x="146" y="26"/>
                        </a:lnTo>
                        <a:lnTo>
                          <a:pt x="150" y="45"/>
                        </a:lnTo>
                        <a:lnTo>
                          <a:pt x="160" y="49"/>
                        </a:lnTo>
                        <a:lnTo>
                          <a:pt x="158" y="54"/>
                        </a:lnTo>
                        <a:lnTo>
                          <a:pt x="145" y="66"/>
                        </a:lnTo>
                        <a:lnTo>
                          <a:pt x="129" y="78"/>
                        </a:lnTo>
                        <a:lnTo>
                          <a:pt x="126" y="76"/>
                        </a:lnTo>
                        <a:lnTo>
                          <a:pt x="118" y="77"/>
                        </a:lnTo>
                        <a:lnTo>
                          <a:pt x="106" y="70"/>
                        </a:lnTo>
                        <a:lnTo>
                          <a:pt x="103" y="69"/>
                        </a:lnTo>
                        <a:lnTo>
                          <a:pt x="96" y="55"/>
                        </a:lnTo>
                        <a:lnTo>
                          <a:pt x="89" y="60"/>
                        </a:lnTo>
                        <a:lnTo>
                          <a:pt x="85" y="59"/>
                        </a:lnTo>
                        <a:lnTo>
                          <a:pt x="87" y="61"/>
                        </a:lnTo>
                        <a:lnTo>
                          <a:pt x="73" y="61"/>
                        </a:lnTo>
                        <a:lnTo>
                          <a:pt x="60" y="61"/>
                        </a:lnTo>
                        <a:lnTo>
                          <a:pt x="62" y="73"/>
                        </a:lnTo>
                        <a:lnTo>
                          <a:pt x="71" y="76"/>
                        </a:lnTo>
                        <a:lnTo>
                          <a:pt x="68" y="80"/>
                        </a:lnTo>
                        <a:lnTo>
                          <a:pt x="57" y="81"/>
                        </a:lnTo>
                        <a:lnTo>
                          <a:pt x="60" y="97"/>
                        </a:lnTo>
                        <a:lnTo>
                          <a:pt x="67" y="116"/>
                        </a:lnTo>
                        <a:lnTo>
                          <a:pt x="63" y="140"/>
                        </a:lnTo>
                        <a:lnTo>
                          <a:pt x="59" y="165"/>
                        </a:lnTo>
                        <a:lnTo>
                          <a:pt x="54" y="164"/>
                        </a:lnTo>
                        <a:lnTo>
                          <a:pt x="41" y="167"/>
                        </a:lnTo>
                        <a:lnTo>
                          <a:pt x="29" y="173"/>
                        </a:lnTo>
                        <a:lnTo>
                          <a:pt x="16" y="179"/>
                        </a:lnTo>
                        <a:lnTo>
                          <a:pt x="13" y="193"/>
                        </a:lnTo>
                        <a:lnTo>
                          <a:pt x="9" y="206"/>
                        </a:lnTo>
                        <a:lnTo>
                          <a:pt x="0" y="219"/>
                        </a:lnTo>
                        <a:lnTo>
                          <a:pt x="8" y="233"/>
                        </a:lnTo>
                        <a:lnTo>
                          <a:pt x="14" y="246"/>
                        </a:lnTo>
                        <a:lnTo>
                          <a:pt x="14" y="254"/>
                        </a:lnTo>
                        <a:lnTo>
                          <a:pt x="20" y="255"/>
                        </a:lnTo>
                        <a:lnTo>
                          <a:pt x="29" y="262"/>
                        </a:lnTo>
                        <a:lnTo>
                          <a:pt x="42" y="265"/>
                        </a:lnTo>
                        <a:lnTo>
                          <a:pt x="52" y="257"/>
                        </a:lnTo>
                        <a:lnTo>
                          <a:pt x="53" y="270"/>
                        </a:lnTo>
                        <a:lnTo>
                          <a:pt x="54" y="283"/>
                        </a:lnTo>
                        <a:lnTo>
                          <a:pt x="70" y="282"/>
                        </a:lnTo>
                        <a:lnTo>
                          <a:pt x="90" y="283"/>
                        </a:lnTo>
                        <a:lnTo>
                          <a:pt x="96" y="277"/>
                        </a:lnTo>
                        <a:lnTo>
                          <a:pt x="109" y="270"/>
                        </a:lnTo>
                        <a:lnTo>
                          <a:pt x="122" y="261"/>
                        </a:lnTo>
                        <a:lnTo>
                          <a:pt x="134" y="262"/>
                        </a:lnTo>
                        <a:lnTo>
                          <a:pt x="136" y="277"/>
                        </a:lnTo>
                        <a:lnTo>
                          <a:pt x="137" y="292"/>
                        </a:lnTo>
                        <a:lnTo>
                          <a:pt x="149" y="304"/>
                        </a:lnTo>
                        <a:lnTo>
                          <a:pt x="160" y="308"/>
                        </a:lnTo>
                        <a:lnTo>
                          <a:pt x="174" y="315"/>
                        </a:lnTo>
                        <a:lnTo>
                          <a:pt x="191" y="326"/>
                        </a:lnTo>
                        <a:lnTo>
                          <a:pt x="208" y="330"/>
                        </a:lnTo>
                        <a:lnTo>
                          <a:pt x="212" y="337"/>
                        </a:lnTo>
                        <a:lnTo>
                          <a:pt x="215" y="354"/>
                        </a:lnTo>
                        <a:lnTo>
                          <a:pt x="212" y="354"/>
                        </a:lnTo>
                        <a:lnTo>
                          <a:pt x="217" y="361"/>
                        </a:lnTo>
                        <a:lnTo>
                          <a:pt x="220" y="375"/>
                        </a:lnTo>
                        <a:lnTo>
                          <a:pt x="234" y="376"/>
                        </a:lnTo>
                        <a:lnTo>
                          <a:pt x="247" y="378"/>
                        </a:lnTo>
                        <a:lnTo>
                          <a:pt x="250" y="393"/>
                        </a:lnTo>
                        <a:lnTo>
                          <a:pt x="259" y="402"/>
                        </a:lnTo>
                        <a:lnTo>
                          <a:pt x="262" y="409"/>
                        </a:lnTo>
                        <a:lnTo>
                          <a:pt x="259" y="422"/>
                        </a:lnTo>
                        <a:lnTo>
                          <a:pt x="256" y="435"/>
                        </a:lnTo>
                        <a:lnTo>
                          <a:pt x="258" y="440"/>
                        </a:lnTo>
                        <a:lnTo>
                          <a:pt x="256" y="442"/>
                        </a:lnTo>
                        <a:lnTo>
                          <a:pt x="259" y="451"/>
                        </a:lnTo>
                        <a:lnTo>
                          <a:pt x="261" y="474"/>
                        </a:lnTo>
                        <a:lnTo>
                          <a:pt x="283" y="477"/>
                        </a:lnTo>
                        <a:lnTo>
                          <a:pt x="295" y="480"/>
                        </a:lnTo>
                        <a:lnTo>
                          <a:pt x="299" y="493"/>
                        </a:lnTo>
                        <a:lnTo>
                          <a:pt x="303" y="508"/>
                        </a:lnTo>
                        <a:lnTo>
                          <a:pt x="312" y="507"/>
                        </a:lnTo>
                        <a:lnTo>
                          <a:pt x="319" y="508"/>
                        </a:lnTo>
                        <a:lnTo>
                          <a:pt x="319" y="522"/>
                        </a:lnTo>
                        <a:lnTo>
                          <a:pt x="318" y="536"/>
                        </a:lnTo>
                        <a:lnTo>
                          <a:pt x="328" y="537"/>
                        </a:lnTo>
                        <a:lnTo>
                          <a:pt x="334" y="560"/>
                        </a:lnTo>
                        <a:lnTo>
                          <a:pt x="326" y="568"/>
                        </a:lnTo>
                        <a:lnTo>
                          <a:pt x="316" y="576"/>
                        </a:lnTo>
                        <a:lnTo>
                          <a:pt x="307" y="587"/>
                        </a:lnTo>
                        <a:lnTo>
                          <a:pt x="300" y="596"/>
                        </a:lnTo>
                        <a:lnTo>
                          <a:pt x="291" y="607"/>
                        </a:lnTo>
                        <a:lnTo>
                          <a:pt x="284" y="617"/>
                        </a:lnTo>
                        <a:lnTo>
                          <a:pt x="284" y="618"/>
                        </a:lnTo>
                        <a:lnTo>
                          <a:pt x="291" y="615"/>
                        </a:lnTo>
                        <a:lnTo>
                          <a:pt x="311" y="630"/>
                        </a:lnTo>
                        <a:lnTo>
                          <a:pt x="315" y="630"/>
                        </a:lnTo>
                        <a:lnTo>
                          <a:pt x="323" y="636"/>
                        </a:lnTo>
                        <a:lnTo>
                          <a:pt x="340" y="648"/>
                        </a:lnTo>
                        <a:lnTo>
                          <a:pt x="356" y="659"/>
                        </a:lnTo>
                        <a:lnTo>
                          <a:pt x="353" y="667"/>
                        </a:lnTo>
                        <a:lnTo>
                          <a:pt x="357" y="679"/>
                        </a:lnTo>
                        <a:lnTo>
                          <a:pt x="362" y="668"/>
                        </a:lnTo>
                        <a:lnTo>
                          <a:pt x="368" y="657"/>
                        </a:lnTo>
                        <a:lnTo>
                          <a:pt x="368" y="646"/>
                        </a:lnTo>
                        <a:lnTo>
                          <a:pt x="373" y="636"/>
                        </a:lnTo>
                        <a:lnTo>
                          <a:pt x="379" y="627"/>
                        </a:lnTo>
                        <a:lnTo>
                          <a:pt x="378" y="618"/>
                        </a:lnTo>
                        <a:lnTo>
                          <a:pt x="378" y="617"/>
                        </a:lnTo>
                        <a:lnTo>
                          <a:pt x="386" y="620"/>
                        </a:lnTo>
                        <a:lnTo>
                          <a:pt x="389" y="620"/>
                        </a:lnTo>
                        <a:lnTo>
                          <a:pt x="382" y="633"/>
                        </a:lnTo>
                        <a:lnTo>
                          <a:pt x="376" y="645"/>
                        </a:lnTo>
                        <a:lnTo>
                          <a:pt x="372" y="649"/>
                        </a:lnTo>
                        <a:lnTo>
                          <a:pt x="373" y="650"/>
                        </a:lnTo>
                        <a:lnTo>
                          <a:pt x="382" y="636"/>
                        </a:lnTo>
                        <a:lnTo>
                          <a:pt x="393" y="622"/>
                        </a:lnTo>
                        <a:lnTo>
                          <a:pt x="398" y="608"/>
                        </a:lnTo>
                        <a:lnTo>
                          <a:pt x="405" y="593"/>
                        </a:lnTo>
                        <a:lnTo>
                          <a:pt x="410" y="585"/>
                        </a:lnTo>
                        <a:lnTo>
                          <a:pt x="410" y="572"/>
                        </a:lnTo>
                        <a:lnTo>
                          <a:pt x="410" y="558"/>
                        </a:lnTo>
                        <a:lnTo>
                          <a:pt x="407" y="548"/>
                        </a:lnTo>
                        <a:lnTo>
                          <a:pt x="407" y="542"/>
                        </a:lnTo>
                        <a:lnTo>
                          <a:pt x="409" y="535"/>
                        </a:lnTo>
                        <a:lnTo>
                          <a:pt x="407" y="534"/>
                        </a:lnTo>
                        <a:lnTo>
                          <a:pt x="413" y="533"/>
                        </a:lnTo>
                        <a:lnTo>
                          <a:pt x="426" y="520"/>
                        </a:lnTo>
                        <a:lnTo>
                          <a:pt x="440" y="507"/>
                        </a:lnTo>
                        <a:lnTo>
                          <a:pt x="453" y="504"/>
                        </a:lnTo>
                        <a:lnTo>
                          <a:pt x="464" y="496"/>
                        </a:lnTo>
                        <a:lnTo>
                          <a:pt x="469" y="491"/>
                        </a:lnTo>
                        <a:lnTo>
                          <a:pt x="480" y="492"/>
                        </a:lnTo>
                        <a:lnTo>
                          <a:pt x="474" y="493"/>
                        </a:lnTo>
                        <a:lnTo>
                          <a:pt x="485" y="489"/>
                        </a:lnTo>
                        <a:lnTo>
                          <a:pt x="487" y="488"/>
                        </a:lnTo>
                        <a:lnTo>
                          <a:pt x="504" y="488"/>
                        </a:lnTo>
                        <a:lnTo>
                          <a:pt x="509" y="478"/>
                        </a:lnTo>
                        <a:lnTo>
                          <a:pt x="518" y="473"/>
                        </a:lnTo>
                        <a:lnTo>
                          <a:pt x="519" y="454"/>
                        </a:lnTo>
                        <a:lnTo>
                          <a:pt x="527" y="441"/>
                        </a:lnTo>
                        <a:lnTo>
                          <a:pt x="534" y="427"/>
                        </a:lnTo>
                        <a:lnTo>
                          <a:pt x="537" y="404"/>
                        </a:lnTo>
                        <a:lnTo>
                          <a:pt x="540" y="395"/>
                        </a:lnTo>
                        <a:lnTo>
                          <a:pt x="541" y="378"/>
                        </a:lnTo>
                        <a:lnTo>
                          <a:pt x="542" y="362"/>
                        </a:lnTo>
                        <a:lnTo>
                          <a:pt x="541" y="349"/>
                        </a:lnTo>
                        <a:lnTo>
                          <a:pt x="541" y="336"/>
                        </a:lnTo>
                        <a:lnTo>
                          <a:pt x="539" y="331"/>
                        </a:lnTo>
                        <a:lnTo>
                          <a:pt x="541" y="314"/>
                        </a:lnTo>
                        <a:lnTo>
                          <a:pt x="546" y="313"/>
                        </a:lnTo>
                        <a:lnTo>
                          <a:pt x="547" y="318"/>
                        </a:lnTo>
                        <a:lnTo>
                          <a:pt x="555" y="304"/>
                        </a:lnTo>
                        <a:lnTo>
                          <a:pt x="563" y="290"/>
                        </a:lnTo>
                        <a:lnTo>
                          <a:pt x="563" y="289"/>
                        </a:lnTo>
                        <a:lnTo>
                          <a:pt x="566" y="285"/>
                        </a:lnTo>
                        <a:lnTo>
                          <a:pt x="575" y="272"/>
                        </a:lnTo>
                        <a:lnTo>
                          <a:pt x="585" y="259"/>
                        </a:lnTo>
                        <a:lnTo>
                          <a:pt x="599" y="240"/>
                        </a:lnTo>
                        <a:lnTo>
                          <a:pt x="601" y="216"/>
                        </a:lnTo>
                        <a:lnTo>
                          <a:pt x="594" y="198"/>
                        </a:lnTo>
                        <a:lnTo>
                          <a:pt x="588" y="180"/>
                        </a:lnTo>
                        <a:lnTo>
                          <a:pt x="575" y="178"/>
                        </a:lnTo>
                        <a:lnTo>
                          <a:pt x="563" y="176"/>
                        </a:lnTo>
                        <a:lnTo>
                          <a:pt x="546" y="162"/>
                        </a:lnTo>
                        <a:lnTo>
                          <a:pt x="530" y="147"/>
                        </a:lnTo>
                        <a:lnTo>
                          <a:pt x="509" y="140"/>
                        </a:lnTo>
                        <a:lnTo>
                          <a:pt x="494" y="141"/>
                        </a:lnTo>
                        <a:lnTo>
                          <a:pt x="480" y="138"/>
                        </a:lnTo>
                        <a:lnTo>
                          <a:pt x="467" y="135"/>
                        </a:lnTo>
                        <a:lnTo>
                          <a:pt x="455" y="138"/>
                        </a:lnTo>
                        <a:lnTo>
                          <a:pt x="456" y="13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3" name="Freeform 143"/>
                  <p:cNvSpPr>
                    <a:spLocks noChangeAspect="1"/>
                  </p:cNvSpPr>
                  <p:nvPr/>
                </p:nvSpPr>
                <p:spPr bwMode="auto">
                  <a:xfrm>
                    <a:off x="1606" y="2496"/>
                    <a:ext cx="45" cy="35"/>
                  </a:xfrm>
                  <a:custGeom>
                    <a:avLst/>
                    <a:gdLst>
                      <a:gd name="T0" fmla="*/ 46 w 38"/>
                      <a:gd name="T1" fmla="*/ 58 h 30"/>
                      <a:gd name="T2" fmla="*/ 38 w 38"/>
                      <a:gd name="T3" fmla="*/ 64 h 30"/>
                      <a:gd name="T4" fmla="*/ 21 w 38"/>
                      <a:gd name="T5" fmla="*/ 56 h 30"/>
                      <a:gd name="T6" fmla="*/ 13 w 38"/>
                      <a:gd name="T7" fmla="*/ 65 h 30"/>
                      <a:gd name="T8" fmla="*/ 0 w 38"/>
                      <a:gd name="T9" fmla="*/ 37 h 30"/>
                      <a:gd name="T10" fmla="*/ 8 w 38"/>
                      <a:gd name="T11" fmla="*/ 35 h 30"/>
                      <a:gd name="T12" fmla="*/ 2 w 38"/>
                      <a:gd name="T13" fmla="*/ 22 h 30"/>
                      <a:gd name="T14" fmla="*/ 15 w 38"/>
                      <a:gd name="T15" fmla="*/ 0 h 30"/>
                      <a:gd name="T16" fmla="*/ 52 w 38"/>
                      <a:gd name="T17" fmla="*/ 2 h 30"/>
                      <a:gd name="T18" fmla="*/ 89 w 38"/>
                      <a:gd name="T19" fmla="*/ 9 h 30"/>
                      <a:gd name="T20" fmla="*/ 71 w 38"/>
                      <a:gd name="T21" fmla="*/ 41 h 30"/>
                      <a:gd name="T22" fmla="*/ 66 w 38"/>
                      <a:gd name="T23" fmla="*/ 43 h 30"/>
                      <a:gd name="T24" fmla="*/ 63 w 38"/>
                      <a:gd name="T25" fmla="*/ 55 h 30"/>
                      <a:gd name="T26" fmla="*/ 60 w 38"/>
                      <a:gd name="T27" fmla="*/ 55 h 30"/>
                      <a:gd name="T28" fmla="*/ 46 w 38"/>
                      <a:gd name="T29" fmla="*/ 58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30"/>
                      <a:gd name="T47" fmla="*/ 38 w 38"/>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30">
                        <a:moveTo>
                          <a:pt x="20" y="27"/>
                        </a:moveTo>
                        <a:lnTo>
                          <a:pt x="16" y="29"/>
                        </a:lnTo>
                        <a:lnTo>
                          <a:pt x="9" y="26"/>
                        </a:lnTo>
                        <a:lnTo>
                          <a:pt x="6" y="30"/>
                        </a:lnTo>
                        <a:lnTo>
                          <a:pt x="0" y="17"/>
                        </a:lnTo>
                        <a:lnTo>
                          <a:pt x="3" y="16"/>
                        </a:lnTo>
                        <a:lnTo>
                          <a:pt x="2" y="10"/>
                        </a:lnTo>
                        <a:lnTo>
                          <a:pt x="7" y="0"/>
                        </a:lnTo>
                        <a:lnTo>
                          <a:pt x="22" y="2"/>
                        </a:lnTo>
                        <a:lnTo>
                          <a:pt x="38" y="4"/>
                        </a:lnTo>
                        <a:lnTo>
                          <a:pt x="30" y="19"/>
                        </a:lnTo>
                        <a:lnTo>
                          <a:pt x="29" y="20"/>
                        </a:lnTo>
                        <a:lnTo>
                          <a:pt x="27" y="25"/>
                        </a:lnTo>
                        <a:lnTo>
                          <a:pt x="25" y="25"/>
                        </a:lnTo>
                        <a:lnTo>
                          <a:pt x="20" y="2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4" name="Freeform 144"/>
                  <p:cNvSpPr>
                    <a:spLocks noChangeAspect="1"/>
                  </p:cNvSpPr>
                  <p:nvPr/>
                </p:nvSpPr>
                <p:spPr bwMode="auto">
                  <a:xfrm>
                    <a:off x="1416" y="2886"/>
                    <a:ext cx="150" cy="165"/>
                  </a:xfrm>
                  <a:custGeom>
                    <a:avLst/>
                    <a:gdLst>
                      <a:gd name="T0" fmla="*/ 15 w 127"/>
                      <a:gd name="T1" fmla="*/ 29 h 141"/>
                      <a:gd name="T2" fmla="*/ 8 w 127"/>
                      <a:gd name="T3" fmla="*/ 67 h 141"/>
                      <a:gd name="T4" fmla="*/ 0 w 127"/>
                      <a:gd name="T5" fmla="*/ 111 h 141"/>
                      <a:gd name="T6" fmla="*/ 35 w 127"/>
                      <a:gd name="T7" fmla="*/ 142 h 141"/>
                      <a:gd name="T8" fmla="*/ 67 w 127"/>
                      <a:gd name="T9" fmla="*/ 172 h 141"/>
                      <a:gd name="T10" fmla="*/ 99 w 127"/>
                      <a:gd name="T11" fmla="*/ 186 h 141"/>
                      <a:gd name="T12" fmla="*/ 125 w 127"/>
                      <a:gd name="T13" fmla="*/ 198 h 141"/>
                      <a:gd name="T14" fmla="*/ 155 w 127"/>
                      <a:gd name="T15" fmla="*/ 218 h 141"/>
                      <a:gd name="T16" fmla="*/ 190 w 127"/>
                      <a:gd name="T17" fmla="*/ 233 h 141"/>
                      <a:gd name="T18" fmla="*/ 175 w 127"/>
                      <a:gd name="T19" fmla="*/ 267 h 141"/>
                      <a:gd name="T20" fmla="*/ 162 w 127"/>
                      <a:gd name="T21" fmla="*/ 307 h 141"/>
                      <a:gd name="T22" fmla="*/ 203 w 127"/>
                      <a:gd name="T23" fmla="*/ 308 h 141"/>
                      <a:gd name="T24" fmla="*/ 244 w 127"/>
                      <a:gd name="T25" fmla="*/ 309 h 141"/>
                      <a:gd name="T26" fmla="*/ 265 w 127"/>
                      <a:gd name="T27" fmla="*/ 301 h 141"/>
                      <a:gd name="T28" fmla="*/ 292 w 127"/>
                      <a:gd name="T29" fmla="*/ 263 h 141"/>
                      <a:gd name="T30" fmla="*/ 291 w 127"/>
                      <a:gd name="T31" fmla="*/ 235 h 141"/>
                      <a:gd name="T32" fmla="*/ 292 w 127"/>
                      <a:gd name="T33" fmla="*/ 207 h 141"/>
                      <a:gd name="T34" fmla="*/ 292 w 127"/>
                      <a:gd name="T35" fmla="*/ 177 h 141"/>
                      <a:gd name="T36" fmla="*/ 276 w 127"/>
                      <a:gd name="T37" fmla="*/ 172 h 141"/>
                      <a:gd name="T38" fmla="*/ 255 w 127"/>
                      <a:gd name="T39" fmla="*/ 177 h 141"/>
                      <a:gd name="T40" fmla="*/ 246 w 127"/>
                      <a:gd name="T41" fmla="*/ 143 h 141"/>
                      <a:gd name="T42" fmla="*/ 237 w 127"/>
                      <a:gd name="T43" fmla="*/ 114 h 141"/>
                      <a:gd name="T44" fmla="*/ 208 w 127"/>
                      <a:gd name="T45" fmla="*/ 106 h 141"/>
                      <a:gd name="T46" fmla="*/ 157 w 127"/>
                      <a:gd name="T47" fmla="*/ 102 h 141"/>
                      <a:gd name="T48" fmla="*/ 154 w 127"/>
                      <a:gd name="T49" fmla="*/ 50 h 141"/>
                      <a:gd name="T50" fmla="*/ 148 w 127"/>
                      <a:gd name="T51" fmla="*/ 30 h 141"/>
                      <a:gd name="T52" fmla="*/ 148 w 127"/>
                      <a:gd name="T53" fmla="*/ 26 h 141"/>
                      <a:gd name="T54" fmla="*/ 110 w 127"/>
                      <a:gd name="T55" fmla="*/ 0 h 141"/>
                      <a:gd name="T56" fmla="*/ 66 w 127"/>
                      <a:gd name="T57" fmla="*/ 2 h 141"/>
                      <a:gd name="T58" fmla="*/ 18 w 127"/>
                      <a:gd name="T59" fmla="*/ 13 h 141"/>
                      <a:gd name="T60" fmla="*/ 15 w 127"/>
                      <a:gd name="T61" fmla="*/ 29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7"/>
                      <a:gd name="T94" fmla="*/ 0 h 141"/>
                      <a:gd name="T95" fmla="*/ 127 w 127"/>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7" h="141">
                        <a:moveTo>
                          <a:pt x="7" y="13"/>
                        </a:moveTo>
                        <a:lnTo>
                          <a:pt x="3" y="31"/>
                        </a:lnTo>
                        <a:lnTo>
                          <a:pt x="0" y="50"/>
                        </a:lnTo>
                        <a:lnTo>
                          <a:pt x="15" y="64"/>
                        </a:lnTo>
                        <a:lnTo>
                          <a:pt x="30" y="79"/>
                        </a:lnTo>
                        <a:lnTo>
                          <a:pt x="43" y="85"/>
                        </a:lnTo>
                        <a:lnTo>
                          <a:pt x="54" y="90"/>
                        </a:lnTo>
                        <a:lnTo>
                          <a:pt x="68" y="99"/>
                        </a:lnTo>
                        <a:lnTo>
                          <a:pt x="82" y="106"/>
                        </a:lnTo>
                        <a:lnTo>
                          <a:pt x="76" y="122"/>
                        </a:lnTo>
                        <a:lnTo>
                          <a:pt x="70" y="139"/>
                        </a:lnTo>
                        <a:lnTo>
                          <a:pt x="89" y="140"/>
                        </a:lnTo>
                        <a:lnTo>
                          <a:pt x="106" y="141"/>
                        </a:lnTo>
                        <a:lnTo>
                          <a:pt x="115" y="138"/>
                        </a:lnTo>
                        <a:lnTo>
                          <a:pt x="127" y="120"/>
                        </a:lnTo>
                        <a:lnTo>
                          <a:pt x="126" y="108"/>
                        </a:lnTo>
                        <a:lnTo>
                          <a:pt x="127" y="94"/>
                        </a:lnTo>
                        <a:lnTo>
                          <a:pt x="127" y="80"/>
                        </a:lnTo>
                        <a:lnTo>
                          <a:pt x="120" y="79"/>
                        </a:lnTo>
                        <a:lnTo>
                          <a:pt x="111" y="80"/>
                        </a:lnTo>
                        <a:lnTo>
                          <a:pt x="107" y="65"/>
                        </a:lnTo>
                        <a:lnTo>
                          <a:pt x="103" y="52"/>
                        </a:lnTo>
                        <a:lnTo>
                          <a:pt x="91" y="49"/>
                        </a:lnTo>
                        <a:lnTo>
                          <a:pt x="69" y="46"/>
                        </a:lnTo>
                        <a:lnTo>
                          <a:pt x="67" y="23"/>
                        </a:lnTo>
                        <a:lnTo>
                          <a:pt x="64" y="14"/>
                        </a:lnTo>
                        <a:lnTo>
                          <a:pt x="64" y="12"/>
                        </a:lnTo>
                        <a:lnTo>
                          <a:pt x="48" y="0"/>
                        </a:lnTo>
                        <a:lnTo>
                          <a:pt x="29" y="2"/>
                        </a:lnTo>
                        <a:lnTo>
                          <a:pt x="8" y="6"/>
                        </a:lnTo>
                        <a:lnTo>
                          <a:pt x="7" y="1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5" name="Freeform 145"/>
                  <p:cNvSpPr>
                    <a:spLocks noChangeAspect="1"/>
                  </p:cNvSpPr>
                  <p:nvPr/>
                </p:nvSpPr>
                <p:spPr bwMode="auto">
                  <a:xfrm>
                    <a:off x="1522" y="3104"/>
                    <a:ext cx="89" cy="98"/>
                  </a:xfrm>
                  <a:custGeom>
                    <a:avLst/>
                    <a:gdLst>
                      <a:gd name="T0" fmla="*/ 173 w 75"/>
                      <a:gd name="T1" fmla="*/ 95 h 84"/>
                      <a:gd name="T2" fmla="*/ 136 w 75"/>
                      <a:gd name="T3" fmla="*/ 73 h 84"/>
                      <a:gd name="T4" fmla="*/ 97 w 75"/>
                      <a:gd name="T5" fmla="*/ 47 h 84"/>
                      <a:gd name="T6" fmla="*/ 77 w 75"/>
                      <a:gd name="T7" fmla="*/ 31 h 84"/>
                      <a:gd name="T8" fmla="*/ 66 w 75"/>
                      <a:gd name="T9" fmla="*/ 31 h 84"/>
                      <a:gd name="T10" fmla="*/ 21 w 75"/>
                      <a:gd name="T11" fmla="*/ 0 h 84"/>
                      <a:gd name="T12" fmla="*/ 2 w 75"/>
                      <a:gd name="T13" fmla="*/ 3 h 84"/>
                      <a:gd name="T14" fmla="*/ 2 w 75"/>
                      <a:gd name="T15" fmla="*/ 9 h 84"/>
                      <a:gd name="T16" fmla="*/ 1 w 75"/>
                      <a:gd name="T17" fmla="*/ 49 h 84"/>
                      <a:gd name="T18" fmla="*/ 1 w 75"/>
                      <a:gd name="T19" fmla="*/ 89 h 84"/>
                      <a:gd name="T20" fmla="*/ 2 w 75"/>
                      <a:gd name="T21" fmla="*/ 95 h 84"/>
                      <a:gd name="T22" fmla="*/ 0 w 75"/>
                      <a:gd name="T23" fmla="*/ 125 h 84"/>
                      <a:gd name="T24" fmla="*/ 18 w 75"/>
                      <a:gd name="T25" fmla="*/ 155 h 84"/>
                      <a:gd name="T26" fmla="*/ 62 w 75"/>
                      <a:gd name="T27" fmla="*/ 172 h 84"/>
                      <a:gd name="T28" fmla="*/ 120 w 75"/>
                      <a:gd name="T29" fmla="*/ 181 h 84"/>
                      <a:gd name="T30" fmla="*/ 151 w 75"/>
                      <a:gd name="T31" fmla="*/ 170 h 84"/>
                      <a:gd name="T32" fmla="*/ 178 w 75"/>
                      <a:gd name="T33" fmla="*/ 140 h 84"/>
                      <a:gd name="T34" fmla="*/ 167 w 75"/>
                      <a:gd name="T35" fmla="*/ 113 h 84"/>
                      <a:gd name="T36" fmla="*/ 173 w 75"/>
                      <a:gd name="T37" fmla="*/ 95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84"/>
                      <a:gd name="T59" fmla="*/ 75 w 75"/>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84">
                        <a:moveTo>
                          <a:pt x="74" y="44"/>
                        </a:moveTo>
                        <a:lnTo>
                          <a:pt x="58" y="33"/>
                        </a:lnTo>
                        <a:lnTo>
                          <a:pt x="41" y="21"/>
                        </a:lnTo>
                        <a:lnTo>
                          <a:pt x="33" y="15"/>
                        </a:lnTo>
                        <a:lnTo>
                          <a:pt x="29" y="15"/>
                        </a:lnTo>
                        <a:lnTo>
                          <a:pt x="9" y="0"/>
                        </a:lnTo>
                        <a:lnTo>
                          <a:pt x="2" y="3"/>
                        </a:lnTo>
                        <a:lnTo>
                          <a:pt x="2" y="4"/>
                        </a:lnTo>
                        <a:lnTo>
                          <a:pt x="1" y="23"/>
                        </a:lnTo>
                        <a:lnTo>
                          <a:pt x="1" y="41"/>
                        </a:lnTo>
                        <a:lnTo>
                          <a:pt x="2" y="44"/>
                        </a:lnTo>
                        <a:lnTo>
                          <a:pt x="0" y="58"/>
                        </a:lnTo>
                        <a:lnTo>
                          <a:pt x="8" y="72"/>
                        </a:lnTo>
                        <a:lnTo>
                          <a:pt x="26" y="80"/>
                        </a:lnTo>
                        <a:lnTo>
                          <a:pt x="51" y="84"/>
                        </a:lnTo>
                        <a:lnTo>
                          <a:pt x="64" y="79"/>
                        </a:lnTo>
                        <a:lnTo>
                          <a:pt x="75" y="64"/>
                        </a:lnTo>
                        <a:lnTo>
                          <a:pt x="71" y="52"/>
                        </a:lnTo>
                        <a:lnTo>
                          <a:pt x="74" y="4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6" name="Freeform 146"/>
                  <p:cNvSpPr>
                    <a:spLocks noChangeAspect="1"/>
                  </p:cNvSpPr>
                  <p:nvPr/>
                </p:nvSpPr>
                <p:spPr bwMode="auto">
                  <a:xfrm>
                    <a:off x="1306" y="2936"/>
                    <a:ext cx="277" cy="616"/>
                  </a:xfrm>
                  <a:custGeom>
                    <a:avLst/>
                    <a:gdLst>
                      <a:gd name="T0" fmla="*/ 298 w 235"/>
                      <a:gd name="T1" fmla="*/ 722 h 528"/>
                      <a:gd name="T2" fmla="*/ 292 w 235"/>
                      <a:gd name="T3" fmla="*/ 765 h 528"/>
                      <a:gd name="T4" fmla="*/ 314 w 235"/>
                      <a:gd name="T5" fmla="*/ 766 h 528"/>
                      <a:gd name="T6" fmla="*/ 332 w 235"/>
                      <a:gd name="T7" fmla="*/ 790 h 528"/>
                      <a:gd name="T8" fmla="*/ 292 w 235"/>
                      <a:gd name="T9" fmla="*/ 783 h 528"/>
                      <a:gd name="T10" fmla="*/ 292 w 235"/>
                      <a:gd name="T11" fmla="*/ 826 h 528"/>
                      <a:gd name="T12" fmla="*/ 292 w 235"/>
                      <a:gd name="T13" fmla="*/ 869 h 528"/>
                      <a:gd name="T14" fmla="*/ 257 w 235"/>
                      <a:gd name="T15" fmla="*/ 923 h 528"/>
                      <a:gd name="T16" fmla="*/ 327 w 235"/>
                      <a:gd name="T17" fmla="*/ 957 h 528"/>
                      <a:gd name="T18" fmla="*/ 327 w 235"/>
                      <a:gd name="T19" fmla="*/ 981 h 528"/>
                      <a:gd name="T20" fmla="*/ 292 w 235"/>
                      <a:gd name="T21" fmla="*/ 1027 h 528"/>
                      <a:gd name="T22" fmla="*/ 272 w 235"/>
                      <a:gd name="T23" fmla="*/ 1049 h 528"/>
                      <a:gd name="T24" fmla="*/ 281 w 235"/>
                      <a:gd name="T25" fmla="*/ 1060 h 528"/>
                      <a:gd name="T26" fmla="*/ 266 w 235"/>
                      <a:gd name="T27" fmla="*/ 1088 h 528"/>
                      <a:gd name="T28" fmla="*/ 277 w 235"/>
                      <a:gd name="T29" fmla="*/ 1113 h 528"/>
                      <a:gd name="T30" fmla="*/ 314 w 235"/>
                      <a:gd name="T31" fmla="*/ 1142 h 528"/>
                      <a:gd name="T32" fmla="*/ 199 w 235"/>
                      <a:gd name="T33" fmla="*/ 1122 h 528"/>
                      <a:gd name="T34" fmla="*/ 163 w 235"/>
                      <a:gd name="T35" fmla="*/ 1078 h 528"/>
                      <a:gd name="T36" fmla="*/ 116 w 235"/>
                      <a:gd name="T37" fmla="*/ 1028 h 528"/>
                      <a:gd name="T38" fmla="*/ 127 w 235"/>
                      <a:gd name="T39" fmla="*/ 957 h 528"/>
                      <a:gd name="T40" fmla="*/ 118 w 235"/>
                      <a:gd name="T41" fmla="*/ 885 h 528"/>
                      <a:gd name="T42" fmla="*/ 98 w 235"/>
                      <a:gd name="T43" fmla="*/ 860 h 528"/>
                      <a:gd name="T44" fmla="*/ 93 w 235"/>
                      <a:gd name="T45" fmla="*/ 842 h 528"/>
                      <a:gd name="T46" fmla="*/ 62 w 235"/>
                      <a:gd name="T47" fmla="*/ 782 h 528"/>
                      <a:gd name="T48" fmla="*/ 47 w 235"/>
                      <a:gd name="T49" fmla="*/ 700 h 528"/>
                      <a:gd name="T50" fmla="*/ 52 w 235"/>
                      <a:gd name="T51" fmla="*/ 637 h 528"/>
                      <a:gd name="T52" fmla="*/ 37 w 235"/>
                      <a:gd name="T53" fmla="*/ 586 h 528"/>
                      <a:gd name="T54" fmla="*/ 44 w 235"/>
                      <a:gd name="T55" fmla="*/ 526 h 528"/>
                      <a:gd name="T56" fmla="*/ 40 w 235"/>
                      <a:gd name="T57" fmla="*/ 456 h 528"/>
                      <a:gd name="T58" fmla="*/ 15 w 235"/>
                      <a:gd name="T59" fmla="*/ 401 h 528"/>
                      <a:gd name="T60" fmla="*/ 1 w 235"/>
                      <a:gd name="T61" fmla="*/ 346 h 528"/>
                      <a:gd name="T62" fmla="*/ 2 w 235"/>
                      <a:gd name="T63" fmla="*/ 296 h 528"/>
                      <a:gd name="T64" fmla="*/ 15 w 235"/>
                      <a:gd name="T65" fmla="*/ 236 h 528"/>
                      <a:gd name="T66" fmla="*/ 40 w 235"/>
                      <a:gd name="T67" fmla="*/ 191 h 528"/>
                      <a:gd name="T68" fmla="*/ 21 w 235"/>
                      <a:gd name="T69" fmla="*/ 114 h 528"/>
                      <a:gd name="T70" fmla="*/ 55 w 235"/>
                      <a:gd name="T71" fmla="*/ 80 h 528"/>
                      <a:gd name="T72" fmla="*/ 55 w 235"/>
                      <a:gd name="T73" fmla="*/ 36 h 528"/>
                      <a:gd name="T74" fmla="*/ 93 w 235"/>
                      <a:gd name="T75" fmla="*/ 2 h 528"/>
                      <a:gd name="T76" fmla="*/ 153 w 235"/>
                      <a:gd name="T77" fmla="*/ 35 h 528"/>
                      <a:gd name="T78" fmla="*/ 204 w 235"/>
                      <a:gd name="T79" fmla="*/ 3 h 528"/>
                      <a:gd name="T80" fmla="*/ 246 w 235"/>
                      <a:gd name="T81" fmla="*/ 45 h 528"/>
                      <a:gd name="T82" fmla="*/ 310 w 235"/>
                      <a:gd name="T83" fmla="*/ 90 h 528"/>
                      <a:gd name="T84" fmla="*/ 367 w 235"/>
                      <a:gd name="T85" fmla="*/ 121 h 528"/>
                      <a:gd name="T86" fmla="*/ 385 w 235"/>
                      <a:gd name="T87" fmla="*/ 170 h 528"/>
                      <a:gd name="T88" fmla="*/ 414 w 235"/>
                      <a:gd name="T89" fmla="*/ 210 h 528"/>
                      <a:gd name="T90" fmla="*/ 474 w 235"/>
                      <a:gd name="T91" fmla="*/ 205 h 528"/>
                      <a:gd name="T92" fmla="*/ 497 w 235"/>
                      <a:gd name="T93" fmla="*/ 141 h 528"/>
                      <a:gd name="T94" fmla="*/ 535 w 235"/>
                      <a:gd name="T95" fmla="*/ 191 h 528"/>
                      <a:gd name="T96" fmla="*/ 495 w 235"/>
                      <a:gd name="T97" fmla="*/ 226 h 528"/>
                      <a:gd name="T98" fmla="*/ 457 w 235"/>
                      <a:gd name="T99" fmla="*/ 269 h 528"/>
                      <a:gd name="T100" fmla="*/ 421 w 235"/>
                      <a:gd name="T101" fmla="*/ 314 h 528"/>
                      <a:gd name="T102" fmla="*/ 420 w 235"/>
                      <a:gd name="T103" fmla="*/ 360 h 528"/>
                      <a:gd name="T104" fmla="*/ 422 w 235"/>
                      <a:gd name="T105" fmla="*/ 426 h 528"/>
                      <a:gd name="T106" fmla="*/ 430 w 235"/>
                      <a:gd name="T107" fmla="*/ 484 h 528"/>
                      <a:gd name="T108" fmla="*/ 475 w 235"/>
                      <a:gd name="T109" fmla="*/ 541 h 528"/>
                      <a:gd name="T110" fmla="*/ 487 w 235"/>
                      <a:gd name="T111" fmla="*/ 589 h 528"/>
                      <a:gd name="T112" fmla="*/ 446 w 235"/>
                      <a:gd name="T113" fmla="*/ 628 h 528"/>
                      <a:gd name="T114" fmla="*/ 390 w 235"/>
                      <a:gd name="T115" fmla="*/ 638 h 528"/>
                      <a:gd name="T116" fmla="*/ 334 w 235"/>
                      <a:gd name="T117" fmla="*/ 646 h 528"/>
                      <a:gd name="T118" fmla="*/ 355 w 235"/>
                      <a:gd name="T119" fmla="*/ 703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5"/>
                      <a:gd name="T181" fmla="*/ 0 h 528"/>
                      <a:gd name="T182" fmla="*/ 235 w 235"/>
                      <a:gd name="T183" fmla="*/ 528 h 5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5" h="528">
                        <a:moveTo>
                          <a:pt x="152" y="335"/>
                        </a:moveTo>
                        <a:lnTo>
                          <a:pt x="131" y="334"/>
                        </a:lnTo>
                        <a:lnTo>
                          <a:pt x="116" y="332"/>
                        </a:lnTo>
                        <a:lnTo>
                          <a:pt x="128" y="354"/>
                        </a:lnTo>
                        <a:lnTo>
                          <a:pt x="132" y="356"/>
                        </a:lnTo>
                        <a:lnTo>
                          <a:pt x="138" y="355"/>
                        </a:lnTo>
                        <a:lnTo>
                          <a:pt x="142" y="353"/>
                        </a:lnTo>
                        <a:lnTo>
                          <a:pt x="146" y="365"/>
                        </a:lnTo>
                        <a:lnTo>
                          <a:pt x="139" y="363"/>
                        </a:lnTo>
                        <a:lnTo>
                          <a:pt x="128" y="363"/>
                        </a:lnTo>
                        <a:lnTo>
                          <a:pt x="139" y="368"/>
                        </a:lnTo>
                        <a:lnTo>
                          <a:pt x="128" y="382"/>
                        </a:lnTo>
                        <a:lnTo>
                          <a:pt x="130" y="396"/>
                        </a:lnTo>
                        <a:lnTo>
                          <a:pt x="128" y="403"/>
                        </a:lnTo>
                        <a:lnTo>
                          <a:pt x="112" y="411"/>
                        </a:lnTo>
                        <a:lnTo>
                          <a:pt x="113" y="427"/>
                        </a:lnTo>
                        <a:lnTo>
                          <a:pt x="135" y="439"/>
                        </a:lnTo>
                        <a:lnTo>
                          <a:pt x="143" y="443"/>
                        </a:lnTo>
                        <a:lnTo>
                          <a:pt x="138" y="452"/>
                        </a:lnTo>
                        <a:lnTo>
                          <a:pt x="143" y="454"/>
                        </a:lnTo>
                        <a:lnTo>
                          <a:pt x="136" y="464"/>
                        </a:lnTo>
                        <a:lnTo>
                          <a:pt x="128" y="475"/>
                        </a:lnTo>
                        <a:lnTo>
                          <a:pt x="127" y="489"/>
                        </a:lnTo>
                        <a:lnTo>
                          <a:pt x="120" y="486"/>
                        </a:lnTo>
                        <a:lnTo>
                          <a:pt x="116" y="488"/>
                        </a:lnTo>
                        <a:lnTo>
                          <a:pt x="123" y="491"/>
                        </a:lnTo>
                        <a:lnTo>
                          <a:pt x="117" y="501"/>
                        </a:lnTo>
                        <a:lnTo>
                          <a:pt x="117" y="504"/>
                        </a:lnTo>
                        <a:lnTo>
                          <a:pt x="124" y="515"/>
                        </a:lnTo>
                        <a:lnTo>
                          <a:pt x="121" y="515"/>
                        </a:lnTo>
                        <a:lnTo>
                          <a:pt x="130" y="519"/>
                        </a:lnTo>
                        <a:lnTo>
                          <a:pt x="138" y="528"/>
                        </a:lnTo>
                        <a:lnTo>
                          <a:pt x="115" y="521"/>
                        </a:lnTo>
                        <a:lnTo>
                          <a:pt x="87" y="519"/>
                        </a:lnTo>
                        <a:lnTo>
                          <a:pt x="80" y="512"/>
                        </a:lnTo>
                        <a:lnTo>
                          <a:pt x="71" y="499"/>
                        </a:lnTo>
                        <a:lnTo>
                          <a:pt x="63" y="499"/>
                        </a:lnTo>
                        <a:lnTo>
                          <a:pt x="50" y="476"/>
                        </a:lnTo>
                        <a:lnTo>
                          <a:pt x="59" y="467"/>
                        </a:lnTo>
                        <a:lnTo>
                          <a:pt x="56" y="443"/>
                        </a:lnTo>
                        <a:lnTo>
                          <a:pt x="53" y="424"/>
                        </a:lnTo>
                        <a:lnTo>
                          <a:pt x="52" y="410"/>
                        </a:lnTo>
                        <a:lnTo>
                          <a:pt x="49" y="402"/>
                        </a:lnTo>
                        <a:lnTo>
                          <a:pt x="42" y="399"/>
                        </a:lnTo>
                        <a:lnTo>
                          <a:pt x="52" y="396"/>
                        </a:lnTo>
                        <a:lnTo>
                          <a:pt x="41" y="390"/>
                        </a:lnTo>
                        <a:lnTo>
                          <a:pt x="34" y="370"/>
                        </a:lnTo>
                        <a:lnTo>
                          <a:pt x="27" y="362"/>
                        </a:lnTo>
                        <a:lnTo>
                          <a:pt x="26" y="348"/>
                        </a:lnTo>
                        <a:lnTo>
                          <a:pt x="21" y="324"/>
                        </a:lnTo>
                        <a:lnTo>
                          <a:pt x="19" y="306"/>
                        </a:lnTo>
                        <a:lnTo>
                          <a:pt x="22" y="295"/>
                        </a:lnTo>
                        <a:lnTo>
                          <a:pt x="20" y="285"/>
                        </a:lnTo>
                        <a:lnTo>
                          <a:pt x="16" y="271"/>
                        </a:lnTo>
                        <a:lnTo>
                          <a:pt x="12" y="256"/>
                        </a:lnTo>
                        <a:lnTo>
                          <a:pt x="19" y="244"/>
                        </a:lnTo>
                        <a:lnTo>
                          <a:pt x="16" y="232"/>
                        </a:lnTo>
                        <a:lnTo>
                          <a:pt x="18" y="211"/>
                        </a:lnTo>
                        <a:lnTo>
                          <a:pt x="14" y="200"/>
                        </a:lnTo>
                        <a:lnTo>
                          <a:pt x="7" y="186"/>
                        </a:lnTo>
                        <a:lnTo>
                          <a:pt x="0" y="172"/>
                        </a:lnTo>
                        <a:lnTo>
                          <a:pt x="1" y="161"/>
                        </a:lnTo>
                        <a:lnTo>
                          <a:pt x="3" y="150"/>
                        </a:lnTo>
                        <a:lnTo>
                          <a:pt x="2" y="137"/>
                        </a:lnTo>
                        <a:lnTo>
                          <a:pt x="2" y="124"/>
                        </a:lnTo>
                        <a:lnTo>
                          <a:pt x="7" y="109"/>
                        </a:lnTo>
                        <a:lnTo>
                          <a:pt x="14" y="93"/>
                        </a:lnTo>
                        <a:lnTo>
                          <a:pt x="18" y="89"/>
                        </a:lnTo>
                        <a:lnTo>
                          <a:pt x="12" y="78"/>
                        </a:lnTo>
                        <a:lnTo>
                          <a:pt x="9" y="53"/>
                        </a:lnTo>
                        <a:lnTo>
                          <a:pt x="12" y="45"/>
                        </a:lnTo>
                        <a:lnTo>
                          <a:pt x="25" y="38"/>
                        </a:lnTo>
                        <a:lnTo>
                          <a:pt x="29" y="20"/>
                        </a:lnTo>
                        <a:lnTo>
                          <a:pt x="25" y="17"/>
                        </a:lnTo>
                        <a:lnTo>
                          <a:pt x="38" y="0"/>
                        </a:lnTo>
                        <a:lnTo>
                          <a:pt x="41" y="2"/>
                        </a:lnTo>
                        <a:lnTo>
                          <a:pt x="60" y="5"/>
                        </a:lnTo>
                        <a:lnTo>
                          <a:pt x="67" y="16"/>
                        </a:lnTo>
                        <a:lnTo>
                          <a:pt x="72" y="6"/>
                        </a:lnTo>
                        <a:lnTo>
                          <a:pt x="90" y="3"/>
                        </a:lnTo>
                        <a:lnTo>
                          <a:pt x="93" y="7"/>
                        </a:lnTo>
                        <a:lnTo>
                          <a:pt x="108" y="21"/>
                        </a:lnTo>
                        <a:lnTo>
                          <a:pt x="123" y="36"/>
                        </a:lnTo>
                        <a:lnTo>
                          <a:pt x="136" y="42"/>
                        </a:lnTo>
                        <a:lnTo>
                          <a:pt x="147" y="47"/>
                        </a:lnTo>
                        <a:lnTo>
                          <a:pt x="161" y="56"/>
                        </a:lnTo>
                        <a:lnTo>
                          <a:pt x="175" y="63"/>
                        </a:lnTo>
                        <a:lnTo>
                          <a:pt x="169" y="79"/>
                        </a:lnTo>
                        <a:lnTo>
                          <a:pt x="163" y="96"/>
                        </a:lnTo>
                        <a:lnTo>
                          <a:pt x="182" y="97"/>
                        </a:lnTo>
                        <a:lnTo>
                          <a:pt x="199" y="98"/>
                        </a:lnTo>
                        <a:lnTo>
                          <a:pt x="208" y="95"/>
                        </a:lnTo>
                        <a:lnTo>
                          <a:pt x="220" y="77"/>
                        </a:lnTo>
                        <a:lnTo>
                          <a:pt x="219" y="65"/>
                        </a:lnTo>
                        <a:lnTo>
                          <a:pt x="229" y="66"/>
                        </a:lnTo>
                        <a:lnTo>
                          <a:pt x="235" y="89"/>
                        </a:lnTo>
                        <a:lnTo>
                          <a:pt x="227" y="97"/>
                        </a:lnTo>
                        <a:lnTo>
                          <a:pt x="217" y="105"/>
                        </a:lnTo>
                        <a:lnTo>
                          <a:pt x="208" y="116"/>
                        </a:lnTo>
                        <a:lnTo>
                          <a:pt x="201" y="125"/>
                        </a:lnTo>
                        <a:lnTo>
                          <a:pt x="192" y="136"/>
                        </a:lnTo>
                        <a:lnTo>
                          <a:pt x="185" y="146"/>
                        </a:lnTo>
                        <a:lnTo>
                          <a:pt x="185" y="148"/>
                        </a:lnTo>
                        <a:lnTo>
                          <a:pt x="184" y="167"/>
                        </a:lnTo>
                        <a:lnTo>
                          <a:pt x="184" y="185"/>
                        </a:lnTo>
                        <a:lnTo>
                          <a:pt x="186" y="197"/>
                        </a:lnTo>
                        <a:lnTo>
                          <a:pt x="182" y="204"/>
                        </a:lnTo>
                        <a:lnTo>
                          <a:pt x="189" y="224"/>
                        </a:lnTo>
                        <a:lnTo>
                          <a:pt x="208" y="238"/>
                        </a:lnTo>
                        <a:lnTo>
                          <a:pt x="209" y="250"/>
                        </a:lnTo>
                        <a:lnTo>
                          <a:pt x="219" y="258"/>
                        </a:lnTo>
                        <a:lnTo>
                          <a:pt x="214" y="273"/>
                        </a:lnTo>
                        <a:lnTo>
                          <a:pt x="207" y="288"/>
                        </a:lnTo>
                        <a:lnTo>
                          <a:pt x="196" y="291"/>
                        </a:lnTo>
                        <a:lnTo>
                          <a:pt x="183" y="293"/>
                        </a:lnTo>
                        <a:lnTo>
                          <a:pt x="171" y="296"/>
                        </a:lnTo>
                        <a:lnTo>
                          <a:pt x="159" y="300"/>
                        </a:lnTo>
                        <a:lnTo>
                          <a:pt x="147" y="299"/>
                        </a:lnTo>
                        <a:lnTo>
                          <a:pt x="151" y="305"/>
                        </a:lnTo>
                        <a:lnTo>
                          <a:pt x="155" y="326"/>
                        </a:lnTo>
                        <a:lnTo>
                          <a:pt x="152" y="3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7" name="Freeform 147"/>
                  <p:cNvSpPr>
                    <a:spLocks noChangeAspect="1"/>
                  </p:cNvSpPr>
                  <p:nvPr/>
                </p:nvSpPr>
                <p:spPr bwMode="auto">
                  <a:xfrm>
                    <a:off x="1469" y="3557"/>
                    <a:ext cx="68" cy="43"/>
                  </a:xfrm>
                  <a:custGeom>
                    <a:avLst/>
                    <a:gdLst>
                      <a:gd name="T0" fmla="*/ 11 w 58"/>
                      <a:gd name="T1" fmla="*/ 14 h 37"/>
                      <a:gd name="T2" fmla="*/ 0 w 58"/>
                      <a:gd name="T3" fmla="*/ 0 h 37"/>
                      <a:gd name="T4" fmla="*/ 15 w 58"/>
                      <a:gd name="T5" fmla="*/ 41 h 37"/>
                      <a:gd name="T6" fmla="*/ 34 w 58"/>
                      <a:gd name="T7" fmla="*/ 78 h 37"/>
                      <a:gd name="T8" fmla="*/ 79 w 58"/>
                      <a:gd name="T9" fmla="*/ 78 h 37"/>
                      <a:gd name="T10" fmla="*/ 129 w 58"/>
                      <a:gd name="T11" fmla="*/ 78 h 37"/>
                      <a:gd name="T12" fmla="*/ 121 w 58"/>
                      <a:gd name="T13" fmla="*/ 69 h 37"/>
                      <a:gd name="T14" fmla="*/ 55 w 58"/>
                      <a:gd name="T15" fmla="*/ 49 h 37"/>
                      <a:gd name="T16" fmla="*/ 11 w 58"/>
                      <a:gd name="T17" fmla="*/ 14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37"/>
                      <a:gd name="T29" fmla="*/ 58 w 58"/>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37">
                        <a:moveTo>
                          <a:pt x="5" y="7"/>
                        </a:moveTo>
                        <a:lnTo>
                          <a:pt x="0" y="0"/>
                        </a:lnTo>
                        <a:lnTo>
                          <a:pt x="7" y="19"/>
                        </a:lnTo>
                        <a:lnTo>
                          <a:pt x="15" y="37"/>
                        </a:lnTo>
                        <a:lnTo>
                          <a:pt x="36" y="37"/>
                        </a:lnTo>
                        <a:lnTo>
                          <a:pt x="58" y="37"/>
                        </a:lnTo>
                        <a:lnTo>
                          <a:pt x="55" y="33"/>
                        </a:lnTo>
                        <a:lnTo>
                          <a:pt x="25" y="23"/>
                        </a:lnTo>
                        <a:lnTo>
                          <a:pt x="5"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8" name="Freeform 148"/>
                  <p:cNvSpPr>
                    <a:spLocks noChangeAspect="1"/>
                  </p:cNvSpPr>
                  <p:nvPr/>
                </p:nvSpPr>
                <p:spPr bwMode="auto">
                  <a:xfrm>
                    <a:off x="1269" y="2849"/>
                    <a:ext cx="200" cy="731"/>
                  </a:xfrm>
                  <a:custGeom>
                    <a:avLst/>
                    <a:gdLst>
                      <a:gd name="T0" fmla="*/ 39 w 169"/>
                      <a:gd name="T1" fmla="*/ 534 h 627"/>
                      <a:gd name="T2" fmla="*/ 44 w 169"/>
                      <a:gd name="T3" fmla="*/ 626 h 627"/>
                      <a:gd name="T4" fmla="*/ 36 w 169"/>
                      <a:gd name="T5" fmla="*/ 726 h 627"/>
                      <a:gd name="T6" fmla="*/ 51 w 169"/>
                      <a:gd name="T7" fmla="*/ 803 h 627"/>
                      <a:gd name="T8" fmla="*/ 75 w 169"/>
                      <a:gd name="T9" fmla="*/ 905 h 627"/>
                      <a:gd name="T10" fmla="*/ 105 w 169"/>
                      <a:gd name="T11" fmla="*/ 905 h 627"/>
                      <a:gd name="T12" fmla="*/ 121 w 169"/>
                      <a:gd name="T13" fmla="*/ 927 h 627"/>
                      <a:gd name="T14" fmla="*/ 121 w 169"/>
                      <a:gd name="T15" fmla="*/ 957 h 627"/>
                      <a:gd name="T16" fmla="*/ 142 w 169"/>
                      <a:gd name="T17" fmla="*/ 1011 h 627"/>
                      <a:gd name="T18" fmla="*/ 136 w 169"/>
                      <a:gd name="T19" fmla="*/ 1043 h 627"/>
                      <a:gd name="T20" fmla="*/ 138 w 169"/>
                      <a:gd name="T21" fmla="*/ 1076 h 627"/>
                      <a:gd name="T22" fmla="*/ 128 w 169"/>
                      <a:gd name="T23" fmla="*/ 1078 h 627"/>
                      <a:gd name="T24" fmla="*/ 109 w 169"/>
                      <a:gd name="T25" fmla="*/ 1062 h 627"/>
                      <a:gd name="T26" fmla="*/ 86 w 169"/>
                      <a:gd name="T27" fmla="*/ 1091 h 627"/>
                      <a:gd name="T28" fmla="*/ 142 w 169"/>
                      <a:gd name="T29" fmla="*/ 1112 h 627"/>
                      <a:gd name="T30" fmla="*/ 127 w 169"/>
                      <a:gd name="T31" fmla="*/ 1129 h 627"/>
                      <a:gd name="T32" fmla="*/ 169 w 169"/>
                      <a:gd name="T33" fmla="*/ 1139 h 627"/>
                      <a:gd name="T34" fmla="*/ 136 w 169"/>
                      <a:gd name="T35" fmla="*/ 1143 h 627"/>
                      <a:gd name="T36" fmla="*/ 168 w 169"/>
                      <a:gd name="T37" fmla="*/ 1204 h 627"/>
                      <a:gd name="T38" fmla="*/ 186 w 169"/>
                      <a:gd name="T39" fmla="*/ 1230 h 627"/>
                      <a:gd name="T40" fmla="*/ 214 w 169"/>
                      <a:gd name="T41" fmla="*/ 1261 h 627"/>
                      <a:gd name="T42" fmla="*/ 228 w 169"/>
                      <a:gd name="T43" fmla="*/ 1280 h 627"/>
                      <a:gd name="T44" fmla="*/ 251 w 169"/>
                      <a:gd name="T45" fmla="*/ 1314 h 627"/>
                      <a:gd name="T46" fmla="*/ 265 w 169"/>
                      <a:gd name="T47" fmla="*/ 1333 h 627"/>
                      <a:gd name="T48" fmla="*/ 331 w 169"/>
                      <a:gd name="T49" fmla="*/ 1308 h 627"/>
                      <a:gd name="T50" fmla="*/ 341 w 169"/>
                      <a:gd name="T51" fmla="*/ 1284 h 627"/>
                      <a:gd name="T52" fmla="*/ 237 w 169"/>
                      <a:gd name="T53" fmla="*/ 1236 h 627"/>
                      <a:gd name="T54" fmla="*/ 211 w 169"/>
                      <a:gd name="T55" fmla="*/ 1167 h 627"/>
                      <a:gd name="T56" fmla="*/ 192 w 169"/>
                      <a:gd name="T57" fmla="*/ 1043 h 627"/>
                      <a:gd name="T58" fmla="*/ 192 w 169"/>
                      <a:gd name="T59" fmla="*/ 1014 h 627"/>
                      <a:gd name="T60" fmla="*/ 136 w 169"/>
                      <a:gd name="T61" fmla="*/ 940 h 627"/>
                      <a:gd name="T62" fmla="*/ 116 w 169"/>
                      <a:gd name="T63" fmla="*/ 821 h 627"/>
                      <a:gd name="T64" fmla="*/ 109 w 169"/>
                      <a:gd name="T65" fmla="*/ 745 h 627"/>
                      <a:gd name="T66" fmla="*/ 109 w 169"/>
                      <a:gd name="T67" fmla="*/ 661 h 627"/>
                      <a:gd name="T68" fmla="*/ 89 w 169"/>
                      <a:gd name="T69" fmla="*/ 562 h 627"/>
                      <a:gd name="T70" fmla="*/ 78 w 169"/>
                      <a:gd name="T71" fmla="*/ 484 h 627"/>
                      <a:gd name="T72" fmla="*/ 89 w 169"/>
                      <a:gd name="T73" fmla="*/ 399 h 627"/>
                      <a:gd name="T74" fmla="*/ 99 w 169"/>
                      <a:gd name="T75" fmla="*/ 330 h 627"/>
                      <a:gd name="T76" fmla="*/ 129 w 169"/>
                      <a:gd name="T77" fmla="*/ 245 h 627"/>
                      <a:gd name="T78" fmla="*/ 107 w 169"/>
                      <a:gd name="T79" fmla="*/ 197 h 627"/>
                      <a:gd name="T80" fmla="*/ 64 w 169"/>
                      <a:gd name="T81" fmla="*/ 97 h 627"/>
                      <a:gd name="T82" fmla="*/ 39 w 169"/>
                      <a:gd name="T83" fmla="*/ 19 h 627"/>
                      <a:gd name="T84" fmla="*/ 8 w 169"/>
                      <a:gd name="T85" fmla="*/ 30 h 627"/>
                      <a:gd name="T86" fmla="*/ 18 w 169"/>
                      <a:gd name="T87" fmla="*/ 126 h 627"/>
                      <a:gd name="T88" fmla="*/ 15 w 169"/>
                      <a:gd name="T89" fmla="*/ 226 h 627"/>
                      <a:gd name="T90" fmla="*/ 24 w 169"/>
                      <a:gd name="T91" fmla="*/ 366 h 627"/>
                      <a:gd name="T92" fmla="*/ 24 w 169"/>
                      <a:gd name="T93" fmla="*/ 480 h 6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
                      <a:gd name="T142" fmla="*/ 0 h 627"/>
                      <a:gd name="T143" fmla="*/ 169 w 169"/>
                      <a:gd name="T144" fmla="*/ 627 h 6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 h="627">
                        <a:moveTo>
                          <a:pt x="10" y="223"/>
                        </a:moveTo>
                        <a:lnTo>
                          <a:pt x="13" y="236"/>
                        </a:lnTo>
                        <a:lnTo>
                          <a:pt x="17" y="248"/>
                        </a:lnTo>
                        <a:lnTo>
                          <a:pt x="19" y="262"/>
                        </a:lnTo>
                        <a:lnTo>
                          <a:pt x="20" y="275"/>
                        </a:lnTo>
                        <a:lnTo>
                          <a:pt x="19" y="291"/>
                        </a:lnTo>
                        <a:lnTo>
                          <a:pt x="17" y="306"/>
                        </a:lnTo>
                        <a:lnTo>
                          <a:pt x="16" y="322"/>
                        </a:lnTo>
                        <a:lnTo>
                          <a:pt x="15" y="337"/>
                        </a:lnTo>
                        <a:lnTo>
                          <a:pt x="10" y="344"/>
                        </a:lnTo>
                        <a:lnTo>
                          <a:pt x="16" y="358"/>
                        </a:lnTo>
                        <a:lnTo>
                          <a:pt x="21" y="373"/>
                        </a:lnTo>
                        <a:lnTo>
                          <a:pt x="24" y="389"/>
                        </a:lnTo>
                        <a:lnTo>
                          <a:pt x="23" y="405"/>
                        </a:lnTo>
                        <a:lnTo>
                          <a:pt x="32" y="420"/>
                        </a:lnTo>
                        <a:lnTo>
                          <a:pt x="33" y="422"/>
                        </a:lnTo>
                        <a:lnTo>
                          <a:pt x="39" y="419"/>
                        </a:lnTo>
                        <a:lnTo>
                          <a:pt x="45" y="420"/>
                        </a:lnTo>
                        <a:lnTo>
                          <a:pt x="49" y="416"/>
                        </a:lnTo>
                        <a:lnTo>
                          <a:pt x="47" y="426"/>
                        </a:lnTo>
                        <a:lnTo>
                          <a:pt x="52" y="431"/>
                        </a:lnTo>
                        <a:lnTo>
                          <a:pt x="49" y="429"/>
                        </a:lnTo>
                        <a:lnTo>
                          <a:pt x="50" y="435"/>
                        </a:lnTo>
                        <a:lnTo>
                          <a:pt x="52" y="444"/>
                        </a:lnTo>
                        <a:lnTo>
                          <a:pt x="53" y="456"/>
                        </a:lnTo>
                        <a:lnTo>
                          <a:pt x="53" y="462"/>
                        </a:lnTo>
                        <a:lnTo>
                          <a:pt x="61" y="469"/>
                        </a:lnTo>
                        <a:lnTo>
                          <a:pt x="56" y="481"/>
                        </a:lnTo>
                        <a:lnTo>
                          <a:pt x="62" y="485"/>
                        </a:lnTo>
                        <a:lnTo>
                          <a:pt x="58" y="485"/>
                        </a:lnTo>
                        <a:lnTo>
                          <a:pt x="58" y="489"/>
                        </a:lnTo>
                        <a:lnTo>
                          <a:pt x="58" y="490"/>
                        </a:lnTo>
                        <a:lnTo>
                          <a:pt x="60" y="499"/>
                        </a:lnTo>
                        <a:lnTo>
                          <a:pt x="61" y="498"/>
                        </a:lnTo>
                        <a:lnTo>
                          <a:pt x="56" y="504"/>
                        </a:lnTo>
                        <a:lnTo>
                          <a:pt x="55" y="500"/>
                        </a:lnTo>
                        <a:lnTo>
                          <a:pt x="50" y="499"/>
                        </a:lnTo>
                        <a:lnTo>
                          <a:pt x="50" y="493"/>
                        </a:lnTo>
                        <a:lnTo>
                          <a:pt x="47" y="493"/>
                        </a:lnTo>
                        <a:lnTo>
                          <a:pt x="42" y="495"/>
                        </a:lnTo>
                        <a:lnTo>
                          <a:pt x="35" y="508"/>
                        </a:lnTo>
                        <a:lnTo>
                          <a:pt x="37" y="507"/>
                        </a:lnTo>
                        <a:lnTo>
                          <a:pt x="42" y="505"/>
                        </a:lnTo>
                        <a:lnTo>
                          <a:pt x="51" y="508"/>
                        </a:lnTo>
                        <a:lnTo>
                          <a:pt x="61" y="516"/>
                        </a:lnTo>
                        <a:lnTo>
                          <a:pt x="56" y="519"/>
                        </a:lnTo>
                        <a:lnTo>
                          <a:pt x="61" y="522"/>
                        </a:lnTo>
                        <a:lnTo>
                          <a:pt x="54" y="524"/>
                        </a:lnTo>
                        <a:lnTo>
                          <a:pt x="66" y="524"/>
                        </a:lnTo>
                        <a:lnTo>
                          <a:pt x="68" y="522"/>
                        </a:lnTo>
                        <a:lnTo>
                          <a:pt x="73" y="529"/>
                        </a:lnTo>
                        <a:lnTo>
                          <a:pt x="73" y="533"/>
                        </a:lnTo>
                        <a:lnTo>
                          <a:pt x="63" y="531"/>
                        </a:lnTo>
                        <a:lnTo>
                          <a:pt x="58" y="530"/>
                        </a:lnTo>
                        <a:lnTo>
                          <a:pt x="65" y="541"/>
                        </a:lnTo>
                        <a:lnTo>
                          <a:pt x="72" y="552"/>
                        </a:lnTo>
                        <a:lnTo>
                          <a:pt x="72" y="559"/>
                        </a:lnTo>
                        <a:lnTo>
                          <a:pt x="76" y="564"/>
                        </a:lnTo>
                        <a:lnTo>
                          <a:pt x="73" y="566"/>
                        </a:lnTo>
                        <a:lnTo>
                          <a:pt x="80" y="571"/>
                        </a:lnTo>
                        <a:lnTo>
                          <a:pt x="85" y="578"/>
                        </a:lnTo>
                        <a:lnTo>
                          <a:pt x="85" y="581"/>
                        </a:lnTo>
                        <a:lnTo>
                          <a:pt x="92" y="586"/>
                        </a:lnTo>
                        <a:lnTo>
                          <a:pt x="95" y="590"/>
                        </a:lnTo>
                        <a:lnTo>
                          <a:pt x="92" y="589"/>
                        </a:lnTo>
                        <a:lnTo>
                          <a:pt x="99" y="594"/>
                        </a:lnTo>
                        <a:lnTo>
                          <a:pt x="99" y="599"/>
                        </a:lnTo>
                        <a:lnTo>
                          <a:pt x="106" y="607"/>
                        </a:lnTo>
                        <a:lnTo>
                          <a:pt x="108" y="610"/>
                        </a:lnTo>
                        <a:lnTo>
                          <a:pt x="114" y="614"/>
                        </a:lnTo>
                        <a:lnTo>
                          <a:pt x="116" y="617"/>
                        </a:lnTo>
                        <a:lnTo>
                          <a:pt x="114" y="618"/>
                        </a:lnTo>
                        <a:lnTo>
                          <a:pt x="123" y="620"/>
                        </a:lnTo>
                        <a:lnTo>
                          <a:pt x="143" y="627"/>
                        </a:lnTo>
                        <a:lnTo>
                          <a:pt x="143" y="607"/>
                        </a:lnTo>
                        <a:lnTo>
                          <a:pt x="155" y="600"/>
                        </a:lnTo>
                        <a:lnTo>
                          <a:pt x="169" y="603"/>
                        </a:lnTo>
                        <a:lnTo>
                          <a:pt x="146" y="596"/>
                        </a:lnTo>
                        <a:lnTo>
                          <a:pt x="118" y="594"/>
                        </a:lnTo>
                        <a:lnTo>
                          <a:pt x="111" y="587"/>
                        </a:lnTo>
                        <a:lnTo>
                          <a:pt x="102" y="574"/>
                        </a:lnTo>
                        <a:lnTo>
                          <a:pt x="94" y="574"/>
                        </a:lnTo>
                        <a:lnTo>
                          <a:pt x="81" y="551"/>
                        </a:lnTo>
                        <a:lnTo>
                          <a:pt x="90" y="542"/>
                        </a:lnTo>
                        <a:lnTo>
                          <a:pt x="87" y="518"/>
                        </a:lnTo>
                        <a:lnTo>
                          <a:pt x="84" y="499"/>
                        </a:lnTo>
                        <a:lnTo>
                          <a:pt x="83" y="485"/>
                        </a:lnTo>
                        <a:lnTo>
                          <a:pt x="80" y="477"/>
                        </a:lnTo>
                        <a:lnTo>
                          <a:pt x="73" y="474"/>
                        </a:lnTo>
                        <a:lnTo>
                          <a:pt x="83" y="471"/>
                        </a:lnTo>
                        <a:lnTo>
                          <a:pt x="72" y="465"/>
                        </a:lnTo>
                        <a:lnTo>
                          <a:pt x="65" y="445"/>
                        </a:lnTo>
                        <a:lnTo>
                          <a:pt x="58" y="437"/>
                        </a:lnTo>
                        <a:lnTo>
                          <a:pt x="57" y="423"/>
                        </a:lnTo>
                        <a:lnTo>
                          <a:pt x="52" y="399"/>
                        </a:lnTo>
                        <a:lnTo>
                          <a:pt x="50" y="381"/>
                        </a:lnTo>
                        <a:lnTo>
                          <a:pt x="53" y="370"/>
                        </a:lnTo>
                        <a:lnTo>
                          <a:pt x="51" y="360"/>
                        </a:lnTo>
                        <a:lnTo>
                          <a:pt x="47" y="346"/>
                        </a:lnTo>
                        <a:lnTo>
                          <a:pt x="43" y="331"/>
                        </a:lnTo>
                        <a:lnTo>
                          <a:pt x="50" y="319"/>
                        </a:lnTo>
                        <a:lnTo>
                          <a:pt x="47" y="307"/>
                        </a:lnTo>
                        <a:lnTo>
                          <a:pt x="49" y="286"/>
                        </a:lnTo>
                        <a:lnTo>
                          <a:pt x="45" y="275"/>
                        </a:lnTo>
                        <a:lnTo>
                          <a:pt x="38" y="261"/>
                        </a:lnTo>
                        <a:lnTo>
                          <a:pt x="31" y="247"/>
                        </a:lnTo>
                        <a:lnTo>
                          <a:pt x="32" y="236"/>
                        </a:lnTo>
                        <a:lnTo>
                          <a:pt x="34" y="225"/>
                        </a:lnTo>
                        <a:lnTo>
                          <a:pt x="33" y="212"/>
                        </a:lnTo>
                        <a:lnTo>
                          <a:pt x="33" y="199"/>
                        </a:lnTo>
                        <a:lnTo>
                          <a:pt x="38" y="184"/>
                        </a:lnTo>
                        <a:lnTo>
                          <a:pt x="45" y="168"/>
                        </a:lnTo>
                        <a:lnTo>
                          <a:pt x="49" y="164"/>
                        </a:lnTo>
                        <a:lnTo>
                          <a:pt x="43" y="153"/>
                        </a:lnTo>
                        <a:lnTo>
                          <a:pt x="40" y="128"/>
                        </a:lnTo>
                        <a:lnTo>
                          <a:pt x="43" y="120"/>
                        </a:lnTo>
                        <a:lnTo>
                          <a:pt x="56" y="113"/>
                        </a:lnTo>
                        <a:lnTo>
                          <a:pt x="60" y="95"/>
                        </a:lnTo>
                        <a:lnTo>
                          <a:pt x="56" y="92"/>
                        </a:lnTo>
                        <a:lnTo>
                          <a:pt x="46" y="91"/>
                        </a:lnTo>
                        <a:lnTo>
                          <a:pt x="39" y="75"/>
                        </a:lnTo>
                        <a:lnTo>
                          <a:pt x="33" y="60"/>
                        </a:lnTo>
                        <a:lnTo>
                          <a:pt x="28" y="45"/>
                        </a:lnTo>
                        <a:lnTo>
                          <a:pt x="30" y="32"/>
                        </a:lnTo>
                        <a:lnTo>
                          <a:pt x="21" y="20"/>
                        </a:lnTo>
                        <a:lnTo>
                          <a:pt x="17" y="9"/>
                        </a:lnTo>
                        <a:lnTo>
                          <a:pt x="12" y="0"/>
                        </a:lnTo>
                        <a:lnTo>
                          <a:pt x="8" y="6"/>
                        </a:lnTo>
                        <a:lnTo>
                          <a:pt x="3" y="14"/>
                        </a:lnTo>
                        <a:lnTo>
                          <a:pt x="0" y="15"/>
                        </a:lnTo>
                        <a:lnTo>
                          <a:pt x="4" y="36"/>
                        </a:lnTo>
                        <a:lnTo>
                          <a:pt x="8" y="59"/>
                        </a:lnTo>
                        <a:lnTo>
                          <a:pt x="8" y="78"/>
                        </a:lnTo>
                        <a:lnTo>
                          <a:pt x="8" y="97"/>
                        </a:lnTo>
                        <a:lnTo>
                          <a:pt x="7" y="105"/>
                        </a:lnTo>
                        <a:lnTo>
                          <a:pt x="9" y="126"/>
                        </a:lnTo>
                        <a:lnTo>
                          <a:pt x="10" y="146"/>
                        </a:lnTo>
                        <a:lnTo>
                          <a:pt x="10" y="170"/>
                        </a:lnTo>
                        <a:lnTo>
                          <a:pt x="9" y="195"/>
                        </a:lnTo>
                        <a:lnTo>
                          <a:pt x="10" y="206"/>
                        </a:lnTo>
                        <a:lnTo>
                          <a:pt x="10" y="22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9" name="Freeform 149"/>
                  <p:cNvSpPr>
                    <a:spLocks noChangeAspect="1"/>
                  </p:cNvSpPr>
                  <p:nvPr/>
                </p:nvSpPr>
                <p:spPr bwMode="auto">
                  <a:xfrm>
                    <a:off x="1433" y="3555"/>
                    <a:ext cx="54" cy="45"/>
                  </a:xfrm>
                  <a:custGeom>
                    <a:avLst/>
                    <a:gdLst>
                      <a:gd name="T0" fmla="*/ 74 w 45"/>
                      <a:gd name="T1" fmla="*/ 2 h 39"/>
                      <a:gd name="T2" fmla="*/ 92 w 45"/>
                      <a:gd name="T3" fmla="*/ 43 h 39"/>
                      <a:gd name="T4" fmla="*/ 113 w 45"/>
                      <a:gd name="T5" fmla="*/ 80 h 39"/>
                      <a:gd name="T6" fmla="*/ 101 w 45"/>
                      <a:gd name="T7" fmla="*/ 78 h 39"/>
                      <a:gd name="T8" fmla="*/ 85 w 45"/>
                      <a:gd name="T9" fmla="*/ 80 h 39"/>
                      <a:gd name="T10" fmla="*/ 44 w 45"/>
                      <a:gd name="T11" fmla="*/ 77 h 39"/>
                      <a:gd name="T12" fmla="*/ 34 w 45"/>
                      <a:gd name="T13" fmla="*/ 73 h 39"/>
                      <a:gd name="T14" fmla="*/ 0 w 45"/>
                      <a:gd name="T15" fmla="*/ 70 h 39"/>
                      <a:gd name="T16" fmla="*/ 8 w 45"/>
                      <a:gd name="T17" fmla="*/ 68 h 39"/>
                      <a:gd name="T18" fmla="*/ 29 w 45"/>
                      <a:gd name="T19" fmla="*/ 63 h 39"/>
                      <a:gd name="T20" fmla="*/ 41 w 45"/>
                      <a:gd name="T21" fmla="*/ 68 h 39"/>
                      <a:gd name="T22" fmla="*/ 50 w 45"/>
                      <a:gd name="T23" fmla="*/ 68 h 39"/>
                      <a:gd name="T24" fmla="*/ 34 w 45"/>
                      <a:gd name="T25" fmla="*/ 59 h 39"/>
                      <a:gd name="T26" fmla="*/ 53 w 45"/>
                      <a:gd name="T27" fmla="*/ 63 h 39"/>
                      <a:gd name="T28" fmla="*/ 66 w 45"/>
                      <a:gd name="T29" fmla="*/ 67 h 39"/>
                      <a:gd name="T30" fmla="*/ 85 w 45"/>
                      <a:gd name="T31" fmla="*/ 69 h 39"/>
                      <a:gd name="T32" fmla="*/ 89 w 45"/>
                      <a:gd name="T33" fmla="*/ 69 h 39"/>
                      <a:gd name="T34" fmla="*/ 49 w 45"/>
                      <a:gd name="T35" fmla="*/ 48 h 39"/>
                      <a:gd name="T36" fmla="*/ 62 w 45"/>
                      <a:gd name="T37" fmla="*/ 32 h 39"/>
                      <a:gd name="T38" fmla="*/ 37 w 45"/>
                      <a:gd name="T39" fmla="*/ 32 h 39"/>
                      <a:gd name="T40" fmla="*/ 23 w 45"/>
                      <a:gd name="T41" fmla="*/ 3 h 39"/>
                      <a:gd name="T42" fmla="*/ 41 w 45"/>
                      <a:gd name="T43" fmla="*/ 0 h 39"/>
                      <a:gd name="T44" fmla="*/ 74 w 45"/>
                      <a:gd name="T45" fmla="*/ 2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39"/>
                      <a:gd name="T71" fmla="*/ 45 w 45"/>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39">
                        <a:moveTo>
                          <a:pt x="30" y="2"/>
                        </a:moveTo>
                        <a:lnTo>
                          <a:pt x="37" y="21"/>
                        </a:lnTo>
                        <a:lnTo>
                          <a:pt x="45" y="39"/>
                        </a:lnTo>
                        <a:lnTo>
                          <a:pt x="40" y="38"/>
                        </a:lnTo>
                        <a:lnTo>
                          <a:pt x="34" y="39"/>
                        </a:lnTo>
                        <a:lnTo>
                          <a:pt x="18" y="37"/>
                        </a:lnTo>
                        <a:lnTo>
                          <a:pt x="13" y="36"/>
                        </a:lnTo>
                        <a:lnTo>
                          <a:pt x="0" y="35"/>
                        </a:lnTo>
                        <a:lnTo>
                          <a:pt x="3" y="33"/>
                        </a:lnTo>
                        <a:lnTo>
                          <a:pt x="12" y="31"/>
                        </a:lnTo>
                        <a:lnTo>
                          <a:pt x="16" y="33"/>
                        </a:lnTo>
                        <a:lnTo>
                          <a:pt x="20" y="33"/>
                        </a:lnTo>
                        <a:lnTo>
                          <a:pt x="13" y="29"/>
                        </a:lnTo>
                        <a:lnTo>
                          <a:pt x="22" y="31"/>
                        </a:lnTo>
                        <a:lnTo>
                          <a:pt x="27" y="32"/>
                        </a:lnTo>
                        <a:lnTo>
                          <a:pt x="34" y="34"/>
                        </a:lnTo>
                        <a:lnTo>
                          <a:pt x="36" y="34"/>
                        </a:lnTo>
                        <a:lnTo>
                          <a:pt x="19" y="23"/>
                        </a:lnTo>
                        <a:lnTo>
                          <a:pt x="25" y="16"/>
                        </a:lnTo>
                        <a:lnTo>
                          <a:pt x="15" y="16"/>
                        </a:lnTo>
                        <a:lnTo>
                          <a:pt x="9" y="3"/>
                        </a:lnTo>
                        <a:lnTo>
                          <a:pt x="16" y="0"/>
                        </a:lnTo>
                        <a:lnTo>
                          <a:pt x="30"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0" name="Freeform 150"/>
                  <p:cNvSpPr>
                    <a:spLocks noChangeAspect="1"/>
                  </p:cNvSpPr>
                  <p:nvPr/>
                </p:nvSpPr>
                <p:spPr bwMode="auto">
                  <a:xfrm>
                    <a:off x="1301" y="3342"/>
                    <a:ext cx="14" cy="31"/>
                  </a:xfrm>
                  <a:custGeom>
                    <a:avLst/>
                    <a:gdLst>
                      <a:gd name="T0" fmla="*/ 11 w 12"/>
                      <a:gd name="T1" fmla="*/ 0 h 26"/>
                      <a:gd name="T2" fmla="*/ 0 w 12"/>
                      <a:gd name="T3" fmla="*/ 8 h 26"/>
                      <a:gd name="T4" fmla="*/ 13 w 12"/>
                      <a:gd name="T5" fmla="*/ 62 h 26"/>
                      <a:gd name="T6" fmla="*/ 26 w 12"/>
                      <a:gd name="T7" fmla="*/ 54 h 26"/>
                      <a:gd name="T8" fmla="*/ 26 w 12"/>
                      <a:gd name="T9" fmla="*/ 50 h 26"/>
                      <a:gd name="T10" fmla="*/ 22 w 12"/>
                      <a:gd name="T11" fmla="*/ 20 h 26"/>
                      <a:gd name="T12" fmla="*/ 26 w 12"/>
                      <a:gd name="T13" fmla="*/ 17 h 26"/>
                      <a:gd name="T14" fmla="*/ 11 w 1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26"/>
                      <a:gd name="T26" fmla="*/ 12 w 1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26">
                        <a:moveTo>
                          <a:pt x="5" y="0"/>
                        </a:moveTo>
                        <a:lnTo>
                          <a:pt x="0" y="3"/>
                        </a:lnTo>
                        <a:lnTo>
                          <a:pt x="6" y="26"/>
                        </a:lnTo>
                        <a:lnTo>
                          <a:pt x="12" y="23"/>
                        </a:lnTo>
                        <a:lnTo>
                          <a:pt x="12" y="20"/>
                        </a:lnTo>
                        <a:lnTo>
                          <a:pt x="10" y="8"/>
                        </a:lnTo>
                        <a:lnTo>
                          <a:pt x="12" y="7"/>
                        </a:lnTo>
                        <a:lnTo>
                          <a:pt x="5"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1" name="Freeform 151"/>
                  <p:cNvSpPr>
                    <a:spLocks noChangeAspect="1"/>
                  </p:cNvSpPr>
                  <p:nvPr/>
                </p:nvSpPr>
                <p:spPr bwMode="auto">
                  <a:xfrm>
                    <a:off x="1334" y="3482"/>
                    <a:ext cx="16" cy="25"/>
                  </a:xfrm>
                  <a:custGeom>
                    <a:avLst/>
                    <a:gdLst>
                      <a:gd name="T0" fmla="*/ 21 w 13"/>
                      <a:gd name="T1" fmla="*/ 0 h 21"/>
                      <a:gd name="T2" fmla="*/ 0 w 13"/>
                      <a:gd name="T3" fmla="*/ 17 h 21"/>
                      <a:gd name="T4" fmla="*/ 22 w 13"/>
                      <a:gd name="T5" fmla="*/ 43 h 21"/>
                      <a:gd name="T6" fmla="*/ 38 w 13"/>
                      <a:gd name="T7" fmla="*/ 51 h 21"/>
                      <a:gd name="T8" fmla="*/ 38 w 13"/>
                      <a:gd name="T9" fmla="*/ 35 h 21"/>
                      <a:gd name="T10" fmla="*/ 21 w 13"/>
                      <a:gd name="T11" fmla="*/ 0 h 21"/>
                      <a:gd name="T12" fmla="*/ 0 60000 65536"/>
                      <a:gd name="T13" fmla="*/ 0 60000 65536"/>
                      <a:gd name="T14" fmla="*/ 0 60000 65536"/>
                      <a:gd name="T15" fmla="*/ 0 60000 65536"/>
                      <a:gd name="T16" fmla="*/ 0 60000 65536"/>
                      <a:gd name="T17" fmla="*/ 0 60000 65536"/>
                      <a:gd name="T18" fmla="*/ 0 w 13"/>
                      <a:gd name="T19" fmla="*/ 0 h 21"/>
                      <a:gd name="T20" fmla="*/ 13 w 1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3" h="21">
                        <a:moveTo>
                          <a:pt x="7" y="0"/>
                        </a:moveTo>
                        <a:lnTo>
                          <a:pt x="0" y="7"/>
                        </a:lnTo>
                        <a:lnTo>
                          <a:pt x="8" y="18"/>
                        </a:lnTo>
                        <a:lnTo>
                          <a:pt x="13" y="21"/>
                        </a:lnTo>
                        <a:lnTo>
                          <a:pt x="13" y="14"/>
                        </a:lnTo>
                        <a:lnTo>
                          <a:pt x="7"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2" name="Freeform 152"/>
                  <p:cNvSpPr>
                    <a:spLocks noChangeAspect="1"/>
                  </p:cNvSpPr>
                  <p:nvPr/>
                </p:nvSpPr>
                <p:spPr bwMode="auto">
                  <a:xfrm>
                    <a:off x="1059" y="2464"/>
                    <a:ext cx="104" cy="131"/>
                  </a:xfrm>
                  <a:custGeom>
                    <a:avLst/>
                    <a:gdLst>
                      <a:gd name="T0" fmla="*/ 0 w 88"/>
                      <a:gd name="T1" fmla="*/ 96 h 112"/>
                      <a:gd name="T2" fmla="*/ 2 w 88"/>
                      <a:gd name="T3" fmla="*/ 136 h 112"/>
                      <a:gd name="T4" fmla="*/ 0 w 88"/>
                      <a:gd name="T5" fmla="*/ 144 h 112"/>
                      <a:gd name="T6" fmla="*/ 28 w 88"/>
                      <a:gd name="T7" fmla="*/ 153 h 112"/>
                      <a:gd name="T8" fmla="*/ 33 w 88"/>
                      <a:gd name="T9" fmla="*/ 145 h 112"/>
                      <a:gd name="T10" fmla="*/ 37 w 88"/>
                      <a:gd name="T11" fmla="*/ 153 h 112"/>
                      <a:gd name="T12" fmla="*/ 35 w 88"/>
                      <a:gd name="T13" fmla="*/ 178 h 112"/>
                      <a:gd name="T14" fmla="*/ 21 w 88"/>
                      <a:gd name="T15" fmla="*/ 185 h 112"/>
                      <a:gd name="T16" fmla="*/ 25 w 88"/>
                      <a:gd name="T17" fmla="*/ 207 h 112"/>
                      <a:gd name="T18" fmla="*/ 15 w 88"/>
                      <a:gd name="T19" fmla="*/ 220 h 112"/>
                      <a:gd name="T20" fmla="*/ 30 w 88"/>
                      <a:gd name="T21" fmla="*/ 219 h 112"/>
                      <a:gd name="T22" fmla="*/ 67 w 88"/>
                      <a:gd name="T23" fmla="*/ 244 h 112"/>
                      <a:gd name="T24" fmla="*/ 78 w 88"/>
                      <a:gd name="T25" fmla="*/ 230 h 112"/>
                      <a:gd name="T26" fmla="*/ 84 w 88"/>
                      <a:gd name="T27" fmla="*/ 216 h 112"/>
                      <a:gd name="T28" fmla="*/ 90 w 88"/>
                      <a:gd name="T29" fmla="*/ 201 h 112"/>
                      <a:gd name="T30" fmla="*/ 98 w 88"/>
                      <a:gd name="T31" fmla="*/ 179 h 112"/>
                      <a:gd name="T32" fmla="*/ 100 w 88"/>
                      <a:gd name="T33" fmla="*/ 179 h 112"/>
                      <a:gd name="T34" fmla="*/ 100 w 88"/>
                      <a:gd name="T35" fmla="*/ 186 h 112"/>
                      <a:gd name="T36" fmla="*/ 109 w 88"/>
                      <a:gd name="T37" fmla="*/ 185 h 112"/>
                      <a:gd name="T38" fmla="*/ 103 w 88"/>
                      <a:gd name="T39" fmla="*/ 178 h 112"/>
                      <a:gd name="T40" fmla="*/ 115 w 88"/>
                      <a:gd name="T41" fmla="*/ 168 h 112"/>
                      <a:gd name="T42" fmla="*/ 137 w 88"/>
                      <a:gd name="T43" fmla="*/ 159 h 112"/>
                      <a:gd name="T44" fmla="*/ 174 w 88"/>
                      <a:gd name="T45" fmla="*/ 136 h 112"/>
                      <a:gd name="T46" fmla="*/ 193 w 88"/>
                      <a:gd name="T47" fmla="*/ 91 h 112"/>
                      <a:gd name="T48" fmla="*/ 202 w 88"/>
                      <a:gd name="T49" fmla="*/ 91 h 112"/>
                      <a:gd name="T50" fmla="*/ 187 w 88"/>
                      <a:gd name="T51" fmla="*/ 63 h 112"/>
                      <a:gd name="T52" fmla="*/ 200 w 88"/>
                      <a:gd name="T53" fmla="*/ 58 h 112"/>
                      <a:gd name="T54" fmla="*/ 161 w 88"/>
                      <a:gd name="T55" fmla="*/ 40 h 112"/>
                      <a:gd name="T56" fmla="*/ 125 w 88"/>
                      <a:gd name="T57" fmla="*/ 41 h 112"/>
                      <a:gd name="T58" fmla="*/ 103 w 88"/>
                      <a:gd name="T59" fmla="*/ 21 h 112"/>
                      <a:gd name="T60" fmla="*/ 74 w 88"/>
                      <a:gd name="T61" fmla="*/ 0 h 112"/>
                      <a:gd name="T62" fmla="*/ 63 w 88"/>
                      <a:gd name="T63" fmla="*/ 13 h 112"/>
                      <a:gd name="T64" fmla="*/ 30 w 88"/>
                      <a:gd name="T65" fmla="*/ 29 h 112"/>
                      <a:gd name="T66" fmla="*/ 18 w 88"/>
                      <a:gd name="T67" fmla="*/ 63 h 112"/>
                      <a:gd name="T68" fmla="*/ 15 w 88"/>
                      <a:gd name="T69" fmla="*/ 78 h 112"/>
                      <a:gd name="T70" fmla="*/ 0 w 88"/>
                      <a:gd name="T71" fmla="*/ 96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112"/>
                      <a:gd name="T110" fmla="*/ 88 w 88"/>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112">
                        <a:moveTo>
                          <a:pt x="0" y="44"/>
                        </a:moveTo>
                        <a:lnTo>
                          <a:pt x="2" y="62"/>
                        </a:lnTo>
                        <a:lnTo>
                          <a:pt x="0" y="66"/>
                        </a:lnTo>
                        <a:lnTo>
                          <a:pt x="12" y="70"/>
                        </a:lnTo>
                        <a:lnTo>
                          <a:pt x="14" y="67"/>
                        </a:lnTo>
                        <a:lnTo>
                          <a:pt x="16" y="70"/>
                        </a:lnTo>
                        <a:lnTo>
                          <a:pt x="15" y="81"/>
                        </a:lnTo>
                        <a:lnTo>
                          <a:pt x="9" y="84"/>
                        </a:lnTo>
                        <a:lnTo>
                          <a:pt x="11" y="94"/>
                        </a:lnTo>
                        <a:lnTo>
                          <a:pt x="7" y="101"/>
                        </a:lnTo>
                        <a:lnTo>
                          <a:pt x="13" y="100"/>
                        </a:lnTo>
                        <a:lnTo>
                          <a:pt x="30" y="112"/>
                        </a:lnTo>
                        <a:lnTo>
                          <a:pt x="34" y="105"/>
                        </a:lnTo>
                        <a:lnTo>
                          <a:pt x="36" y="98"/>
                        </a:lnTo>
                        <a:lnTo>
                          <a:pt x="39" y="92"/>
                        </a:lnTo>
                        <a:lnTo>
                          <a:pt x="42" y="82"/>
                        </a:lnTo>
                        <a:lnTo>
                          <a:pt x="44" y="82"/>
                        </a:lnTo>
                        <a:lnTo>
                          <a:pt x="44" y="85"/>
                        </a:lnTo>
                        <a:lnTo>
                          <a:pt x="47" y="84"/>
                        </a:lnTo>
                        <a:lnTo>
                          <a:pt x="45" y="81"/>
                        </a:lnTo>
                        <a:lnTo>
                          <a:pt x="49" y="77"/>
                        </a:lnTo>
                        <a:lnTo>
                          <a:pt x="59" y="73"/>
                        </a:lnTo>
                        <a:lnTo>
                          <a:pt x="75" y="62"/>
                        </a:lnTo>
                        <a:lnTo>
                          <a:pt x="84" y="42"/>
                        </a:lnTo>
                        <a:lnTo>
                          <a:pt x="88" y="42"/>
                        </a:lnTo>
                        <a:lnTo>
                          <a:pt x="81" y="28"/>
                        </a:lnTo>
                        <a:lnTo>
                          <a:pt x="86" y="27"/>
                        </a:lnTo>
                        <a:lnTo>
                          <a:pt x="69" y="18"/>
                        </a:lnTo>
                        <a:lnTo>
                          <a:pt x="54" y="19"/>
                        </a:lnTo>
                        <a:lnTo>
                          <a:pt x="45" y="9"/>
                        </a:lnTo>
                        <a:lnTo>
                          <a:pt x="32" y="0"/>
                        </a:lnTo>
                        <a:lnTo>
                          <a:pt x="27" y="6"/>
                        </a:lnTo>
                        <a:lnTo>
                          <a:pt x="13" y="13"/>
                        </a:lnTo>
                        <a:lnTo>
                          <a:pt x="8" y="28"/>
                        </a:lnTo>
                        <a:lnTo>
                          <a:pt x="7" y="36"/>
                        </a:lnTo>
                        <a:lnTo>
                          <a:pt x="0" y="4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3" name="Freeform 153"/>
                  <p:cNvSpPr>
                    <a:spLocks noChangeAspect="1"/>
                  </p:cNvSpPr>
                  <p:nvPr/>
                </p:nvSpPr>
                <p:spPr bwMode="auto">
                  <a:xfrm>
                    <a:off x="1053" y="2495"/>
                    <a:ext cx="239" cy="372"/>
                  </a:xfrm>
                  <a:custGeom>
                    <a:avLst/>
                    <a:gdLst>
                      <a:gd name="T0" fmla="*/ 452 w 202"/>
                      <a:gd name="T1" fmla="*/ 543 h 319"/>
                      <a:gd name="T2" fmla="*/ 453 w 202"/>
                      <a:gd name="T3" fmla="*/ 604 h 319"/>
                      <a:gd name="T4" fmla="*/ 452 w 202"/>
                      <a:gd name="T5" fmla="*/ 639 h 319"/>
                      <a:gd name="T6" fmla="*/ 443 w 202"/>
                      <a:gd name="T7" fmla="*/ 669 h 319"/>
                      <a:gd name="T8" fmla="*/ 426 w 202"/>
                      <a:gd name="T9" fmla="*/ 688 h 319"/>
                      <a:gd name="T10" fmla="*/ 382 w 202"/>
                      <a:gd name="T11" fmla="*/ 650 h 319"/>
                      <a:gd name="T12" fmla="*/ 324 w 202"/>
                      <a:gd name="T13" fmla="*/ 620 h 319"/>
                      <a:gd name="T14" fmla="*/ 263 w 202"/>
                      <a:gd name="T15" fmla="*/ 587 h 319"/>
                      <a:gd name="T16" fmla="*/ 200 w 202"/>
                      <a:gd name="T17" fmla="*/ 529 h 319"/>
                      <a:gd name="T18" fmla="*/ 179 w 202"/>
                      <a:gd name="T19" fmla="*/ 468 h 319"/>
                      <a:gd name="T20" fmla="*/ 137 w 202"/>
                      <a:gd name="T21" fmla="*/ 401 h 319"/>
                      <a:gd name="T22" fmla="*/ 106 w 202"/>
                      <a:gd name="T23" fmla="*/ 350 h 319"/>
                      <a:gd name="T24" fmla="*/ 76 w 202"/>
                      <a:gd name="T25" fmla="*/ 294 h 319"/>
                      <a:gd name="T26" fmla="*/ 37 w 202"/>
                      <a:gd name="T27" fmla="*/ 247 h 319"/>
                      <a:gd name="T28" fmla="*/ 13 w 202"/>
                      <a:gd name="T29" fmla="*/ 220 h 319"/>
                      <a:gd name="T30" fmla="*/ 15 w 202"/>
                      <a:gd name="T31" fmla="*/ 146 h 319"/>
                      <a:gd name="T32" fmla="*/ 37 w 202"/>
                      <a:gd name="T33" fmla="*/ 146 h 319"/>
                      <a:gd name="T34" fmla="*/ 41 w 202"/>
                      <a:gd name="T35" fmla="*/ 159 h 319"/>
                      <a:gd name="T36" fmla="*/ 90 w 202"/>
                      <a:gd name="T37" fmla="*/ 170 h 319"/>
                      <a:gd name="T38" fmla="*/ 102 w 202"/>
                      <a:gd name="T39" fmla="*/ 142 h 319"/>
                      <a:gd name="T40" fmla="*/ 115 w 202"/>
                      <a:gd name="T41" fmla="*/ 121 h 319"/>
                      <a:gd name="T42" fmla="*/ 121 w 202"/>
                      <a:gd name="T43" fmla="*/ 125 h 319"/>
                      <a:gd name="T44" fmla="*/ 125 w 202"/>
                      <a:gd name="T45" fmla="*/ 108 h 319"/>
                      <a:gd name="T46" fmla="*/ 186 w 202"/>
                      <a:gd name="T47" fmla="*/ 77 h 319"/>
                      <a:gd name="T48" fmla="*/ 215 w 202"/>
                      <a:gd name="T49" fmla="*/ 35 h 319"/>
                      <a:gd name="T50" fmla="*/ 212 w 202"/>
                      <a:gd name="T51" fmla="*/ 1 h 319"/>
                      <a:gd name="T52" fmla="*/ 235 w 202"/>
                      <a:gd name="T53" fmla="*/ 19 h 319"/>
                      <a:gd name="T54" fmla="*/ 282 w 202"/>
                      <a:gd name="T55" fmla="*/ 65 h 319"/>
                      <a:gd name="T56" fmla="*/ 331 w 202"/>
                      <a:gd name="T57" fmla="*/ 83 h 319"/>
                      <a:gd name="T58" fmla="*/ 396 w 202"/>
                      <a:gd name="T59" fmla="*/ 97 h 319"/>
                      <a:gd name="T60" fmla="*/ 405 w 202"/>
                      <a:gd name="T61" fmla="*/ 156 h 319"/>
                      <a:gd name="T62" fmla="*/ 362 w 202"/>
                      <a:gd name="T63" fmla="*/ 161 h 319"/>
                      <a:gd name="T64" fmla="*/ 304 w 202"/>
                      <a:gd name="T65" fmla="*/ 188 h 319"/>
                      <a:gd name="T66" fmla="*/ 289 w 202"/>
                      <a:gd name="T67" fmla="*/ 246 h 319"/>
                      <a:gd name="T68" fmla="*/ 288 w 202"/>
                      <a:gd name="T69" fmla="*/ 303 h 319"/>
                      <a:gd name="T70" fmla="*/ 299 w 202"/>
                      <a:gd name="T71" fmla="*/ 350 h 319"/>
                      <a:gd name="T72" fmla="*/ 334 w 202"/>
                      <a:gd name="T73" fmla="*/ 366 h 319"/>
                      <a:gd name="T74" fmla="*/ 388 w 202"/>
                      <a:gd name="T75" fmla="*/ 355 h 319"/>
                      <a:gd name="T76" fmla="*/ 392 w 202"/>
                      <a:gd name="T77" fmla="*/ 412 h 319"/>
                      <a:gd name="T78" fmla="*/ 446 w 202"/>
                      <a:gd name="T79" fmla="*/ 437 h 319"/>
                      <a:gd name="T80" fmla="*/ 459 w 202"/>
                      <a:gd name="T81" fmla="*/ 477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
                      <a:gd name="T124" fmla="*/ 0 h 319"/>
                      <a:gd name="T125" fmla="*/ 202 w 202"/>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 h="319">
                        <a:moveTo>
                          <a:pt x="198" y="243"/>
                        </a:moveTo>
                        <a:lnTo>
                          <a:pt x="195" y="252"/>
                        </a:lnTo>
                        <a:lnTo>
                          <a:pt x="194" y="267"/>
                        </a:lnTo>
                        <a:lnTo>
                          <a:pt x="196" y="280"/>
                        </a:lnTo>
                        <a:lnTo>
                          <a:pt x="202" y="283"/>
                        </a:lnTo>
                        <a:lnTo>
                          <a:pt x="195" y="297"/>
                        </a:lnTo>
                        <a:lnTo>
                          <a:pt x="195" y="304"/>
                        </a:lnTo>
                        <a:lnTo>
                          <a:pt x="191" y="310"/>
                        </a:lnTo>
                        <a:lnTo>
                          <a:pt x="186" y="318"/>
                        </a:lnTo>
                        <a:lnTo>
                          <a:pt x="183" y="319"/>
                        </a:lnTo>
                        <a:lnTo>
                          <a:pt x="173" y="310"/>
                        </a:lnTo>
                        <a:lnTo>
                          <a:pt x="165" y="302"/>
                        </a:lnTo>
                        <a:lnTo>
                          <a:pt x="153" y="294"/>
                        </a:lnTo>
                        <a:lnTo>
                          <a:pt x="140" y="287"/>
                        </a:lnTo>
                        <a:lnTo>
                          <a:pt x="126" y="279"/>
                        </a:lnTo>
                        <a:lnTo>
                          <a:pt x="113" y="272"/>
                        </a:lnTo>
                        <a:lnTo>
                          <a:pt x="100" y="259"/>
                        </a:lnTo>
                        <a:lnTo>
                          <a:pt x="86" y="245"/>
                        </a:lnTo>
                        <a:lnTo>
                          <a:pt x="87" y="237"/>
                        </a:lnTo>
                        <a:lnTo>
                          <a:pt x="77" y="217"/>
                        </a:lnTo>
                        <a:lnTo>
                          <a:pt x="66" y="198"/>
                        </a:lnTo>
                        <a:lnTo>
                          <a:pt x="59" y="186"/>
                        </a:lnTo>
                        <a:lnTo>
                          <a:pt x="52" y="175"/>
                        </a:lnTo>
                        <a:lnTo>
                          <a:pt x="46" y="162"/>
                        </a:lnTo>
                        <a:lnTo>
                          <a:pt x="39" y="149"/>
                        </a:lnTo>
                        <a:lnTo>
                          <a:pt x="33" y="136"/>
                        </a:lnTo>
                        <a:lnTo>
                          <a:pt x="26" y="123"/>
                        </a:lnTo>
                        <a:lnTo>
                          <a:pt x="16" y="115"/>
                        </a:lnTo>
                        <a:lnTo>
                          <a:pt x="4" y="106"/>
                        </a:lnTo>
                        <a:lnTo>
                          <a:pt x="6" y="102"/>
                        </a:lnTo>
                        <a:lnTo>
                          <a:pt x="0" y="78"/>
                        </a:lnTo>
                        <a:lnTo>
                          <a:pt x="7" y="68"/>
                        </a:lnTo>
                        <a:lnTo>
                          <a:pt x="14" y="58"/>
                        </a:lnTo>
                        <a:lnTo>
                          <a:pt x="16" y="68"/>
                        </a:lnTo>
                        <a:lnTo>
                          <a:pt x="12" y="75"/>
                        </a:lnTo>
                        <a:lnTo>
                          <a:pt x="18" y="74"/>
                        </a:lnTo>
                        <a:lnTo>
                          <a:pt x="35" y="86"/>
                        </a:lnTo>
                        <a:lnTo>
                          <a:pt x="39" y="79"/>
                        </a:lnTo>
                        <a:lnTo>
                          <a:pt x="41" y="72"/>
                        </a:lnTo>
                        <a:lnTo>
                          <a:pt x="44" y="66"/>
                        </a:lnTo>
                        <a:lnTo>
                          <a:pt x="47" y="56"/>
                        </a:lnTo>
                        <a:lnTo>
                          <a:pt x="49" y="56"/>
                        </a:lnTo>
                        <a:lnTo>
                          <a:pt x="49" y="59"/>
                        </a:lnTo>
                        <a:lnTo>
                          <a:pt x="52" y="58"/>
                        </a:lnTo>
                        <a:lnTo>
                          <a:pt x="50" y="55"/>
                        </a:lnTo>
                        <a:lnTo>
                          <a:pt x="54" y="51"/>
                        </a:lnTo>
                        <a:lnTo>
                          <a:pt x="64" y="47"/>
                        </a:lnTo>
                        <a:lnTo>
                          <a:pt x="80" y="36"/>
                        </a:lnTo>
                        <a:lnTo>
                          <a:pt x="89" y="16"/>
                        </a:lnTo>
                        <a:lnTo>
                          <a:pt x="93" y="16"/>
                        </a:lnTo>
                        <a:lnTo>
                          <a:pt x="86" y="2"/>
                        </a:lnTo>
                        <a:lnTo>
                          <a:pt x="91" y="1"/>
                        </a:lnTo>
                        <a:lnTo>
                          <a:pt x="92" y="0"/>
                        </a:lnTo>
                        <a:lnTo>
                          <a:pt x="101" y="9"/>
                        </a:lnTo>
                        <a:lnTo>
                          <a:pt x="110" y="17"/>
                        </a:lnTo>
                        <a:lnTo>
                          <a:pt x="122" y="30"/>
                        </a:lnTo>
                        <a:lnTo>
                          <a:pt x="125" y="39"/>
                        </a:lnTo>
                        <a:lnTo>
                          <a:pt x="143" y="39"/>
                        </a:lnTo>
                        <a:lnTo>
                          <a:pt x="155" y="40"/>
                        </a:lnTo>
                        <a:lnTo>
                          <a:pt x="171" y="45"/>
                        </a:lnTo>
                        <a:lnTo>
                          <a:pt x="164" y="65"/>
                        </a:lnTo>
                        <a:lnTo>
                          <a:pt x="174" y="73"/>
                        </a:lnTo>
                        <a:lnTo>
                          <a:pt x="169" y="72"/>
                        </a:lnTo>
                        <a:lnTo>
                          <a:pt x="156" y="75"/>
                        </a:lnTo>
                        <a:lnTo>
                          <a:pt x="144" y="81"/>
                        </a:lnTo>
                        <a:lnTo>
                          <a:pt x="131" y="87"/>
                        </a:lnTo>
                        <a:lnTo>
                          <a:pt x="128" y="101"/>
                        </a:lnTo>
                        <a:lnTo>
                          <a:pt x="124" y="114"/>
                        </a:lnTo>
                        <a:lnTo>
                          <a:pt x="115" y="127"/>
                        </a:lnTo>
                        <a:lnTo>
                          <a:pt x="123" y="141"/>
                        </a:lnTo>
                        <a:lnTo>
                          <a:pt x="129" y="154"/>
                        </a:lnTo>
                        <a:lnTo>
                          <a:pt x="129" y="162"/>
                        </a:lnTo>
                        <a:lnTo>
                          <a:pt x="135" y="163"/>
                        </a:lnTo>
                        <a:lnTo>
                          <a:pt x="144" y="170"/>
                        </a:lnTo>
                        <a:lnTo>
                          <a:pt x="157" y="173"/>
                        </a:lnTo>
                        <a:lnTo>
                          <a:pt x="167" y="165"/>
                        </a:lnTo>
                        <a:lnTo>
                          <a:pt x="168" y="178"/>
                        </a:lnTo>
                        <a:lnTo>
                          <a:pt x="169" y="191"/>
                        </a:lnTo>
                        <a:lnTo>
                          <a:pt x="185" y="190"/>
                        </a:lnTo>
                        <a:lnTo>
                          <a:pt x="193" y="203"/>
                        </a:lnTo>
                        <a:lnTo>
                          <a:pt x="201" y="217"/>
                        </a:lnTo>
                        <a:lnTo>
                          <a:pt x="198" y="221"/>
                        </a:lnTo>
                        <a:lnTo>
                          <a:pt x="198" y="24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sp>
              <p:nvSpPr>
                <p:cNvPr id="524" name="Freeform 154"/>
                <p:cNvSpPr>
                  <a:spLocks noChangeAspect="1"/>
                </p:cNvSpPr>
                <p:nvPr/>
              </p:nvSpPr>
              <p:spPr bwMode="auto">
                <a:xfrm>
                  <a:off x="387" y="1995"/>
                  <a:ext cx="447" cy="347"/>
                </a:xfrm>
                <a:custGeom>
                  <a:avLst/>
                  <a:gdLst>
                    <a:gd name="T0" fmla="*/ 82 w 407"/>
                    <a:gd name="T1" fmla="*/ 249 h 315"/>
                    <a:gd name="T2" fmla="*/ 53 w 407"/>
                    <a:gd name="T3" fmla="*/ 178 h 315"/>
                    <a:gd name="T4" fmla="*/ 20 w 407"/>
                    <a:gd name="T5" fmla="*/ 148 h 315"/>
                    <a:gd name="T6" fmla="*/ 32 w 407"/>
                    <a:gd name="T7" fmla="*/ 110 h 315"/>
                    <a:gd name="T8" fmla="*/ 2 w 407"/>
                    <a:gd name="T9" fmla="*/ 39 h 315"/>
                    <a:gd name="T10" fmla="*/ 56 w 407"/>
                    <a:gd name="T11" fmla="*/ 0 h 315"/>
                    <a:gd name="T12" fmla="*/ 113 w 407"/>
                    <a:gd name="T13" fmla="*/ 29 h 315"/>
                    <a:gd name="T14" fmla="*/ 198 w 407"/>
                    <a:gd name="T15" fmla="*/ 37 h 315"/>
                    <a:gd name="T16" fmla="*/ 261 w 407"/>
                    <a:gd name="T17" fmla="*/ 52 h 315"/>
                    <a:gd name="T18" fmla="*/ 297 w 407"/>
                    <a:gd name="T19" fmla="*/ 105 h 315"/>
                    <a:gd name="T20" fmla="*/ 358 w 407"/>
                    <a:gd name="T21" fmla="*/ 112 h 315"/>
                    <a:gd name="T22" fmla="*/ 393 w 407"/>
                    <a:gd name="T23" fmla="*/ 183 h 315"/>
                    <a:gd name="T24" fmla="*/ 393 w 407"/>
                    <a:gd name="T25" fmla="*/ 264 h 315"/>
                    <a:gd name="T26" fmla="*/ 405 w 407"/>
                    <a:gd name="T27" fmla="*/ 355 h 315"/>
                    <a:gd name="T28" fmla="*/ 422 w 407"/>
                    <a:gd name="T29" fmla="*/ 394 h 315"/>
                    <a:gd name="T30" fmla="*/ 494 w 407"/>
                    <a:gd name="T31" fmla="*/ 399 h 315"/>
                    <a:gd name="T32" fmla="*/ 530 w 407"/>
                    <a:gd name="T33" fmla="*/ 394 h 315"/>
                    <a:gd name="T34" fmla="*/ 559 w 407"/>
                    <a:gd name="T35" fmla="*/ 334 h 315"/>
                    <a:gd name="T36" fmla="*/ 634 w 407"/>
                    <a:gd name="T37" fmla="*/ 315 h 315"/>
                    <a:gd name="T38" fmla="*/ 650 w 407"/>
                    <a:gd name="T39" fmla="*/ 325 h 315"/>
                    <a:gd name="T40" fmla="*/ 623 w 407"/>
                    <a:gd name="T41" fmla="*/ 373 h 315"/>
                    <a:gd name="T42" fmla="*/ 606 w 407"/>
                    <a:gd name="T43" fmla="*/ 394 h 315"/>
                    <a:gd name="T44" fmla="*/ 557 w 407"/>
                    <a:gd name="T45" fmla="*/ 420 h 315"/>
                    <a:gd name="T46" fmla="*/ 525 w 407"/>
                    <a:gd name="T47" fmla="*/ 435 h 315"/>
                    <a:gd name="T48" fmla="*/ 494 w 407"/>
                    <a:gd name="T49" fmla="*/ 490 h 315"/>
                    <a:gd name="T50" fmla="*/ 445 w 407"/>
                    <a:gd name="T51" fmla="*/ 463 h 315"/>
                    <a:gd name="T52" fmla="*/ 429 w 407"/>
                    <a:gd name="T53" fmla="*/ 463 h 315"/>
                    <a:gd name="T54" fmla="*/ 388 w 407"/>
                    <a:gd name="T55" fmla="*/ 478 h 315"/>
                    <a:gd name="T56" fmla="*/ 306 w 407"/>
                    <a:gd name="T57" fmla="*/ 440 h 315"/>
                    <a:gd name="T58" fmla="*/ 246 w 407"/>
                    <a:gd name="T59" fmla="*/ 406 h 315"/>
                    <a:gd name="T60" fmla="*/ 194 w 407"/>
                    <a:gd name="T61" fmla="*/ 364 h 315"/>
                    <a:gd name="T62" fmla="*/ 198 w 407"/>
                    <a:gd name="T63" fmla="*/ 333 h 315"/>
                    <a:gd name="T64" fmla="*/ 189 w 407"/>
                    <a:gd name="T65" fmla="*/ 272 h 315"/>
                    <a:gd name="T66" fmla="*/ 164 w 407"/>
                    <a:gd name="T67" fmla="*/ 235 h 315"/>
                    <a:gd name="T68" fmla="*/ 150 w 407"/>
                    <a:gd name="T69" fmla="*/ 213 h 315"/>
                    <a:gd name="T70" fmla="*/ 131 w 407"/>
                    <a:gd name="T71" fmla="*/ 196 h 315"/>
                    <a:gd name="T72" fmla="*/ 113 w 407"/>
                    <a:gd name="T73" fmla="*/ 142 h 315"/>
                    <a:gd name="T74" fmla="*/ 86 w 407"/>
                    <a:gd name="T75" fmla="*/ 99 h 315"/>
                    <a:gd name="T76" fmla="*/ 63 w 407"/>
                    <a:gd name="T77" fmla="*/ 32 h 315"/>
                    <a:gd name="T78" fmla="*/ 36 w 407"/>
                    <a:gd name="T79" fmla="*/ 82 h 315"/>
                    <a:gd name="T80" fmla="*/ 70 w 407"/>
                    <a:gd name="T81" fmla="*/ 148 h 315"/>
                    <a:gd name="T82" fmla="*/ 83 w 407"/>
                    <a:gd name="T83" fmla="*/ 199 h 315"/>
                    <a:gd name="T84" fmla="*/ 108 w 407"/>
                    <a:gd name="T85" fmla="*/ 252 h 3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
                    <a:gd name="T130" fmla="*/ 0 h 315"/>
                    <a:gd name="T131" fmla="*/ 407 w 407"/>
                    <a:gd name="T132" fmla="*/ 315 h 3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 h="315">
                      <a:moveTo>
                        <a:pt x="71" y="164"/>
                      </a:moveTo>
                      <a:lnTo>
                        <a:pt x="60" y="169"/>
                      </a:lnTo>
                      <a:lnTo>
                        <a:pt x="51" y="153"/>
                      </a:lnTo>
                      <a:lnTo>
                        <a:pt x="36" y="137"/>
                      </a:lnTo>
                      <a:lnTo>
                        <a:pt x="38" y="124"/>
                      </a:lnTo>
                      <a:lnTo>
                        <a:pt x="33" y="110"/>
                      </a:lnTo>
                      <a:lnTo>
                        <a:pt x="29" y="100"/>
                      </a:lnTo>
                      <a:lnTo>
                        <a:pt x="20" y="100"/>
                      </a:lnTo>
                      <a:lnTo>
                        <a:pt x="13" y="92"/>
                      </a:lnTo>
                      <a:lnTo>
                        <a:pt x="5" y="84"/>
                      </a:lnTo>
                      <a:lnTo>
                        <a:pt x="18" y="86"/>
                      </a:lnTo>
                      <a:lnTo>
                        <a:pt x="20" y="68"/>
                      </a:lnTo>
                      <a:lnTo>
                        <a:pt x="13" y="57"/>
                      </a:lnTo>
                      <a:lnTo>
                        <a:pt x="4" y="46"/>
                      </a:lnTo>
                      <a:lnTo>
                        <a:pt x="2" y="24"/>
                      </a:lnTo>
                      <a:lnTo>
                        <a:pt x="0" y="2"/>
                      </a:lnTo>
                      <a:lnTo>
                        <a:pt x="18" y="1"/>
                      </a:lnTo>
                      <a:lnTo>
                        <a:pt x="35" y="0"/>
                      </a:lnTo>
                      <a:lnTo>
                        <a:pt x="47" y="6"/>
                      </a:lnTo>
                      <a:lnTo>
                        <a:pt x="59" y="11"/>
                      </a:lnTo>
                      <a:lnTo>
                        <a:pt x="71" y="18"/>
                      </a:lnTo>
                      <a:lnTo>
                        <a:pt x="81" y="23"/>
                      </a:lnTo>
                      <a:lnTo>
                        <a:pt x="103" y="23"/>
                      </a:lnTo>
                      <a:lnTo>
                        <a:pt x="124" y="23"/>
                      </a:lnTo>
                      <a:lnTo>
                        <a:pt x="126" y="16"/>
                      </a:lnTo>
                      <a:lnTo>
                        <a:pt x="151" y="16"/>
                      </a:lnTo>
                      <a:lnTo>
                        <a:pt x="164" y="32"/>
                      </a:lnTo>
                      <a:lnTo>
                        <a:pt x="168" y="50"/>
                      </a:lnTo>
                      <a:lnTo>
                        <a:pt x="178" y="56"/>
                      </a:lnTo>
                      <a:lnTo>
                        <a:pt x="186" y="64"/>
                      </a:lnTo>
                      <a:lnTo>
                        <a:pt x="197" y="51"/>
                      </a:lnTo>
                      <a:lnTo>
                        <a:pt x="217" y="53"/>
                      </a:lnTo>
                      <a:lnTo>
                        <a:pt x="224" y="69"/>
                      </a:lnTo>
                      <a:lnTo>
                        <a:pt x="231" y="85"/>
                      </a:lnTo>
                      <a:lnTo>
                        <a:pt x="236" y="106"/>
                      </a:lnTo>
                      <a:lnTo>
                        <a:pt x="246" y="113"/>
                      </a:lnTo>
                      <a:lnTo>
                        <a:pt x="264" y="116"/>
                      </a:lnTo>
                      <a:lnTo>
                        <a:pt x="255" y="140"/>
                      </a:lnTo>
                      <a:lnTo>
                        <a:pt x="246" y="163"/>
                      </a:lnTo>
                      <a:lnTo>
                        <a:pt x="243" y="186"/>
                      </a:lnTo>
                      <a:lnTo>
                        <a:pt x="248" y="203"/>
                      </a:lnTo>
                      <a:lnTo>
                        <a:pt x="254" y="219"/>
                      </a:lnTo>
                      <a:lnTo>
                        <a:pt x="258" y="230"/>
                      </a:lnTo>
                      <a:lnTo>
                        <a:pt x="262" y="241"/>
                      </a:lnTo>
                      <a:lnTo>
                        <a:pt x="264" y="243"/>
                      </a:lnTo>
                      <a:lnTo>
                        <a:pt x="280" y="250"/>
                      </a:lnTo>
                      <a:lnTo>
                        <a:pt x="294" y="249"/>
                      </a:lnTo>
                      <a:lnTo>
                        <a:pt x="310" y="246"/>
                      </a:lnTo>
                      <a:lnTo>
                        <a:pt x="321" y="245"/>
                      </a:lnTo>
                      <a:lnTo>
                        <a:pt x="327" y="247"/>
                      </a:lnTo>
                      <a:lnTo>
                        <a:pt x="332" y="243"/>
                      </a:lnTo>
                      <a:lnTo>
                        <a:pt x="331" y="240"/>
                      </a:lnTo>
                      <a:lnTo>
                        <a:pt x="342" y="226"/>
                      </a:lnTo>
                      <a:lnTo>
                        <a:pt x="350" y="206"/>
                      </a:lnTo>
                      <a:lnTo>
                        <a:pt x="366" y="198"/>
                      </a:lnTo>
                      <a:lnTo>
                        <a:pt x="381" y="195"/>
                      </a:lnTo>
                      <a:lnTo>
                        <a:pt x="396" y="194"/>
                      </a:lnTo>
                      <a:lnTo>
                        <a:pt x="399" y="193"/>
                      </a:lnTo>
                      <a:lnTo>
                        <a:pt x="406" y="198"/>
                      </a:lnTo>
                      <a:lnTo>
                        <a:pt x="407" y="201"/>
                      </a:lnTo>
                      <a:lnTo>
                        <a:pt x="393" y="221"/>
                      </a:lnTo>
                      <a:lnTo>
                        <a:pt x="390" y="229"/>
                      </a:lnTo>
                      <a:lnTo>
                        <a:pt x="390" y="231"/>
                      </a:lnTo>
                      <a:lnTo>
                        <a:pt x="390" y="233"/>
                      </a:lnTo>
                      <a:lnTo>
                        <a:pt x="382" y="249"/>
                      </a:lnTo>
                      <a:lnTo>
                        <a:pt x="380" y="243"/>
                      </a:lnTo>
                      <a:lnTo>
                        <a:pt x="377" y="247"/>
                      </a:lnTo>
                      <a:lnTo>
                        <a:pt x="363" y="259"/>
                      </a:lnTo>
                      <a:lnTo>
                        <a:pt x="349" y="259"/>
                      </a:lnTo>
                      <a:lnTo>
                        <a:pt x="335" y="259"/>
                      </a:lnTo>
                      <a:lnTo>
                        <a:pt x="333" y="268"/>
                      </a:lnTo>
                      <a:lnTo>
                        <a:pt x="329" y="269"/>
                      </a:lnTo>
                      <a:lnTo>
                        <a:pt x="339" y="286"/>
                      </a:lnTo>
                      <a:lnTo>
                        <a:pt x="319" y="289"/>
                      </a:lnTo>
                      <a:lnTo>
                        <a:pt x="310" y="302"/>
                      </a:lnTo>
                      <a:lnTo>
                        <a:pt x="308" y="315"/>
                      </a:lnTo>
                      <a:lnTo>
                        <a:pt x="293" y="300"/>
                      </a:lnTo>
                      <a:lnTo>
                        <a:pt x="279" y="285"/>
                      </a:lnTo>
                      <a:lnTo>
                        <a:pt x="285" y="291"/>
                      </a:lnTo>
                      <a:lnTo>
                        <a:pt x="276" y="285"/>
                      </a:lnTo>
                      <a:lnTo>
                        <a:pt x="269" y="285"/>
                      </a:lnTo>
                      <a:lnTo>
                        <a:pt x="272" y="286"/>
                      </a:lnTo>
                      <a:lnTo>
                        <a:pt x="257" y="291"/>
                      </a:lnTo>
                      <a:lnTo>
                        <a:pt x="242" y="295"/>
                      </a:lnTo>
                      <a:lnTo>
                        <a:pt x="226" y="288"/>
                      </a:lnTo>
                      <a:lnTo>
                        <a:pt x="209" y="279"/>
                      </a:lnTo>
                      <a:lnTo>
                        <a:pt x="191" y="271"/>
                      </a:lnTo>
                      <a:lnTo>
                        <a:pt x="175" y="264"/>
                      </a:lnTo>
                      <a:lnTo>
                        <a:pt x="166" y="256"/>
                      </a:lnTo>
                      <a:lnTo>
                        <a:pt x="154" y="251"/>
                      </a:lnTo>
                      <a:lnTo>
                        <a:pt x="143" y="245"/>
                      </a:lnTo>
                      <a:lnTo>
                        <a:pt x="133" y="235"/>
                      </a:lnTo>
                      <a:lnTo>
                        <a:pt x="122" y="224"/>
                      </a:lnTo>
                      <a:lnTo>
                        <a:pt x="120" y="213"/>
                      </a:lnTo>
                      <a:lnTo>
                        <a:pt x="126" y="209"/>
                      </a:lnTo>
                      <a:lnTo>
                        <a:pt x="124" y="205"/>
                      </a:lnTo>
                      <a:lnTo>
                        <a:pt x="127" y="194"/>
                      </a:lnTo>
                      <a:lnTo>
                        <a:pt x="122" y="180"/>
                      </a:lnTo>
                      <a:lnTo>
                        <a:pt x="118" y="167"/>
                      </a:lnTo>
                      <a:lnTo>
                        <a:pt x="108" y="155"/>
                      </a:lnTo>
                      <a:lnTo>
                        <a:pt x="99" y="142"/>
                      </a:lnTo>
                      <a:lnTo>
                        <a:pt x="103" y="144"/>
                      </a:lnTo>
                      <a:lnTo>
                        <a:pt x="97" y="136"/>
                      </a:lnTo>
                      <a:lnTo>
                        <a:pt x="94" y="132"/>
                      </a:lnTo>
                      <a:lnTo>
                        <a:pt x="95" y="131"/>
                      </a:lnTo>
                      <a:lnTo>
                        <a:pt x="84" y="125"/>
                      </a:lnTo>
                      <a:lnTo>
                        <a:pt x="87" y="122"/>
                      </a:lnTo>
                      <a:lnTo>
                        <a:pt x="81" y="121"/>
                      </a:lnTo>
                      <a:lnTo>
                        <a:pt x="85" y="111"/>
                      </a:lnTo>
                      <a:lnTo>
                        <a:pt x="79" y="104"/>
                      </a:lnTo>
                      <a:lnTo>
                        <a:pt x="71" y="87"/>
                      </a:lnTo>
                      <a:lnTo>
                        <a:pt x="69" y="83"/>
                      </a:lnTo>
                      <a:lnTo>
                        <a:pt x="60" y="76"/>
                      </a:lnTo>
                      <a:lnTo>
                        <a:pt x="54" y="61"/>
                      </a:lnTo>
                      <a:lnTo>
                        <a:pt x="49" y="46"/>
                      </a:lnTo>
                      <a:lnTo>
                        <a:pt x="49" y="24"/>
                      </a:lnTo>
                      <a:lnTo>
                        <a:pt x="39" y="20"/>
                      </a:lnTo>
                      <a:lnTo>
                        <a:pt x="28" y="14"/>
                      </a:lnTo>
                      <a:lnTo>
                        <a:pt x="26" y="32"/>
                      </a:lnTo>
                      <a:lnTo>
                        <a:pt x="23" y="50"/>
                      </a:lnTo>
                      <a:lnTo>
                        <a:pt x="32" y="64"/>
                      </a:lnTo>
                      <a:lnTo>
                        <a:pt x="39" y="79"/>
                      </a:lnTo>
                      <a:lnTo>
                        <a:pt x="44" y="92"/>
                      </a:lnTo>
                      <a:lnTo>
                        <a:pt x="48" y="103"/>
                      </a:lnTo>
                      <a:lnTo>
                        <a:pt x="50" y="101"/>
                      </a:lnTo>
                      <a:lnTo>
                        <a:pt x="52" y="123"/>
                      </a:lnTo>
                      <a:lnTo>
                        <a:pt x="56" y="143"/>
                      </a:lnTo>
                      <a:lnTo>
                        <a:pt x="61" y="146"/>
                      </a:lnTo>
                      <a:lnTo>
                        <a:pt x="67" y="156"/>
                      </a:lnTo>
                      <a:lnTo>
                        <a:pt x="71" y="16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06" name="Group 155"/>
              <p:cNvGrpSpPr>
                <a:grpSpLocks noChangeAspect="1"/>
              </p:cNvGrpSpPr>
              <p:nvPr/>
            </p:nvGrpSpPr>
            <p:grpSpPr bwMode="auto">
              <a:xfrm>
                <a:off x="5664200" y="2653630"/>
                <a:ext cx="2757488" cy="3128962"/>
                <a:chOff x="3725" y="1488"/>
                <a:chExt cx="2070" cy="2349"/>
              </a:xfrm>
              <a:solidFill>
                <a:srgbClr val="336600"/>
              </a:solidFill>
            </p:grpSpPr>
            <p:grpSp>
              <p:nvGrpSpPr>
                <p:cNvPr id="459" name="Group 156"/>
                <p:cNvGrpSpPr>
                  <a:grpSpLocks noChangeAspect="1"/>
                </p:cNvGrpSpPr>
                <p:nvPr/>
              </p:nvGrpSpPr>
              <p:grpSpPr bwMode="auto">
                <a:xfrm>
                  <a:off x="4364" y="2052"/>
                  <a:ext cx="1016" cy="865"/>
                  <a:chOff x="4364" y="2052"/>
                  <a:chExt cx="1016" cy="865"/>
                </a:xfrm>
                <a:grpFill/>
              </p:grpSpPr>
              <p:sp>
                <p:nvSpPr>
                  <p:cNvPr id="499" name="Freeform 157"/>
                  <p:cNvSpPr>
                    <a:spLocks noChangeAspect="1"/>
                  </p:cNvSpPr>
                  <p:nvPr/>
                </p:nvSpPr>
                <p:spPr bwMode="auto">
                  <a:xfrm>
                    <a:off x="4737" y="2608"/>
                    <a:ext cx="201" cy="192"/>
                  </a:xfrm>
                  <a:custGeom>
                    <a:avLst/>
                    <a:gdLst>
                      <a:gd name="T0" fmla="*/ 582 w 154"/>
                      <a:gd name="T1" fmla="*/ 237 h 146"/>
                      <a:gd name="T2" fmla="*/ 531 w 154"/>
                      <a:gd name="T3" fmla="*/ 234 h 146"/>
                      <a:gd name="T4" fmla="*/ 525 w 154"/>
                      <a:gd name="T5" fmla="*/ 234 h 146"/>
                      <a:gd name="T6" fmla="*/ 496 w 154"/>
                      <a:gd name="T7" fmla="*/ 320 h 146"/>
                      <a:gd name="T8" fmla="*/ 504 w 154"/>
                      <a:gd name="T9" fmla="*/ 325 h 146"/>
                      <a:gd name="T10" fmla="*/ 495 w 154"/>
                      <a:gd name="T11" fmla="*/ 360 h 146"/>
                      <a:gd name="T12" fmla="*/ 458 w 154"/>
                      <a:gd name="T13" fmla="*/ 377 h 146"/>
                      <a:gd name="T14" fmla="*/ 428 w 154"/>
                      <a:gd name="T15" fmla="*/ 421 h 146"/>
                      <a:gd name="T16" fmla="*/ 431 w 154"/>
                      <a:gd name="T17" fmla="*/ 454 h 146"/>
                      <a:gd name="T18" fmla="*/ 445 w 154"/>
                      <a:gd name="T19" fmla="*/ 454 h 146"/>
                      <a:gd name="T20" fmla="*/ 428 w 154"/>
                      <a:gd name="T21" fmla="*/ 473 h 146"/>
                      <a:gd name="T22" fmla="*/ 418 w 154"/>
                      <a:gd name="T23" fmla="*/ 496 h 146"/>
                      <a:gd name="T24" fmla="*/ 407 w 154"/>
                      <a:gd name="T25" fmla="*/ 548 h 146"/>
                      <a:gd name="T26" fmla="*/ 325 w 154"/>
                      <a:gd name="T27" fmla="*/ 572 h 146"/>
                      <a:gd name="T28" fmla="*/ 320 w 154"/>
                      <a:gd name="T29" fmla="*/ 539 h 146"/>
                      <a:gd name="T30" fmla="*/ 307 w 154"/>
                      <a:gd name="T31" fmla="*/ 526 h 146"/>
                      <a:gd name="T32" fmla="*/ 264 w 154"/>
                      <a:gd name="T33" fmla="*/ 533 h 146"/>
                      <a:gd name="T34" fmla="*/ 232 w 154"/>
                      <a:gd name="T35" fmla="*/ 512 h 146"/>
                      <a:gd name="T36" fmla="*/ 197 w 154"/>
                      <a:gd name="T37" fmla="*/ 533 h 146"/>
                      <a:gd name="T38" fmla="*/ 166 w 154"/>
                      <a:gd name="T39" fmla="*/ 533 h 146"/>
                      <a:gd name="T40" fmla="*/ 151 w 154"/>
                      <a:gd name="T41" fmla="*/ 496 h 146"/>
                      <a:gd name="T42" fmla="*/ 102 w 154"/>
                      <a:gd name="T43" fmla="*/ 504 h 146"/>
                      <a:gd name="T44" fmla="*/ 111 w 154"/>
                      <a:gd name="T45" fmla="*/ 496 h 146"/>
                      <a:gd name="T46" fmla="*/ 95 w 154"/>
                      <a:gd name="T47" fmla="*/ 504 h 146"/>
                      <a:gd name="T48" fmla="*/ 67 w 154"/>
                      <a:gd name="T49" fmla="*/ 496 h 146"/>
                      <a:gd name="T50" fmla="*/ 57 w 154"/>
                      <a:gd name="T51" fmla="*/ 426 h 146"/>
                      <a:gd name="T52" fmla="*/ 60 w 154"/>
                      <a:gd name="T53" fmla="*/ 373 h 146"/>
                      <a:gd name="T54" fmla="*/ 21 w 154"/>
                      <a:gd name="T55" fmla="*/ 347 h 146"/>
                      <a:gd name="T56" fmla="*/ 27 w 154"/>
                      <a:gd name="T57" fmla="*/ 347 h 146"/>
                      <a:gd name="T58" fmla="*/ 12 w 154"/>
                      <a:gd name="T59" fmla="*/ 312 h 146"/>
                      <a:gd name="T60" fmla="*/ 16 w 154"/>
                      <a:gd name="T61" fmla="*/ 291 h 146"/>
                      <a:gd name="T62" fmla="*/ 0 w 154"/>
                      <a:gd name="T63" fmla="*/ 238 h 146"/>
                      <a:gd name="T64" fmla="*/ 16 w 154"/>
                      <a:gd name="T65" fmla="*/ 201 h 146"/>
                      <a:gd name="T66" fmla="*/ 9 w 154"/>
                      <a:gd name="T67" fmla="*/ 203 h 146"/>
                      <a:gd name="T68" fmla="*/ 38 w 154"/>
                      <a:gd name="T69" fmla="*/ 159 h 146"/>
                      <a:gd name="T70" fmla="*/ 51 w 154"/>
                      <a:gd name="T71" fmla="*/ 201 h 146"/>
                      <a:gd name="T72" fmla="*/ 111 w 154"/>
                      <a:gd name="T73" fmla="*/ 237 h 146"/>
                      <a:gd name="T74" fmla="*/ 188 w 154"/>
                      <a:gd name="T75" fmla="*/ 221 h 146"/>
                      <a:gd name="T76" fmla="*/ 202 w 154"/>
                      <a:gd name="T77" fmla="*/ 188 h 146"/>
                      <a:gd name="T78" fmla="*/ 285 w 154"/>
                      <a:gd name="T79" fmla="*/ 210 h 146"/>
                      <a:gd name="T80" fmla="*/ 330 w 154"/>
                      <a:gd name="T81" fmla="*/ 188 h 146"/>
                      <a:gd name="T82" fmla="*/ 358 w 154"/>
                      <a:gd name="T83" fmla="*/ 130 h 146"/>
                      <a:gd name="T84" fmla="*/ 369 w 154"/>
                      <a:gd name="T85" fmla="*/ 99 h 146"/>
                      <a:gd name="T86" fmla="*/ 381 w 154"/>
                      <a:gd name="T87" fmla="*/ 49 h 146"/>
                      <a:gd name="T88" fmla="*/ 398 w 154"/>
                      <a:gd name="T89" fmla="*/ 0 h 146"/>
                      <a:gd name="T90" fmla="*/ 445 w 154"/>
                      <a:gd name="T91" fmla="*/ 9 h 146"/>
                      <a:gd name="T92" fmla="*/ 496 w 154"/>
                      <a:gd name="T93" fmla="*/ 12 h 146"/>
                      <a:gd name="T94" fmla="*/ 487 w 154"/>
                      <a:gd name="T95" fmla="*/ 21 h 146"/>
                      <a:gd name="T96" fmla="*/ 495 w 154"/>
                      <a:gd name="T97" fmla="*/ 28 h 146"/>
                      <a:gd name="T98" fmla="*/ 504 w 154"/>
                      <a:gd name="T99" fmla="*/ 50 h 146"/>
                      <a:gd name="T100" fmla="*/ 495 w 154"/>
                      <a:gd name="T101" fmla="*/ 50 h 146"/>
                      <a:gd name="T102" fmla="*/ 475 w 154"/>
                      <a:gd name="T103" fmla="*/ 50 h 146"/>
                      <a:gd name="T104" fmla="*/ 486 w 154"/>
                      <a:gd name="T105" fmla="*/ 75 h 146"/>
                      <a:gd name="T106" fmla="*/ 531 w 154"/>
                      <a:gd name="T107" fmla="*/ 145 h 146"/>
                      <a:gd name="T108" fmla="*/ 519 w 154"/>
                      <a:gd name="T109" fmla="*/ 171 h 146"/>
                      <a:gd name="T110" fmla="*/ 548 w 154"/>
                      <a:gd name="T111" fmla="*/ 201 h 146"/>
                      <a:gd name="T112" fmla="*/ 582 w 154"/>
                      <a:gd name="T113" fmla="*/ 237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4"/>
                      <a:gd name="T172" fmla="*/ 0 h 146"/>
                      <a:gd name="T173" fmla="*/ 154 w 154"/>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4" h="146">
                        <a:moveTo>
                          <a:pt x="154" y="60"/>
                        </a:moveTo>
                        <a:lnTo>
                          <a:pt x="140" y="59"/>
                        </a:lnTo>
                        <a:lnTo>
                          <a:pt x="139" y="59"/>
                        </a:lnTo>
                        <a:lnTo>
                          <a:pt x="131" y="81"/>
                        </a:lnTo>
                        <a:lnTo>
                          <a:pt x="133" y="83"/>
                        </a:lnTo>
                        <a:lnTo>
                          <a:pt x="130" y="91"/>
                        </a:lnTo>
                        <a:lnTo>
                          <a:pt x="121" y="96"/>
                        </a:lnTo>
                        <a:lnTo>
                          <a:pt x="113" y="107"/>
                        </a:lnTo>
                        <a:lnTo>
                          <a:pt x="114" y="115"/>
                        </a:lnTo>
                        <a:lnTo>
                          <a:pt x="117" y="115"/>
                        </a:lnTo>
                        <a:lnTo>
                          <a:pt x="113" y="120"/>
                        </a:lnTo>
                        <a:lnTo>
                          <a:pt x="110" y="126"/>
                        </a:lnTo>
                        <a:lnTo>
                          <a:pt x="107" y="139"/>
                        </a:lnTo>
                        <a:lnTo>
                          <a:pt x="86" y="146"/>
                        </a:lnTo>
                        <a:lnTo>
                          <a:pt x="84" y="137"/>
                        </a:lnTo>
                        <a:lnTo>
                          <a:pt x="81" y="134"/>
                        </a:lnTo>
                        <a:lnTo>
                          <a:pt x="70" y="135"/>
                        </a:lnTo>
                        <a:lnTo>
                          <a:pt x="61" y="130"/>
                        </a:lnTo>
                        <a:lnTo>
                          <a:pt x="52" y="135"/>
                        </a:lnTo>
                        <a:lnTo>
                          <a:pt x="44" y="135"/>
                        </a:lnTo>
                        <a:lnTo>
                          <a:pt x="40" y="126"/>
                        </a:lnTo>
                        <a:lnTo>
                          <a:pt x="27" y="128"/>
                        </a:lnTo>
                        <a:lnTo>
                          <a:pt x="29" y="126"/>
                        </a:lnTo>
                        <a:lnTo>
                          <a:pt x="25" y="128"/>
                        </a:lnTo>
                        <a:lnTo>
                          <a:pt x="18" y="126"/>
                        </a:lnTo>
                        <a:lnTo>
                          <a:pt x="15" y="108"/>
                        </a:lnTo>
                        <a:lnTo>
                          <a:pt x="16" y="95"/>
                        </a:lnTo>
                        <a:lnTo>
                          <a:pt x="5" y="88"/>
                        </a:lnTo>
                        <a:lnTo>
                          <a:pt x="7" y="88"/>
                        </a:lnTo>
                        <a:lnTo>
                          <a:pt x="3" y="79"/>
                        </a:lnTo>
                        <a:lnTo>
                          <a:pt x="4" y="74"/>
                        </a:lnTo>
                        <a:lnTo>
                          <a:pt x="0" y="61"/>
                        </a:lnTo>
                        <a:lnTo>
                          <a:pt x="4" y="51"/>
                        </a:lnTo>
                        <a:lnTo>
                          <a:pt x="2" y="52"/>
                        </a:lnTo>
                        <a:lnTo>
                          <a:pt x="10" y="40"/>
                        </a:lnTo>
                        <a:lnTo>
                          <a:pt x="14" y="51"/>
                        </a:lnTo>
                        <a:lnTo>
                          <a:pt x="29" y="60"/>
                        </a:lnTo>
                        <a:lnTo>
                          <a:pt x="49" y="56"/>
                        </a:lnTo>
                        <a:lnTo>
                          <a:pt x="54" y="48"/>
                        </a:lnTo>
                        <a:lnTo>
                          <a:pt x="75" y="54"/>
                        </a:lnTo>
                        <a:lnTo>
                          <a:pt x="87" y="48"/>
                        </a:lnTo>
                        <a:lnTo>
                          <a:pt x="94" y="33"/>
                        </a:lnTo>
                        <a:lnTo>
                          <a:pt x="97" y="25"/>
                        </a:lnTo>
                        <a:lnTo>
                          <a:pt x="101" y="12"/>
                        </a:lnTo>
                        <a:lnTo>
                          <a:pt x="105" y="0"/>
                        </a:lnTo>
                        <a:lnTo>
                          <a:pt x="117" y="2"/>
                        </a:lnTo>
                        <a:lnTo>
                          <a:pt x="131" y="3"/>
                        </a:lnTo>
                        <a:lnTo>
                          <a:pt x="129" y="5"/>
                        </a:lnTo>
                        <a:lnTo>
                          <a:pt x="130" y="7"/>
                        </a:lnTo>
                        <a:lnTo>
                          <a:pt x="133" y="13"/>
                        </a:lnTo>
                        <a:lnTo>
                          <a:pt x="130" y="13"/>
                        </a:lnTo>
                        <a:lnTo>
                          <a:pt x="126" y="13"/>
                        </a:lnTo>
                        <a:lnTo>
                          <a:pt x="128" y="19"/>
                        </a:lnTo>
                        <a:lnTo>
                          <a:pt x="140" y="37"/>
                        </a:lnTo>
                        <a:lnTo>
                          <a:pt x="137" y="43"/>
                        </a:lnTo>
                        <a:lnTo>
                          <a:pt x="145" y="51"/>
                        </a:lnTo>
                        <a:lnTo>
                          <a:pt x="154" y="6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0" name="Freeform 158"/>
                  <p:cNvSpPr>
                    <a:spLocks noChangeAspect="1"/>
                  </p:cNvSpPr>
                  <p:nvPr/>
                </p:nvSpPr>
                <p:spPr bwMode="auto">
                  <a:xfrm>
                    <a:off x="4460" y="2580"/>
                    <a:ext cx="219" cy="262"/>
                  </a:xfrm>
                  <a:custGeom>
                    <a:avLst/>
                    <a:gdLst>
                      <a:gd name="T0" fmla="*/ 632 w 168"/>
                      <a:gd name="T1" fmla="*/ 618 h 198"/>
                      <a:gd name="T2" fmla="*/ 628 w 168"/>
                      <a:gd name="T3" fmla="*/ 625 h 198"/>
                      <a:gd name="T4" fmla="*/ 618 w 168"/>
                      <a:gd name="T5" fmla="*/ 711 h 198"/>
                      <a:gd name="T6" fmla="*/ 606 w 168"/>
                      <a:gd name="T7" fmla="*/ 803 h 198"/>
                      <a:gd name="T8" fmla="*/ 581 w 168"/>
                      <a:gd name="T9" fmla="*/ 775 h 198"/>
                      <a:gd name="T10" fmla="*/ 575 w 168"/>
                      <a:gd name="T11" fmla="*/ 795 h 198"/>
                      <a:gd name="T12" fmla="*/ 545 w 168"/>
                      <a:gd name="T13" fmla="*/ 779 h 198"/>
                      <a:gd name="T14" fmla="*/ 545 w 168"/>
                      <a:gd name="T15" fmla="*/ 803 h 198"/>
                      <a:gd name="T16" fmla="*/ 488 w 168"/>
                      <a:gd name="T17" fmla="*/ 741 h 198"/>
                      <a:gd name="T18" fmla="*/ 459 w 168"/>
                      <a:gd name="T19" fmla="*/ 704 h 198"/>
                      <a:gd name="T20" fmla="*/ 425 w 168"/>
                      <a:gd name="T21" fmla="*/ 674 h 198"/>
                      <a:gd name="T22" fmla="*/ 392 w 168"/>
                      <a:gd name="T23" fmla="*/ 638 h 198"/>
                      <a:gd name="T24" fmla="*/ 364 w 168"/>
                      <a:gd name="T25" fmla="*/ 601 h 198"/>
                      <a:gd name="T26" fmla="*/ 343 w 168"/>
                      <a:gd name="T27" fmla="*/ 549 h 198"/>
                      <a:gd name="T28" fmla="*/ 315 w 168"/>
                      <a:gd name="T29" fmla="*/ 492 h 198"/>
                      <a:gd name="T30" fmla="*/ 306 w 168"/>
                      <a:gd name="T31" fmla="*/ 475 h 198"/>
                      <a:gd name="T32" fmla="*/ 275 w 168"/>
                      <a:gd name="T33" fmla="*/ 426 h 198"/>
                      <a:gd name="T34" fmla="*/ 246 w 168"/>
                      <a:gd name="T35" fmla="*/ 373 h 198"/>
                      <a:gd name="T36" fmla="*/ 231 w 168"/>
                      <a:gd name="T37" fmla="*/ 324 h 198"/>
                      <a:gd name="T38" fmla="*/ 209 w 168"/>
                      <a:gd name="T39" fmla="*/ 275 h 198"/>
                      <a:gd name="T40" fmla="*/ 162 w 168"/>
                      <a:gd name="T41" fmla="*/ 228 h 198"/>
                      <a:gd name="T42" fmla="*/ 124 w 168"/>
                      <a:gd name="T43" fmla="*/ 172 h 198"/>
                      <a:gd name="T44" fmla="*/ 78 w 168"/>
                      <a:gd name="T45" fmla="*/ 124 h 198"/>
                      <a:gd name="T46" fmla="*/ 38 w 168"/>
                      <a:gd name="T47" fmla="*/ 77 h 198"/>
                      <a:gd name="T48" fmla="*/ 0 w 168"/>
                      <a:gd name="T49" fmla="*/ 0 h 198"/>
                      <a:gd name="T50" fmla="*/ 38 w 168"/>
                      <a:gd name="T51" fmla="*/ 1 h 198"/>
                      <a:gd name="T52" fmla="*/ 85 w 168"/>
                      <a:gd name="T53" fmla="*/ 12 h 198"/>
                      <a:gd name="T54" fmla="*/ 124 w 168"/>
                      <a:gd name="T55" fmla="*/ 21 h 198"/>
                      <a:gd name="T56" fmla="*/ 177 w 168"/>
                      <a:gd name="T57" fmla="*/ 86 h 198"/>
                      <a:gd name="T58" fmla="*/ 184 w 168"/>
                      <a:gd name="T59" fmla="*/ 102 h 198"/>
                      <a:gd name="T60" fmla="*/ 236 w 168"/>
                      <a:gd name="T61" fmla="*/ 151 h 198"/>
                      <a:gd name="T62" fmla="*/ 287 w 168"/>
                      <a:gd name="T63" fmla="*/ 201 h 198"/>
                      <a:gd name="T64" fmla="*/ 332 w 168"/>
                      <a:gd name="T65" fmla="*/ 253 h 198"/>
                      <a:gd name="T66" fmla="*/ 326 w 168"/>
                      <a:gd name="T67" fmla="*/ 228 h 198"/>
                      <a:gd name="T68" fmla="*/ 374 w 168"/>
                      <a:gd name="T69" fmla="*/ 273 h 198"/>
                      <a:gd name="T70" fmla="*/ 409 w 168"/>
                      <a:gd name="T71" fmla="*/ 314 h 198"/>
                      <a:gd name="T72" fmla="*/ 463 w 168"/>
                      <a:gd name="T73" fmla="*/ 352 h 198"/>
                      <a:gd name="T74" fmla="*/ 469 w 168"/>
                      <a:gd name="T75" fmla="*/ 352 h 198"/>
                      <a:gd name="T76" fmla="*/ 504 w 168"/>
                      <a:gd name="T77" fmla="*/ 389 h 198"/>
                      <a:gd name="T78" fmla="*/ 482 w 168"/>
                      <a:gd name="T79" fmla="*/ 406 h 198"/>
                      <a:gd name="T80" fmla="*/ 485 w 168"/>
                      <a:gd name="T81" fmla="*/ 415 h 198"/>
                      <a:gd name="T82" fmla="*/ 482 w 168"/>
                      <a:gd name="T83" fmla="*/ 426 h 198"/>
                      <a:gd name="T84" fmla="*/ 488 w 168"/>
                      <a:gd name="T85" fmla="*/ 451 h 198"/>
                      <a:gd name="T86" fmla="*/ 533 w 168"/>
                      <a:gd name="T87" fmla="*/ 464 h 198"/>
                      <a:gd name="T88" fmla="*/ 542 w 168"/>
                      <a:gd name="T89" fmla="*/ 515 h 198"/>
                      <a:gd name="T90" fmla="*/ 554 w 168"/>
                      <a:gd name="T91" fmla="*/ 531 h 198"/>
                      <a:gd name="T92" fmla="*/ 554 w 168"/>
                      <a:gd name="T93" fmla="*/ 560 h 198"/>
                      <a:gd name="T94" fmla="*/ 604 w 168"/>
                      <a:gd name="T95" fmla="*/ 560 h 198"/>
                      <a:gd name="T96" fmla="*/ 632 w 168"/>
                      <a:gd name="T97" fmla="*/ 618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98"/>
                      <a:gd name="T149" fmla="*/ 168 w 168"/>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98">
                        <a:moveTo>
                          <a:pt x="168" y="153"/>
                        </a:moveTo>
                        <a:lnTo>
                          <a:pt x="167" y="154"/>
                        </a:lnTo>
                        <a:lnTo>
                          <a:pt x="164" y="175"/>
                        </a:lnTo>
                        <a:lnTo>
                          <a:pt x="161" y="198"/>
                        </a:lnTo>
                        <a:lnTo>
                          <a:pt x="154" y="191"/>
                        </a:lnTo>
                        <a:lnTo>
                          <a:pt x="153" y="196"/>
                        </a:lnTo>
                        <a:lnTo>
                          <a:pt x="145" y="192"/>
                        </a:lnTo>
                        <a:lnTo>
                          <a:pt x="145" y="198"/>
                        </a:lnTo>
                        <a:lnTo>
                          <a:pt x="130" y="183"/>
                        </a:lnTo>
                        <a:lnTo>
                          <a:pt x="122" y="174"/>
                        </a:lnTo>
                        <a:lnTo>
                          <a:pt x="113" y="166"/>
                        </a:lnTo>
                        <a:lnTo>
                          <a:pt x="104" y="157"/>
                        </a:lnTo>
                        <a:lnTo>
                          <a:pt x="97" y="148"/>
                        </a:lnTo>
                        <a:lnTo>
                          <a:pt x="91" y="135"/>
                        </a:lnTo>
                        <a:lnTo>
                          <a:pt x="84" y="121"/>
                        </a:lnTo>
                        <a:lnTo>
                          <a:pt x="81" y="117"/>
                        </a:lnTo>
                        <a:lnTo>
                          <a:pt x="73" y="105"/>
                        </a:lnTo>
                        <a:lnTo>
                          <a:pt x="65" y="92"/>
                        </a:lnTo>
                        <a:lnTo>
                          <a:pt x="61" y="80"/>
                        </a:lnTo>
                        <a:lnTo>
                          <a:pt x="55" y="68"/>
                        </a:lnTo>
                        <a:lnTo>
                          <a:pt x="43" y="56"/>
                        </a:lnTo>
                        <a:lnTo>
                          <a:pt x="33" y="42"/>
                        </a:lnTo>
                        <a:lnTo>
                          <a:pt x="21" y="31"/>
                        </a:lnTo>
                        <a:lnTo>
                          <a:pt x="10" y="19"/>
                        </a:lnTo>
                        <a:lnTo>
                          <a:pt x="0" y="0"/>
                        </a:lnTo>
                        <a:lnTo>
                          <a:pt x="10" y="1"/>
                        </a:lnTo>
                        <a:lnTo>
                          <a:pt x="22" y="3"/>
                        </a:lnTo>
                        <a:lnTo>
                          <a:pt x="33" y="5"/>
                        </a:lnTo>
                        <a:lnTo>
                          <a:pt x="47" y="21"/>
                        </a:lnTo>
                        <a:lnTo>
                          <a:pt x="49" y="25"/>
                        </a:lnTo>
                        <a:lnTo>
                          <a:pt x="63" y="37"/>
                        </a:lnTo>
                        <a:lnTo>
                          <a:pt x="77" y="50"/>
                        </a:lnTo>
                        <a:lnTo>
                          <a:pt x="88" y="62"/>
                        </a:lnTo>
                        <a:lnTo>
                          <a:pt x="87" y="56"/>
                        </a:lnTo>
                        <a:lnTo>
                          <a:pt x="100" y="67"/>
                        </a:lnTo>
                        <a:lnTo>
                          <a:pt x="109" y="77"/>
                        </a:lnTo>
                        <a:lnTo>
                          <a:pt x="123" y="87"/>
                        </a:lnTo>
                        <a:lnTo>
                          <a:pt x="125" y="87"/>
                        </a:lnTo>
                        <a:lnTo>
                          <a:pt x="134" y="96"/>
                        </a:lnTo>
                        <a:lnTo>
                          <a:pt x="128" y="100"/>
                        </a:lnTo>
                        <a:lnTo>
                          <a:pt x="129" y="102"/>
                        </a:lnTo>
                        <a:lnTo>
                          <a:pt x="128" y="105"/>
                        </a:lnTo>
                        <a:lnTo>
                          <a:pt x="130" y="111"/>
                        </a:lnTo>
                        <a:lnTo>
                          <a:pt x="142" y="114"/>
                        </a:lnTo>
                        <a:lnTo>
                          <a:pt x="144" y="127"/>
                        </a:lnTo>
                        <a:lnTo>
                          <a:pt x="147" y="131"/>
                        </a:lnTo>
                        <a:lnTo>
                          <a:pt x="147" y="138"/>
                        </a:lnTo>
                        <a:lnTo>
                          <a:pt x="160" y="138"/>
                        </a:lnTo>
                        <a:lnTo>
                          <a:pt x="168" y="15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1" name="Freeform 159"/>
                  <p:cNvSpPr>
                    <a:spLocks noChangeAspect="1"/>
                  </p:cNvSpPr>
                  <p:nvPr/>
                </p:nvSpPr>
                <p:spPr bwMode="auto">
                  <a:xfrm>
                    <a:off x="5182" y="2717"/>
                    <a:ext cx="198" cy="200"/>
                  </a:xfrm>
                  <a:custGeom>
                    <a:avLst/>
                    <a:gdLst>
                      <a:gd name="T0" fmla="*/ 447 w 151"/>
                      <a:gd name="T1" fmla="*/ 504 h 152"/>
                      <a:gd name="T2" fmla="*/ 441 w 151"/>
                      <a:gd name="T3" fmla="*/ 538 h 152"/>
                      <a:gd name="T4" fmla="*/ 458 w 151"/>
                      <a:gd name="T5" fmla="*/ 528 h 152"/>
                      <a:gd name="T6" fmla="*/ 509 w 151"/>
                      <a:gd name="T7" fmla="*/ 521 h 152"/>
                      <a:gd name="T8" fmla="*/ 523 w 151"/>
                      <a:gd name="T9" fmla="*/ 561 h 152"/>
                      <a:gd name="T10" fmla="*/ 559 w 151"/>
                      <a:gd name="T11" fmla="*/ 599 h 152"/>
                      <a:gd name="T12" fmla="*/ 563 w 151"/>
                      <a:gd name="T13" fmla="*/ 541 h 152"/>
                      <a:gd name="T14" fmla="*/ 564 w 151"/>
                      <a:gd name="T15" fmla="*/ 488 h 152"/>
                      <a:gd name="T16" fmla="*/ 570 w 151"/>
                      <a:gd name="T17" fmla="*/ 434 h 152"/>
                      <a:gd name="T18" fmla="*/ 578 w 151"/>
                      <a:gd name="T19" fmla="*/ 378 h 152"/>
                      <a:gd name="T20" fmla="*/ 581 w 151"/>
                      <a:gd name="T21" fmla="*/ 322 h 152"/>
                      <a:gd name="T22" fmla="*/ 581 w 151"/>
                      <a:gd name="T23" fmla="*/ 264 h 152"/>
                      <a:gd name="T24" fmla="*/ 586 w 151"/>
                      <a:gd name="T25" fmla="*/ 209 h 152"/>
                      <a:gd name="T26" fmla="*/ 586 w 151"/>
                      <a:gd name="T27" fmla="*/ 150 h 152"/>
                      <a:gd name="T28" fmla="*/ 543 w 151"/>
                      <a:gd name="T29" fmla="*/ 142 h 152"/>
                      <a:gd name="T30" fmla="*/ 473 w 151"/>
                      <a:gd name="T31" fmla="*/ 108 h 152"/>
                      <a:gd name="T32" fmla="*/ 399 w 151"/>
                      <a:gd name="T33" fmla="*/ 75 h 152"/>
                      <a:gd name="T34" fmla="*/ 361 w 151"/>
                      <a:gd name="T35" fmla="*/ 108 h 152"/>
                      <a:gd name="T36" fmla="*/ 303 w 151"/>
                      <a:gd name="T37" fmla="*/ 142 h 152"/>
                      <a:gd name="T38" fmla="*/ 239 w 151"/>
                      <a:gd name="T39" fmla="*/ 203 h 152"/>
                      <a:gd name="T40" fmla="*/ 216 w 151"/>
                      <a:gd name="T41" fmla="*/ 179 h 152"/>
                      <a:gd name="T42" fmla="*/ 195 w 151"/>
                      <a:gd name="T43" fmla="*/ 150 h 152"/>
                      <a:gd name="T44" fmla="*/ 189 w 151"/>
                      <a:gd name="T45" fmla="*/ 161 h 152"/>
                      <a:gd name="T46" fmla="*/ 178 w 151"/>
                      <a:gd name="T47" fmla="*/ 87 h 152"/>
                      <a:gd name="T48" fmla="*/ 178 w 151"/>
                      <a:gd name="T49" fmla="*/ 50 h 152"/>
                      <a:gd name="T50" fmla="*/ 172 w 151"/>
                      <a:gd name="T51" fmla="*/ 24 h 152"/>
                      <a:gd name="T52" fmla="*/ 115 w 151"/>
                      <a:gd name="T53" fmla="*/ 16 h 152"/>
                      <a:gd name="T54" fmla="*/ 64 w 151"/>
                      <a:gd name="T55" fmla="*/ 0 h 152"/>
                      <a:gd name="T56" fmla="*/ 9 w 151"/>
                      <a:gd name="T57" fmla="*/ 38 h 152"/>
                      <a:gd name="T58" fmla="*/ 0 w 151"/>
                      <a:gd name="T59" fmla="*/ 75 h 152"/>
                      <a:gd name="T60" fmla="*/ 49 w 151"/>
                      <a:gd name="T61" fmla="*/ 87 h 152"/>
                      <a:gd name="T62" fmla="*/ 73 w 151"/>
                      <a:gd name="T63" fmla="*/ 130 h 152"/>
                      <a:gd name="T64" fmla="*/ 115 w 151"/>
                      <a:gd name="T65" fmla="*/ 125 h 152"/>
                      <a:gd name="T66" fmla="*/ 161 w 151"/>
                      <a:gd name="T67" fmla="*/ 125 h 152"/>
                      <a:gd name="T68" fmla="*/ 160 w 151"/>
                      <a:gd name="T69" fmla="*/ 138 h 152"/>
                      <a:gd name="T70" fmla="*/ 153 w 151"/>
                      <a:gd name="T71" fmla="*/ 146 h 152"/>
                      <a:gd name="T72" fmla="*/ 149 w 151"/>
                      <a:gd name="T73" fmla="*/ 150 h 152"/>
                      <a:gd name="T74" fmla="*/ 126 w 151"/>
                      <a:gd name="T75" fmla="*/ 146 h 152"/>
                      <a:gd name="T76" fmla="*/ 73 w 151"/>
                      <a:gd name="T77" fmla="*/ 161 h 152"/>
                      <a:gd name="T78" fmla="*/ 50 w 151"/>
                      <a:gd name="T79" fmla="*/ 171 h 152"/>
                      <a:gd name="T80" fmla="*/ 104 w 151"/>
                      <a:gd name="T81" fmla="*/ 216 h 152"/>
                      <a:gd name="T82" fmla="*/ 96 w 151"/>
                      <a:gd name="T83" fmla="*/ 247 h 152"/>
                      <a:gd name="T84" fmla="*/ 123 w 151"/>
                      <a:gd name="T85" fmla="*/ 247 h 152"/>
                      <a:gd name="T86" fmla="*/ 161 w 151"/>
                      <a:gd name="T87" fmla="*/ 187 h 152"/>
                      <a:gd name="T88" fmla="*/ 151 w 151"/>
                      <a:gd name="T89" fmla="*/ 225 h 152"/>
                      <a:gd name="T90" fmla="*/ 203 w 151"/>
                      <a:gd name="T91" fmla="*/ 246 h 152"/>
                      <a:gd name="T92" fmla="*/ 216 w 151"/>
                      <a:gd name="T93" fmla="*/ 246 h 152"/>
                      <a:gd name="T94" fmla="*/ 211 w 151"/>
                      <a:gd name="T95" fmla="*/ 264 h 152"/>
                      <a:gd name="T96" fmla="*/ 260 w 151"/>
                      <a:gd name="T97" fmla="*/ 279 h 152"/>
                      <a:gd name="T98" fmla="*/ 298 w 151"/>
                      <a:gd name="T99" fmla="*/ 296 h 152"/>
                      <a:gd name="T100" fmla="*/ 346 w 151"/>
                      <a:gd name="T101" fmla="*/ 314 h 152"/>
                      <a:gd name="T102" fmla="*/ 388 w 151"/>
                      <a:gd name="T103" fmla="*/ 333 h 152"/>
                      <a:gd name="T104" fmla="*/ 410 w 151"/>
                      <a:gd name="T105" fmla="*/ 367 h 152"/>
                      <a:gd name="T106" fmla="*/ 441 w 151"/>
                      <a:gd name="T107" fmla="*/ 439 h 152"/>
                      <a:gd name="T108" fmla="*/ 458 w 151"/>
                      <a:gd name="T109" fmla="*/ 454 h 152"/>
                      <a:gd name="T110" fmla="*/ 426 w 151"/>
                      <a:gd name="T111" fmla="*/ 454 h 152"/>
                      <a:gd name="T112" fmla="*/ 463 w 151"/>
                      <a:gd name="T113" fmla="*/ 471 h 152"/>
                      <a:gd name="T114" fmla="*/ 430 w 151"/>
                      <a:gd name="T115" fmla="*/ 471 h 152"/>
                      <a:gd name="T116" fmla="*/ 441 w 151"/>
                      <a:gd name="T117" fmla="*/ 492 h 152"/>
                      <a:gd name="T118" fmla="*/ 401 w 151"/>
                      <a:gd name="T119" fmla="*/ 488 h 152"/>
                      <a:gd name="T120" fmla="*/ 363 w 151"/>
                      <a:gd name="T121" fmla="*/ 550 h 152"/>
                      <a:gd name="T122" fmla="*/ 420 w 151"/>
                      <a:gd name="T123" fmla="*/ 538 h 152"/>
                      <a:gd name="T124" fmla="*/ 447 w 151"/>
                      <a:gd name="T125" fmla="*/ 504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
                      <a:gd name="T190" fmla="*/ 0 h 152"/>
                      <a:gd name="T191" fmla="*/ 151 w 151"/>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 h="152">
                        <a:moveTo>
                          <a:pt x="115" y="128"/>
                        </a:moveTo>
                        <a:lnTo>
                          <a:pt x="114" y="136"/>
                        </a:lnTo>
                        <a:lnTo>
                          <a:pt x="118" y="134"/>
                        </a:lnTo>
                        <a:lnTo>
                          <a:pt x="131" y="132"/>
                        </a:lnTo>
                        <a:lnTo>
                          <a:pt x="135" y="142"/>
                        </a:lnTo>
                        <a:lnTo>
                          <a:pt x="144" y="152"/>
                        </a:lnTo>
                        <a:lnTo>
                          <a:pt x="145" y="137"/>
                        </a:lnTo>
                        <a:lnTo>
                          <a:pt x="146" y="124"/>
                        </a:lnTo>
                        <a:lnTo>
                          <a:pt x="147" y="110"/>
                        </a:lnTo>
                        <a:lnTo>
                          <a:pt x="149" y="96"/>
                        </a:lnTo>
                        <a:lnTo>
                          <a:pt x="150" y="81"/>
                        </a:lnTo>
                        <a:lnTo>
                          <a:pt x="150" y="67"/>
                        </a:lnTo>
                        <a:lnTo>
                          <a:pt x="151" y="53"/>
                        </a:lnTo>
                        <a:lnTo>
                          <a:pt x="151" y="38"/>
                        </a:lnTo>
                        <a:lnTo>
                          <a:pt x="140" y="36"/>
                        </a:lnTo>
                        <a:lnTo>
                          <a:pt x="122" y="27"/>
                        </a:lnTo>
                        <a:lnTo>
                          <a:pt x="103" y="19"/>
                        </a:lnTo>
                        <a:lnTo>
                          <a:pt x="93" y="27"/>
                        </a:lnTo>
                        <a:lnTo>
                          <a:pt x="78" y="36"/>
                        </a:lnTo>
                        <a:lnTo>
                          <a:pt x="62" y="52"/>
                        </a:lnTo>
                        <a:lnTo>
                          <a:pt x="56" y="45"/>
                        </a:lnTo>
                        <a:lnTo>
                          <a:pt x="50" y="38"/>
                        </a:lnTo>
                        <a:lnTo>
                          <a:pt x="49" y="41"/>
                        </a:lnTo>
                        <a:lnTo>
                          <a:pt x="46" y="22"/>
                        </a:lnTo>
                        <a:lnTo>
                          <a:pt x="46" y="13"/>
                        </a:lnTo>
                        <a:lnTo>
                          <a:pt x="44" y="6"/>
                        </a:lnTo>
                        <a:lnTo>
                          <a:pt x="30" y="4"/>
                        </a:lnTo>
                        <a:lnTo>
                          <a:pt x="16" y="0"/>
                        </a:lnTo>
                        <a:lnTo>
                          <a:pt x="2" y="10"/>
                        </a:lnTo>
                        <a:lnTo>
                          <a:pt x="0" y="19"/>
                        </a:lnTo>
                        <a:lnTo>
                          <a:pt x="12" y="22"/>
                        </a:lnTo>
                        <a:lnTo>
                          <a:pt x="19" y="33"/>
                        </a:lnTo>
                        <a:lnTo>
                          <a:pt x="30" y="32"/>
                        </a:lnTo>
                        <a:lnTo>
                          <a:pt x="42" y="32"/>
                        </a:lnTo>
                        <a:lnTo>
                          <a:pt x="41" y="35"/>
                        </a:lnTo>
                        <a:lnTo>
                          <a:pt x="40" y="37"/>
                        </a:lnTo>
                        <a:lnTo>
                          <a:pt x="38" y="38"/>
                        </a:lnTo>
                        <a:lnTo>
                          <a:pt x="33" y="37"/>
                        </a:lnTo>
                        <a:lnTo>
                          <a:pt x="19" y="41"/>
                        </a:lnTo>
                        <a:lnTo>
                          <a:pt x="13" y="43"/>
                        </a:lnTo>
                        <a:lnTo>
                          <a:pt x="27" y="55"/>
                        </a:lnTo>
                        <a:lnTo>
                          <a:pt x="25" y="63"/>
                        </a:lnTo>
                        <a:lnTo>
                          <a:pt x="32" y="63"/>
                        </a:lnTo>
                        <a:lnTo>
                          <a:pt x="42" y="47"/>
                        </a:lnTo>
                        <a:lnTo>
                          <a:pt x="39" y="57"/>
                        </a:lnTo>
                        <a:lnTo>
                          <a:pt x="53" y="62"/>
                        </a:lnTo>
                        <a:lnTo>
                          <a:pt x="56" y="62"/>
                        </a:lnTo>
                        <a:lnTo>
                          <a:pt x="55" y="67"/>
                        </a:lnTo>
                        <a:lnTo>
                          <a:pt x="67" y="71"/>
                        </a:lnTo>
                        <a:lnTo>
                          <a:pt x="77" y="75"/>
                        </a:lnTo>
                        <a:lnTo>
                          <a:pt x="89" y="80"/>
                        </a:lnTo>
                        <a:lnTo>
                          <a:pt x="100" y="84"/>
                        </a:lnTo>
                        <a:lnTo>
                          <a:pt x="106" y="93"/>
                        </a:lnTo>
                        <a:lnTo>
                          <a:pt x="114" y="112"/>
                        </a:lnTo>
                        <a:lnTo>
                          <a:pt x="118" y="115"/>
                        </a:lnTo>
                        <a:lnTo>
                          <a:pt x="110" y="115"/>
                        </a:lnTo>
                        <a:lnTo>
                          <a:pt x="119" y="119"/>
                        </a:lnTo>
                        <a:lnTo>
                          <a:pt x="111" y="119"/>
                        </a:lnTo>
                        <a:lnTo>
                          <a:pt x="114" y="125"/>
                        </a:lnTo>
                        <a:lnTo>
                          <a:pt x="104" y="124"/>
                        </a:lnTo>
                        <a:lnTo>
                          <a:pt x="94" y="140"/>
                        </a:lnTo>
                        <a:lnTo>
                          <a:pt x="108" y="136"/>
                        </a:lnTo>
                        <a:lnTo>
                          <a:pt x="115" y="12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2" name="Freeform 160"/>
                  <p:cNvSpPr>
                    <a:spLocks noChangeAspect="1"/>
                  </p:cNvSpPr>
                  <p:nvPr/>
                </p:nvSpPr>
                <p:spPr bwMode="auto">
                  <a:xfrm>
                    <a:off x="4935" y="2670"/>
                    <a:ext cx="128" cy="168"/>
                  </a:xfrm>
                  <a:custGeom>
                    <a:avLst/>
                    <a:gdLst>
                      <a:gd name="T0" fmla="*/ 372 w 98"/>
                      <a:gd name="T1" fmla="*/ 12 h 127"/>
                      <a:gd name="T2" fmla="*/ 358 w 98"/>
                      <a:gd name="T3" fmla="*/ 0 h 127"/>
                      <a:gd name="T4" fmla="*/ 300 w 98"/>
                      <a:gd name="T5" fmla="*/ 58 h 127"/>
                      <a:gd name="T6" fmla="*/ 227 w 98"/>
                      <a:gd name="T7" fmla="*/ 49 h 127"/>
                      <a:gd name="T8" fmla="*/ 152 w 98"/>
                      <a:gd name="T9" fmla="*/ 37 h 127"/>
                      <a:gd name="T10" fmla="*/ 116 w 98"/>
                      <a:gd name="T11" fmla="*/ 34 h 127"/>
                      <a:gd name="T12" fmla="*/ 89 w 98"/>
                      <a:gd name="T13" fmla="*/ 60 h 127"/>
                      <a:gd name="T14" fmla="*/ 78 w 98"/>
                      <a:gd name="T15" fmla="*/ 58 h 127"/>
                      <a:gd name="T16" fmla="*/ 52 w 98"/>
                      <a:gd name="T17" fmla="*/ 115 h 127"/>
                      <a:gd name="T18" fmla="*/ 57 w 98"/>
                      <a:gd name="T19" fmla="*/ 179 h 127"/>
                      <a:gd name="T20" fmla="*/ 52 w 98"/>
                      <a:gd name="T21" fmla="*/ 172 h 127"/>
                      <a:gd name="T22" fmla="*/ 27 w 98"/>
                      <a:gd name="T23" fmla="*/ 237 h 127"/>
                      <a:gd name="T24" fmla="*/ 0 w 98"/>
                      <a:gd name="T25" fmla="*/ 303 h 127"/>
                      <a:gd name="T26" fmla="*/ 1 w 98"/>
                      <a:gd name="T27" fmla="*/ 368 h 127"/>
                      <a:gd name="T28" fmla="*/ 29 w 98"/>
                      <a:gd name="T29" fmla="*/ 373 h 127"/>
                      <a:gd name="T30" fmla="*/ 29 w 98"/>
                      <a:gd name="T31" fmla="*/ 425 h 127"/>
                      <a:gd name="T32" fmla="*/ 27 w 98"/>
                      <a:gd name="T33" fmla="*/ 474 h 127"/>
                      <a:gd name="T34" fmla="*/ 29 w 98"/>
                      <a:gd name="T35" fmla="*/ 515 h 127"/>
                      <a:gd name="T36" fmla="*/ 85 w 98"/>
                      <a:gd name="T37" fmla="*/ 504 h 127"/>
                      <a:gd name="T38" fmla="*/ 78 w 98"/>
                      <a:gd name="T39" fmla="*/ 423 h 127"/>
                      <a:gd name="T40" fmla="*/ 78 w 98"/>
                      <a:gd name="T41" fmla="*/ 337 h 127"/>
                      <a:gd name="T42" fmla="*/ 116 w 98"/>
                      <a:gd name="T43" fmla="*/ 303 h 127"/>
                      <a:gd name="T44" fmla="*/ 123 w 98"/>
                      <a:gd name="T45" fmla="*/ 351 h 127"/>
                      <a:gd name="T46" fmla="*/ 124 w 98"/>
                      <a:gd name="T47" fmla="*/ 378 h 127"/>
                      <a:gd name="T48" fmla="*/ 152 w 98"/>
                      <a:gd name="T49" fmla="*/ 417 h 127"/>
                      <a:gd name="T50" fmla="*/ 161 w 98"/>
                      <a:gd name="T51" fmla="*/ 464 h 127"/>
                      <a:gd name="T52" fmla="*/ 178 w 98"/>
                      <a:gd name="T53" fmla="*/ 446 h 127"/>
                      <a:gd name="T54" fmla="*/ 217 w 98"/>
                      <a:gd name="T55" fmla="*/ 425 h 127"/>
                      <a:gd name="T56" fmla="*/ 232 w 98"/>
                      <a:gd name="T57" fmla="*/ 417 h 127"/>
                      <a:gd name="T58" fmla="*/ 196 w 98"/>
                      <a:gd name="T59" fmla="*/ 353 h 127"/>
                      <a:gd name="T60" fmla="*/ 201 w 98"/>
                      <a:gd name="T61" fmla="*/ 340 h 127"/>
                      <a:gd name="T62" fmla="*/ 174 w 98"/>
                      <a:gd name="T63" fmla="*/ 292 h 127"/>
                      <a:gd name="T64" fmla="*/ 145 w 98"/>
                      <a:gd name="T65" fmla="*/ 243 h 127"/>
                      <a:gd name="T66" fmla="*/ 172 w 98"/>
                      <a:gd name="T67" fmla="*/ 249 h 127"/>
                      <a:gd name="T68" fmla="*/ 210 w 98"/>
                      <a:gd name="T69" fmla="*/ 216 h 127"/>
                      <a:gd name="T70" fmla="*/ 249 w 98"/>
                      <a:gd name="T71" fmla="*/ 179 h 127"/>
                      <a:gd name="T72" fmla="*/ 264 w 98"/>
                      <a:gd name="T73" fmla="*/ 184 h 127"/>
                      <a:gd name="T74" fmla="*/ 256 w 98"/>
                      <a:gd name="T75" fmla="*/ 159 h 127"/>
                      <a:gd name="T76" fmla="*/ 235 w 98"/>
                      <a:gd name="T77" fmla="*/ 164 h 127"/>
                      <a:gd name="T78" fmla="*/ 166 w 98"/>
                      <a:gd name="T79" fmla="*/ 179 h 127"/>
                      <a:gd name="T80" fmla="*/ 116 w 98"/>
                      <a:gd name="T81" fmla="*/ 216 h 127"/>
                      <a:gd name="T82" fmla="*/ 73 w 98"/>
                      <a:gd name="T83" fmla="*/ 142 h 127"/>
                      <a:gd name="T84" fmla="*/ 89 w 98"/>
                      <a:gd name="T85" fmla="*/ 79 h 127"/>
                      <a:gd name="T86" fmla="*/ 174 w 98"/>
                      <a:gd name="T87" fmla="*/ 87 h 127"/>
                      <a:gd name="T88" fmla="*/ 256 w 98"/>
                      <a:gd name="T89" fmla="*/ 93 h 127"/>
                      <a:gd name="T90" fmla="*/ 340 w 98"/>
                      <a:gd name="T91" fmla="*/ 77 h 127"/>
                      <a:gd name="T92" fmla="*/ 372 w 98"/>
                      <a:gd name="T93" fmla="*/ 12 h 1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127"/>
                      <a:gd name="T143" fmla="*/ 98 w 98"/>
                      <a:gd name="T144" fmla="*/ 127 h 1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127">
                        <a:moveTo>
                          <a:pt x="98" y="3"/>
                        </a:moveTo>
                        <a:lnTo>
                          <a:pt x="94" y="0"/>
                        </a:lnTo>
                        <a:lnTo>
                          <a:pt x="79" y="14"/>
                        </a:lnTo>
                        <a:lnTo>
                          <a:pt x="60" y="12"/>
                        </a:lnTo>
                        <a:lnTo>
                          <a:pt x="40" y="9"/>
                        </a:lnTo>
                        <a:lnTo>
                          <a:pt x="31" y="8"/>
                        </a:lnTo>
                        <a:lnTo>
                          <a:pt x="24" y="15"/>
                        </a:lnTo>
                        <a:lnTo>
                          <a:pt x="21" y="14"/>
                        </a:lnTo>
                        <a:lnTo>
                          <a:pt x="14" y="29"/>
                        </a:lnTo>
                        <a:lnTo>
                          <a:pt x="15" y="44"/>
                        </a:lnTo>
                        <a:lnTo>
                          <a:pt x="14" y="42"/>
                        </a:lnTo>
                        <a:lnTo>
                          <a:pt x="7" y="58"/>
                        </a:lnTo>
                        <a:lnTo>
                          <a:pt x="0" y="75"/>
                        </a:lnTo>
                        <a:lnTo>
                          <a:pt x="1" y="91"/>
                        </a:lnTo>
                        <a:lnTo>
                          <a:pt x="8" y="92"/>
                        </a:lnTo>
                        <a:lnTo>
                          <a:pt x="8" y="105"/>
                        </a:lnTo>
                        <a:lnTo>
                          <a:pt x="7" y="117"/>
                        </a:lnTo>
                        <a:lnTo>
                          <a:pt x="8" y="127"/>
                        </a:lnTo>
                        <a:lnTo>
                          <a:pt x="22" y="125"/>
                        </a:lnTo>
                        <a:lnTo>
                          <a:pt x="21" y="104"/>
                        </a:lnTo>
                        <a:lnTo>
                          <a:pt x="21" y="83"/>
                        </a:lnTo>
                        <a:lnTo>
                          <a:pt x="31" y="75"/>
                        </a:lnTo>
                        <a:lnTo>
                          <a:pt x="32" y="86"/>
                        </a:lnTo>
                        <a:lnTo>
                          <a:pt x="33" y="93"/>
                        </a:lnTo>
                        <a:lnTo>
                          <a:pt x="40" y="103"/>
                        </a:lnTo>
                        <a:lnTo>
                          <a:pt x="42" y="114"/>
                        </a:lnTo>
                        <a:lnTo>
                          <a:pt x="47" y="110"/>
                        </a:lnTo>
                        <a:lnTo>
                          <a:pt x="57" y="105"/>
                        </a:lnTo>
                        <a:lnTo>
                          <a:pt x="61" y="103"/>
                        </a:lnTo>
                        <a:lnTo>
                          <a:pt x="51" y="88"/>
                        </a:lnTo>
                        <a:lnTo>
                          <a:pt x="53" y="84"/>
                        </a:lnTo>
                        <a:lnTo>
                          <a:pt x="46" y="72"/>
                        </a:lnTo>
                        <a:lnTo>
                          <a:pt x="38" y="60"/>
                        </a:lnTo>
                        <a:lnTo>
                          <a:pt x="45" y="61"/>
                        </a:lnTo>
                        <a:lnTo>
                          <a:pt x="55" y="53"/>
                        </a:lnTo>
                        <a:lnTo>
                          <a:pt x="66" y="44"/>
                        </a:lnTo>
                        <a:lnTo>
                          <a:pt x="70" y="45"/>
                        </a:lnTo>
                        <a:lnTo>
                          <a:pt x="67" y="39"/>
                        </a:lnTo>
                        <a:lnTo>
                          <a:pt x="62" y="41"/>
                        </a:lnTo>
                        <a:lnTo>
                          <a:pt x="44" y="44"/>
                        </a:lnTo>
                        <a:lnTo>
                          <a:pt x="31" y="53"/>
                        </a:lnTo>
                        <a:lnTo>
                          <a:pt x="19" y="35"/>
                        </a:lnTo>
                        <a:lnTo>
                          <a:pt x="24" y="20"/>
                        </a:lnTo>
                        <a:lnTo>
                          <a:pt x="46" y="22"/>
                        </a:lnTo>
                        <a:lnTo>
                          <a:pt x="67" y="23"/>
                        </a:lnTo>
                        <a:lnTo>
                          <a:pt x="89" y="19"/>
                        </a:lnTo>
                        <a:lnTo>
                          <a:pt x="98"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3" name="Freeform 161"/>
                  <p:cNvSpPr>
                    <a:spLocks noChangeAspect="1"/>
                  </p:cNvSpPr>
                  <p:nvPr/>
                </p:nvSpPr>
                <p:spPr bwMode="auto">
                  <a:xfrm>
                    <a:off x="4661" y="2845"/>
                    <a:ext cx="181" cy="65"/>
                  </a:xfrm>
                  <a:custGeom>
                    <a:avLst/>
                    <a:gdLst>
                      <a:gd name="T0" fmla="*/ 507 w 140"/>
                      <a:gd name="T1" fmla="*/ 200 h 49"/>
                      <a:gd name="T2" fmla="*/ 496 w 140"/>
                      <a:gd name="T3" fmla="*/ 188 h 49"/>
                      <a:gd name="T4" fmla="*/ 503 w 140"/>
                      <a:gd name="T5" fmla="*/ 135 h 49"/>
                      <a:gd name="T6" fmla="*/ 458 w 140"/>
                      <a:gd name="T7" fmla="*/ 127 h 49"/>
                      <a:gd name="T8" fmla="*/ 420 w 140"/>
                      <a:gd name="T9" fmla="*/ 123 h 49"/>
                      <a:gd name="T10" fmla="*/ 405 w 140"/>
                      <a:gd name="T11" fmla="*/ 77 h 49"/>
                      <a:gd name="T12" fmla="*/ 335 w 140"/>
                      <a:gd name="T13" fmla="*/ 54 h 49"/>
                      <a:gd name="T14" fmla="*/ 310 w 140"/>
                      <a:gd name="T15" fmla="*/ 36 h 49"/>
                      <a:gd name="T16" fmla="*/ 287 w 140"/>
                      <a:gd name="T17" fmla="*/ 65 h 49"/>
                      <a:gd name="T18" fmla="*/ 242 w 140"/>
                      <a:gd name="T19" fmla="*/ 65 h 49"/>
                      <a:gd name="T20" fmla="*/ 199 w 140"/>
                      <a:gd name="T21" fmla="*/ 65 h 49"/>
                      <a:gd name="T22" fmla="*/ 176 w 140"/>
                      <a:gd name="T23" fmla="*/ 37 h 49"/>
                      <a:gd name="T24" fmla="*/ 115 w 140"/>
                      <a:gd name="T25" fmla="*/ 1 h 49"/>
                      <a:gd name="T26" fmla="*/ 47 w 140"/>
                      <a:gd name="T27" fmla="*/ 0 h 49"/>
                      <a:gd name="T28" fmla="*/ 13 w 140"/>
                      <a:gd name="T29" fmla="*/ 49 h 49"/>
                      <a:gd name="T30" fmla="*/ 0 w 140"/>
                      <a:gd name="T31" fmla="*/ 54 h 49"/>
                      <a:gd name="T32" fmla="*/ 58 w 140"/>
                      <a:gd name="T33" fmla="*/ 74 h 49"/>
                      <a:gd name="T34" fmla="*/ 53 w 140"/>
                      <a:gd name="T35" fmla="*/ 88 h 49"/>
                      <a:gd name="T36" fmla="*/ 112 w 140"/>
                      <a:gd name="T37" fmla="*/ 113 h 49"/>
                      <a:gd name="T38" fmla="*/ 171 w 140"/>
                      <a:gd name="T39" fmla="*/ 127 h 49"/>
                      <a:gd name="T40" fmla="*/ 222 w 140"/>
                      <a:gd name="T41" fmla="*/ 135 h 49"/>
                      <a:gd name="T42" fmla="*/ 274 w 140"/>
                      <a:gd name="T43" fmla="*/ 150 h 49"/>
                      <a:gd name="T44" fmla="*/ 344 w 140"/>
                      <a:gd name="T45" fmla="*/ 162 h 49"/>
                      <a:gd name="T46" fmla="*/ 418 w 140"/>
                      <a:gd name="T47" fmla="*/ 172 h 49"/>
                      <a:gd name="T48" fmla="*/ 458 w 140"/>
                      <a:gd name="T49" fmla="*/ 187 h 49"/>
                      <a:gd name="T50" fmla="*/ 507 w 140"/>
                      <a:gd name="T51" fmla="*/ 20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
                      <a:gd name="T79" fmla="*/ 0 h 49"/>
                      <a:gd name="T80" fmla="*/ 140 w 140"/>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 h="49">
                        <a:moveTo>
                          <a:pt x="140" y="49"/>
                        </a:moveTo>
                        <a:lnTo>
                          <a:pt x="138" y="46"/>
                        </a:lnTo>
                        <a:lnTo>
                          <a:pt x="139" y="33"/>
                        </a:lnTo>
                        <a:lnTo>
                          <a:pt x="127" y="31"/>
                        </a:lnTo>
                        <a:lnTo>
                          <a:pt x="116" y="30"/>
                        </a:lnTo>
                        <a:lnTo>
                          <a:pt x="112" y="19"/>
                        </a:lnTo>
                        <a:lnTo>
                          <a:pt x="93" y="13"/>
                        </a:lnTo>
                        <a:lnTo>
                          <a:pt x="86" y="8"/>
                        </a:lnTo>
                        <a:lnTo>
                          <a:pt x="80" y="16"/>
                        </a:lnTo>
                        <a:lnTo>
                          <a:pt x="67" y="16"/>
                        </a:lnTo>
                        <a:lnTo>
                          <a:pt x="55" y="16"/>
                        </a:lnTo>
                        <a:lnTo>
                          <a:pt x="49" y="9"/>
                        </a:lnTo>
                        <a:lnTo>
                          <a:pt x="32" y="1"/>
                        </a:lnTo>
                        <a:lnTo>
                          <a:pt x="13" y="0"/>
                        </a:lnTo>
                        <a:lnTo>
                          <a:pt x="4" y="12"/>
                        </a:lnTo>
                        <a:lnTo>
                          <a:pt x="0" y="13"/>
                        </a:lnTo>
                        <a:lnTo>
                          <a:pt x="16" y="18"/>
                        </a:lnTo>
                        <a:lnTo>
                          <a:pt x="15" y="22"/>
                        </a:lnTo>
                        <a:lnTo>
                          <a:pt x="31" y="27"/>
                        </a:lnTo>
                        <a:lnTo>
                          <a:pt x="47" y="31"/>
                        </a:lnTo>
                        <a:lnTo>
                          <a:pt x="62" y="33"/>
                        </a:lnTo>
                        <a:lnTo>
                          <a:pt x="76" y="36"/>
                        </a:lnTo>
                        <a:lnTo>
                          <a:pt x="95" y="39"/>
                        </a:lnTo>
                        <a:lnTo>
                          <a:pt x="115" y="42"/>
                        </a:lnTo>
                        <a:lnTo>
                          <a:pt x="127" y="45"/>
                        </a:lnTo>
                        <a:lnTo>
                          <a:pt x="140" y="4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4" name="Freeform 162"/>
                  <p:cNvSpPr>
                    <a:spLocks noChangeAspect="1"/>
                  </p:cNvSpPr>
                  <p:nvPr/>
                </p:nvSpPr>
                <p:spPr bwMode="auto">
                  <a:xfrm>
                    <a:off x="5108" y="2658"/>
                    <a:ext cx="29" cy="70"/>
                  </a:xfrm>
                  <a:custGeom>
                    <a:avLst/>
                    <a:gdLst>
                      <a:gd name="T0" fmla="*/ 87 w 22"/>
                      <a:gd name="T1" fmla="*/ 151 h 52"/>
                      <a:gd name="T2" fmla="*/ 49 w 22"/>
                      <a:gd name="T3" fmla="*/ 93 h 52"/>
                      <a:gd name="T4" fmla="*/ 78 w 22"/>
                      <a:gd name="T5" fmla="*/ 58 h 52"/>
                      <a:gd name="T6" fmla="*/ 55 w 22"/>
                      <a:gd name="T7" fmla="*/ 43 h 52"/>
                      <a:gd name="T8" fmla="*/ 38 w 22"/>
                      <a:gd name="T9" fmla="*/ 65 h 52"/>
                      <a:gd name="T10" fmla="*/ 21 w 22"/>
                      <a:gd name="T11" fmla="*/ 104 h 52"/>
                      <a:gd name="T12" fmla="*/ 21 w 22"/>
                      <a:gd name="T13" fmla="*/ 78 h 52"/>
                      <a:gd name="T14" fmla="*/ 34 w 22"/>
                      <a:gd name="T15" fmla="*/ 30 h 52"/>
                      <a:gd name="T16" fmla="*/ 34 w 22"/>
                      <a:gd name="T17" fmla="*/ 0 h 52"/>
                      <a:gd name="T18" fmla="*/ 0 w 22"/>
                      <a:gd name="T19" fmla="*/ 54 h 52"/>
                      <a:gd name="T20" fmla="*/ 9 w 22"/>
                      <a:gd name="T21" fmla="*/ 105 h 52"/>
                      <a:gd name="T22" fmla="*/ 16 w 22"/>
                      <a:gd name="T23" fmla="*/ 163 h 52"/>
                      <a:gd name="T24" fmla="*/ 50 w 22"/>
                      <a:gd name="T25" fmla="*/ 230 h 52"/>
                      <a:gd name="T26" fmla="*/ 28 w 22"/>
                      <a:gd name="T27" fmla="*/ 141 h 52"/>
                      <a:gd name="T28" fmla="*/ 87 w 22"/>
                      <a:gd name="T29" fmla="*/ 151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52"/>
                      <a:gd name="T47" fmla="*/ 22 w 22"/>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52">
                        <a:moveTo>
                          <a:pt x="22" y="34"/>
                        </a:moveTo>
                        <a:lnTo>
                          <a:pt x="12" y="21"/>
                        </a:lnTo>
                        <a:lnTo>
                          <a:pt x="20" y="13"/>
                        </a:lnTo>
                        <a:lnTo>
                          <a:pt x="14" y="10"/>
                        </a:lnTo>
                        <a:lnTo>
                          <a:pt x="10" y="15"/>
                        </a:lnTo>
                        <a:lnTo>
                          <a:pt x="5" y="23"/>
                        </a:lnTo>
                        <a:lnTo>
                          <a:pt x="5" y="18"/>
                        </a:lnTo>
                        <a:lnTo>
                          <a:pt x="8" y="7"/>
                        </a:lnTo>
                        <a:lnTo>
                          <a:pt x="8" y="0"/>
                        </a:lnTo>
                        <a:lnTo>
                          <a:pt x="0" y="12"/>
                        </a:lnTo>
                        <a:lnTo>
                          <a:pt x="2" y="24"/>
                        </a:lnTo>
                        <a:lnTo>
                          <a:pt x="4" y="37"/>
                        </a:lnTo>
                        <a:lnTo>
                          <a:pt x="13" y="52"/>
                        </a:lnTo>
                        <a:lnTo>
                          <a:pt x="7" y="32"/>
                        </a:lnTo>
                        <a:lnTo>
                          <a:pt x="22" y="3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5" name="Freeform 163"/>
                  <p:cNvSpPr>
                    <a:spLocks noChangeAspect="1"/>
                  </p:cNvSpPr>
                  <p:nvPr/>
                </p:nvSpPr>
                <p:spPr bwMode="auto">
                  <a:xfrm>
                    <a:off x="5117" y="2771"/>
                    <a:ext cx="57" cy="24"/>
                  </a:xfrm>
                  <a:custGeom>
                    <a:avLst/>
                    <a:gdLst>
                      <a:gd name="T0" fmla="*/ 146 w 45"/>
                      <a:gd name="T1" fmla="*/ 79 h 17"/>
                      <a:gd name="T2" fmla="*/ 138 w 45"/>
                      <a:gd name="T3" fmla="*/ 96 h 17"/>
                      <a:gd name="T4" fmla="*/ 76 w 45"/>
                      <a:gd name="T5" fmla="*/ 49 h 17"/>
                      <a:gd name="T6" fmla="*/ 37 w 45"/>
                      <a:gd name="T7" fmla="*/ 56 h 17"/>
                      <a:gd name="T8" fmla="*/ 8 w 45"/>
                      <a:gd name="T9" fmla="*/ 40 h 17"/>
                      <a:gd name="T10" fmla="*/ 0 w 45"/>
                      <a:gd name="T11" fmla="*/ 64 h 17"/>
                      <a:gd name="T12" fmla="*/ 1 w 45"/>
                      <a:gd name="T13" fmla="*/ 28 h 17"/>
                      <a:gd name="T14" fmla="*/ 29 w 45"/>
                      <a:gd name="T15" fmla="*/ 0 h 17"/>
                      <a:gd name="T16" fmla="*/ 76 w 45"/>
                      <a:gd name="T17" fmla="*/ 1 h 17"/>
                      <a:gd name="T18" fmla="*/ 122 w 45"/>
                      <a:gd name="T19" fmla="*/ 16 h 17"/>
                      <a:gd name="T20" fmla="*/ 146 w 45"/>
                      <a:gd name="T21" fmla="*/ 79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7"/>
                      <a:gd name="T35" fmla="*/ 45 w 4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7">
                        <a:moveTo>
                          <a:pt x="45" y="14"/>
                        </a:moveTo>
                        <a:lnTo>
                          <a:pt x="43" y="17"/>
                        </a:lnTo>
                        <a:lnTo>
                          <a:pt x="23" y="9"/>
                        </a:lnTo>
                        <a:lnTo>
                          <a:pt x="11" y="10"/>
                        </a:lnTo>
                        <a:lnTo>
                          <a:pt x="2" y="7"/>
                        </a:lnTo>
                        <a:lnTo>
                          <a:pt x="0" y="11"/>
                        </a:lnTo>
                        <a:lnTo>
                          <a:pt x="1" y="5"/>
                        </a:lnTo>
                        <a:lnTo>
                          <a:pt x="9" y="0"/>
                        </a:lnTo>
                        <a:lnTo>
                          <a:pt x="23" y="1"/>
                        </a:lnTo>
                        <a:lnTo>
                          <a:pt x="37" y="3"/>
                        </a:lnTo>
                        <a:lnTo>
                          <a:pt x="45"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6" name="Freeform 164"/>
                  <p:cNvSpPr>
                    <a:spLocks noChangeAspect="1"/>
                  </p:cNvSpPr>
                  <p:nvPr/>
                </p:nvSpPr>
                <p:spPr bwMode="auto">
                  <a:xfrm>
                    <a:off x="4662" y="2744"/>
                    <a:ext cx="30" cy="35"/>
                  </a:xfrm>
                  <a:custGeom>
                    <a:avLst/>
                    <a:gdLst>
                      <a:gd name="T0" fmla="*/ 72 w 24"/>
                      <a:gd name="T1" fmla="*/ 66 h 27"/>
                      <a:gd name="T2" fmla="*/ 69 w 24"/>
                      <a:gd name="T3" fmla="*/ 97 h 27"/>
                      <a:gd name="T4" fmla="*/ 32 w 24"/>
                      <a:gd name="T5" fmla="*/ 66 h 27"/>
                      <a:gd name="T6" fmla="*/ 16 w 24"/>
                      <a:gd name="T7" fmla="*/ 35 h 27"/>
                      <a:gd name="T8" fmla="*/ 0 w 24"/>
                      <a:gd name="T9" fmla="*/ 22 h 27"/>
                      <a:gd name="T10" fmla="*/ 20 w 24"/>
                      <a:gd name="T11" fmla="*/ 8 h 27"/>
                      <a:gd name="T12" fmla="*/ 26 w 24"/>
                      <a:gd name="T13" fmla="*/ 0 h 27"/>
                      <a:gd name="T14" fmla="*/ 49 w 24"/>
                      <a:gd name="T15" fmla="*/ 51 h 27"/>
                      <a:gd name="T16" fmla="*/ 72 w 24"/>
                      <a:gd name="T17" fmla="*/ 6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7"/>
                      <a:gd name="T29" fmla="*/ 24 w 2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7">
                        <a:moveTo>
                          <a:pt x="24" y="18"/>
                        </a:moveTo>
                        <a:lnTo>
                          <a:pt x="22" y="27"/>
                        </a:lnTo>
                        <a:lnTo>
                          <a:pt x="11" y="18"/>
                        </a:lnTo>
                        <a:lnTo>
                          <a:pt x="5" y="9"/>
                        </a:lnTo>
                        <a:lnTo>
                          <a:pt x="0" y="6"/>
                        </a:lnTo>
                        <a:lnTo>
                          <a:pt x="6" y="2"/>
                        </a:lnTo>
                        <a:lnTo>
                          <a:pt x="9" y="0"/>
                        </a:lnTo>
                        <a:lnTo>
                          <a:pt x="16" y="14"/>
                        </a:lnTo>
                        <a:lnTo>
                          <a:pt x="24"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7" name="Freeform 165"/>
                  <p:cNvSpPr>
                    <a:spLocks noChangeAspect="1"/>
                  </p:cNvSpPr>
                  <p:nvPr/>
                </p:nvSpPr>
                <p:spPr bwMode="auto">
                  <a:xfrm>
                    <a:off x="5078" y="2779"/>
                    <a:ext cx="24" cy="16"/>
                  </a:xfrm>
                  <a:custGeom>
                    <a:avLst/>
                    <a:gdLst>
                      <a:gd name="T0" fmla="*/ 61 w 19"/>
                      <a:gd name="T1" fmla="*/ 21 h 12"/>
                      <a:gd name="T2" fmla="*/ 38 w 19"/>
                      <a:gd name="T3" fmla="*/ 49 h 12"/>
                      <a:gd name="T4" fmla="*/ 0 w 19"/>
                      <a:gd name="T5" fmla="*/ 21 h 12"/>
                      <a:gd name="T6" fmla="*/ 20 w 19"/>
                      <a:gd name="T7" fmla="*/ 0 h 12"/>
                      <a:gd name="T8" fmla="*/ 61 w 19"/>
                      <a:gd name="T9" fmla="*/ 21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19" y="5"/>
                        </a:moveTo>
                        <a:lnTo>
                          <a:pt x="12" y="12"/>
                        </a:lnTo>
                        <a:lnTo>
                          <a:pt x="0" y="5"/>
                        </a:lnTo>
                        <a:lnTo>
                          <a:pt x="6" y="0"/>
                        </a:lnTo>
                        <a:lnTo>
                          <a:pt x="19"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8" name="Freeform 166"/>
                  <p:cNvSpPr>
                    <a:spLocks noChangeAspect="1"/>
                  </p:cNvSpPr>
                  <p:nvPr/>
                </p:nvSpPr>
                <p:spPr bwMode="auto">
                  <a:xfrm>
                    <a:off x="4710" y="2768"/>
                    <a:ext cx="14" cy="15"/>
                  </a:xfrm>
                  <a:custGeom>
                    <a:avLst/>
                    <a:gdLst>
                      <a:gd name="T0" fmla="*/ 55 w 10"/>
                      <a:gd name="T1" fmla="*/ 14 h 11"/>
                      <a:gd name="T2" fmla="*/ 28 w 10"/>
                      <a:gd name="T3" fmla="*/ 41 h 11"/>
                      <a:gd name="T4" fmla="*/ 0 w 10"/>
                      <a:gd name="T5" fmla="*/ 50 h 11"/>
                      <a:gd name="T6" fmla="*/ 0 w 10"/>
                      <a:gd name="T7" fmla="*/ 0 h 11"/>
                      <a:gd name="T8" fmla="*/ 55 w 10"/>
                      <a:gd name="T9" fmla="*/ 1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3"/>
                        </a:moveTo>
                        <a:lnTo>
                          <a:pt x="5" y="9"/>
                        </a:lnTo>
                        <a:lnTo>
                          <a:pt x="0" y="11"/>
                        </a:lnTo>
                        <a:lnTo>
                          <a:pt x="0" y="0"/>
                        </a:lnTo>
                        <a:lnTo>
                          <a:pt x="10"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9" name="Freeform 167"/>
                  <p:cNvSpPr>
                    <a:spLocks noChangeAspect="1"/>
                  </p:cNvSpPr>
                  <p:nvPr/>
                </p:nvSpPr>
                <p:spPr bwMode="auto">
                  <a:xfrm>
                    <a:off x="4750" y="2548"/>
                    <a:ext cx="191" cy="139"/>
                  </a:xfrm>
                  <a:custGeom>
                    <a:avLst/>
                    <a:gdLst>
                      <a:gd name="T0" fmla="*/ 421 w 146"/>
                      <a:gd name="T1" fmla="*/ 0 h 105"/>
                      <a:gd name="T2" fmla="*/ 457 w 146"/>
                      <a:gd name="T3" fmla="*/ 34 h 105"/>
                      <a:gd name="T4" fmla="*/ 450 w 146"/>
                      <a:gd name="T5" fmla="*/ 74 h 105"/>
                      <a:gd name="T6" fmla="*/ 484 w 146"/>
                      <a:gd name="T7" fmla="*/ 60 h 105"/>
                      <a:gd name="T8" fmla="*/ 484 w 146"/>
                      <a:gd name="T9" fmla="*/ 79 h 105"/>
                      <a:gd name="T10" fmla="*/ 495 w 146"/>
                      <a:gd name="T11" fmla="*/ 86 h 105"/>
                      <a:gd name="T12" fmla="*/ 560 w 146"/>
                      <a:gd name="T13" fmla="*/ 115 h 105"/>
                      <a:gd name="T14" fmla="*/ 501 w 146"/>
                      <a:gd name="T15" fmla="*/ 139 h 105"/>
                      <a:gd name="T16" fmla="*/ 521 w 146"/>
                      <a:gd name="T17" fmla="*/ 173 h 105"/>
                      <a:gd name="T18" fmla="*/ 481 w 146"/>
                      <a:gd name="T19" fmla="*/ 184 h 105"/>
                      <a:gd name="T20" fmla="*/ 464 w 146"/>
                      <a:gd name="T21" fmla="*/ 199 h 105"/>
                      <a:gd name="T22" fmla="*/ 409 w 146"/>
                      <a:gd name="T23" fmla="*/ 191 h 105"/>
                      <a:gd name="T24" fmla="*/ 362 w 146"/>
                      <a:gd name="T25" fmla="*/ 184 h 105"/>
                      <a:gd name="T26" fmla="*/ 349 w 146"/>
                      <a:gd name="T27" fmla="*/ 229 h 105"/>
                      <a:gd name="T28" fmla="*/ 334 w 146"/>
                      <a:gd name="T29" fmla="*/ 286 h 105"/>
                      <a:gd name="T30" fmla="*/ 322 w 146"/>
                      <a:gd name="T31" fmla="*/ 315 h 105"/>
                      <a:gd name="T32" fmla="*/ 296 w 146"/>
                      <a:gd name="T33" fmla="*/ 379 h 105"/>
                      <a:gd name="T34" fmla="*/ 249 w 146"/>
                      <a:gd name="T35" fmla="*/ 401 h 105"/>
                      <a:gd name="T36" fmla="*/ 170 w 146"/>
                      <a:gd name="T37" fmla="*/ 379 h 105"/>
                      <a:gd name="T38" fmla="*/ 150 w 146"/>
                      <a:gd name="T39" fmla="*/ 410 h 105"/>
                      <a:gd name="T40" fmla="*/ 73 w 146"/>
                      <a:gd name="T41" fmla="*/ 428 h 105"/>
                      <a:gd name="T42" fmla="*/ 16 w 146"/>
                      <a:gd name="T43" fmla="*/ 389 h 105"/>
                      <a:gd name="T44" fmla="*/ 0 w 146"/>
                      <a:gd name="T45" fmla="*/ 348 h 105"/>
                      <a:gd name="T46" fmla="*/ 1 w 146"/>
                      <a:gd name="T47" fmla="*/ 352 h 105"/>
                      <a:gd name="T48" fmla="*/ 50 w 146"/>
                      <a:gd name="T49" fmla="*/ 379 h 105"/>
                      <a:gd name="T50" fmla="*/ 96 w 146"/>
                      <a:gd name="T51" fmla="*/ 389 h 105"/>
                      <a:gd name="T52" fmla="*/ 85 w 146"/>
                      <a:gd name="T53" fmla="*/ 388 h 105"/>
                      <a:gd name="T54" fmla="*/ 93 w 146"/>
                      <a:gd name="T55" fmla="*/ 375 h 105"/>
                      <a:gd name="T56" fmla="*/ 99 w 146"/>
                      <a:gd name="T57" fmla="*/ 342 h 105"/>
                      <a:gd name="T58" fmla="*/ 99 w 146"/>
                      <a:gd name="T59" fmla="*/ 324 h 105"/>
                      <a:gd name="T60" fmla="*/ 102 w 146"/>
                      <a:gd name="T61" fmla="*/ 302 h 105"/>
                      <a:gd name="T62" fmla="*/ 145 w 146"/>
                      <a:gd name="T63" fmla="*/ 287 h 105"/>
                      <a:gd name="T64" fmla="*/ 183 w 146"/>
                      <a:gd name="T65" fmla="*/ 274 h 105"/>
                      <a:gd name="T66" fmla="*/ 222 w 146"/>
                      <a:gd name="T67" fmla="*/ 217 h 105"/>
                      <a:gd name="T68" fmla="*/ 256 w 146"/>
                      <a:gd name="T69" fmla="*/ 164 h 105"/>
                      <a:gd name="T70" fmla="*/ 285 w 146"/>
                      <a:gd name="T71" fmla="*/ 201 h 105"/>
                      <a:gd name="T72" fmla="*/ 298 w 146"/>
                      <a:gd name="T73" fmla="*/ 179 h 105"/>
                      <a:gd name="T74" fmla="*/ 313 w 146"/>
                      <a:gd name="T75" fmla="*/ 142 h 105"/>
                      <a:gd name="T76" fmla="*/ 326 w 146"/>
                      <a:gd name="T77" fmla="*/ 184 h 105"/>
                      <a:gd name="T78" fmla="*/ 326 w 146"/>
                      <a:gd name="T79" fmla="*/ 152 h 105"/>
                      <a:gd name="T80" fmla="*/ 335 w 146"/>
                      <a:gd name="T81" fmla="*/ 135 h 105"/>
                      <a:gd name="T82" fmla="*/ 334 w 146"/>
                      <a:gd name="T83" fmla="*/ 115 h 105"/>
                      <a:gd name="T84" fmla="*/ 344 w 146"/>
                      <a:gd name="T85" fmla="*/ 102 h 105"/>
                      <a:gd name="T86" fmla="*/ 373 w 146"/>
                      <a:gd name="T87" fmla="*/ 53 h 105"/>
                      <a:gd name="T88" fmla="*/ 400 w 146"/>
                      <a:gd name="T89" fmla="*/ 0 h 105"/>
                      <a:gd name="T90" fmla="*/ 407 w 146"/>
                      <a:gd name="T91" fmla="*/ 21 h 105"/>
                      <a:gd name="T92" fmla="*/ 421 w 146"/>
                      <a:gd name="T93" fmla="*/ 0 h 1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105"/>
                      <a:gd name="T143" fmla="*/ 146 w 146"/>
                      <a:gd name="T144" fmla="*/ 105 h 1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105">
                        <a:moveTo>
                          <a:pt x="110" y="0"/>
                        </a:moveTo>
                        <a:lnTo>
                          <a:pt x="119" y="8"/>
                        </a:lnTo>
                        <a:lnTo>
                          <a:pt x="118" y="18"/>
                        </a:lnTo>
                        <a:lnTo>
                          <a:pt x="126" y="15"/>
                        </a:lnTo>
                        <a:lnTo>
                          <a:pt x="126" y="20"/>
                        </a:lnTo>
                        <a:lnTo>
                          <a:pt x="129" y="21"/>
                        </a:lnTo>
                        <a:lnTo>
                          <a:pt x="146" y="29"/>
                        </a:lnTo>
                        <a:lnTo>
                          <a:pt x="131" y="34"/>
                        </a:lnTo>
                        <a:lnTo>
                          <a:pt x="135" y="43"/>
                        </a:lnTo>
                        <a:lnTo>
                          <a:pt x="125" y="45"/>
                        </a:lnTo>
                        <a:lnTo>
                          <a:pt x="121" y="48"/>
                        </a:lnTo>
                        <a:lnTo>
                          <a:pt x="107" y="47"/>
                        </a:lnTo>
                        <a:lnTo>
                          <a:pt x="95" y="45"/>
                        </a:lnTo>
                        <a:lnTo>
                          <a:pt x="91" y="57"/>
                        </a:lnTo>
                        <a:lnTo>
                          <a:pt x="87" y="70"/>
                        </a:lnTo>
                        <a:lnTo>
                          <a:pt x="84" y="78"/>
                        </a:lnTo>
                        <a:lnTo>
                          <a:pt x="77" y="93"/>
                        </a:lnTo>
                        <a:lnTo>
                          <a:pt x="65" y="99"/>
                        </a:lnTo>
                        <a:lnTo>
                          <a:pt x="44" y="93"/>
                        </a:lnTo>
                        <a:lnTo>
                          <a:pt x="39" y="101"/>
                        </a:lnTo>
                        <a:lnTo>
                          <a:pt x="19" y="105"/>
                        </a:lnTo>
                        <a:lnTo>
                          <a:pt x="4" y="96"/>
                        </a:lnTo>
                        <a:lnTo>
                          <a:pt x="0" y="85"/>
                        </a:lnTo>
                        <a:lnTo>
                          <a:pt x="1" y="87"/>
                        </a:lnTo>
                        <a:lnTo>
                          <a:pt x="13" y="93"/>
                        </a:lnTo>
                        <a:lnTo>
                          <a:pt x="25" y="96"/>
                        </a:lnTo>
                        <a:lnTo>
                          <a:pt x="22" y="95"/>
                        </a:lnTo>
                        <a:lnTo>
                          <a:pt x="24" y="92"/>
                        </a:lnTo>
                        <a:lnTo>
                          <a:pt x="26" y="84"/>
                        </a:lnTo>
                        <a:lnTo>
                          <a:pt x="26" y="80"/>
                        </a:lnTo>
                        <a:lnTo>
                          <a:pt x="27" y="74"/>
                        </a:lnTo>
                        <a:lnTo>
                          <a:pt x="38" y="71"/>
                        </a:lnTo>
                        <a:lnTo>
                          <a:pt x="48" y="67"/>
                        </a:lnTo>
                        <a:lnTo>
                          <a:pt x="58" y="54"/>
                        </a:lnTo>
                        <a:lnTo>
                          <a:pt x="67" y="41"/>
                        </a:lnTo>
                        <a:lnTo>
                          <a:pt x="75" y="50"/>
                        </a:lnTo>
                        <a:lnTo>
                          <a:pt x="78" y="44"/>
                        </a:lnTo>
                        <a:lnTo>
                          <a:pt x="82" y="35"/>
                        </a:lnTo>
                        <a:lnTo>
                          <a:pt x="85" y="45"/>
                        </a:lnTo>
                        <a:lnTo>
                          <a:pt x="85" y="38"/>
                        </a:lnTo>
                        <a:lnTo>
                          <a:pt x="88" y="33"/>
                        </a:lnTo>
                        <a:lnTo>
                          <a:pt x="87" y="29"/>
                        </a:lnTo>
                        <a:lnTo>
                          <a:pt x="90" y="25"/>
                        </a:lnTo>
                        <a:lnTo>
                          <a:pt x="98" y="13"/>
                        </a:lnTo>
                        <a:lnTo>
                          <a:pt x="105" y="0"/>
                        </a:lnTo>
                        <a:lnTo>
                          <a:pt x="106" y="5"/>
                        </a:lnTo>
                        <a:lnTo>
                          <a:pt x="110"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0" name="Freeform 168"/>
                  <p:cNvSpPr>
                    <a:spLocks noChangeAspect="1"/>
                  </p:cNvSpPr>
                  <p:nvPr/>
                </p:nvSpPr>
                <p:spPr bwMode="auto">
                  <a:xfrm>
                    <a:off x="4556" y="2556"/>
                    <a:ext cx="88" cy="118"/>
                  </a:xfrm>
                  <a:custGeom>
                    <a:avLst/>
                    <a:gdLst>
                      <a:gd name="T0" fmla="*/ 225 w 67"/>
                      <a:gd name="T1" fmla="*/ 349 h 90"/>
                      <a:gd name="T2" fmla="*/ 152 w 67"/>
                      <a:gd name="T3" fmla="*/ 303 h 90"/>
                      <a:gd name="T4" fmla="*/ 77 w 67"/>
                      <a:gd name="T5" fmla="*/ 250 h 90"/>
                      <a:gd name="T6" fmla="*/ 49 w 67"/>
                      <a:gd name="T7" fmla="*/ 173 h 90"/>
                      <a:gd name="T8" fmla="*/ 24 w 67"/>
                      <a:gd name="T9" fmla="*/ 93 h 90"/>
                      <a:gd name="T10" fmla="*/ 0 w 67"/>
                      <a:gd name="T11" fmla="*/ 16 h 90"/>
                      <a:gd name="T12" fmla="*/ 0 w 67"/>
                      <a:gd name="T13" fmla="*/ 0 h 90"/>
                      <a:gd name="T14" fmla="*/ 49 w 67"/>
                      <a:gd name="T15" fmla="*/ 28 h 90"/>
                      <a:gd name="T16" fmla="*/ 50 w 67"/>
                      <a:gd name="T17" fmla="*/ 54 h 90"/>
                      <a:gd name="T18" fmla="*/ 95 w 67"/>
                      <a:gd name="T19" fmla="*/ 50 h 90"/>
                      <a:gd name="T20" fmla="*/ 116 w 67"/>
                      <a:gd name="T21" fmla="*/ 28 h 90"/>
                      <a:gd name="T22" fmla="*/ 159 w 67"/>
                      <a:gd name="T23" fmla="*/ 66 h 90"/>
                      <a:gd name="T24" fmla="*/ 197 w 67"/>
                      <a:gd name="T25" fmla="*/ 101 h 90"/>
                      <a:gd name="T26" fmla="*/ 202 w 67"/>
                      <a:gd name="T27" fmla="*/ 165 h 90"/>
                      <a:gd name="T28" fmla="*/ 209 w 67"/>
                      <a:gd name="T29" fmla="*/ 227 h 90"/>
                      <a:gd name="T30" fmla="*/ 236 w 67"/>
                      <a:gd name="T31" fmla="*/ 287 h 90"/>
                      <a:gd name="T32" fmla="*/ 263 w 67"/>
                      <a:gd name="T33" fmla="*/ 346 h 90"/>
                      <a:gd name="T34" fmla="*/ 240 w 67"/>
                      <a:gd name="T35" fmla="*/ 336 h 90"/>
                      <a:gd name="T36" fmla="*/ 225 w 67"/>
                      <a:gd name="T37" fmla="*/ 349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90"/>
                      <a:gd name="T59" fmla="*/ 67 w 67"/>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90">
                        <a:moveTo>
                          <a:pt x="57" y="90"/>
                        </a:moveTo>
                        <a:lnTo>
                          <a:pt x="39" y="78"/>
                        </a:lnTo>
                        <a:lnTo>
                          <a:pt x="20" y="65"/>
                        </a:lnTo>
                        <a:lnTo>
                          <a:pt x="12" y="45"/>
                        </a:lnTo>
                        <a:lnTo>
                          <a:pt x="6" y="24"/>
                        </a:lnTo>
                        <a:lnTo>
                          <a:pt x="0" y="4"/>
                        </a:lnTo>
                        <a:lnTo>
                          <a:pt x="0" y="0"/>
                        </a:lnTo>
                        <a:lnTo>
                          <a:pt x="12" y="7"/>
                        </a:lnTo>
                        <a:lnTo>
                          <a:pt x="13" y="14"/>
                        </a:lnTo>
                        <a:lnTo>
                          <a:pt x="24" y="13"/>
                        </a:lnTo>
                        <a:lnTo>
                          <a:pt x="30" y="7"/>
                        </a:lnTo>
                        <a:lnTo>
                          <a:pt x="40" y="17"/>
                        </a:lnTo>
                        <a:lnTo>
                          <a:pt x="50" y="26"/>
                        </a:lnTo>
                        <a:lnTo>
                          <a:pt x="52" y="43"/>
                        </a:lnTo>
                        <a:lnTo>
                          <a:pt x="53" y="59"/>
                        </a:lnTo>
                        <a:lnTo>
                          <a:pt x="60" y="74"/>
                        </a:lnTo>
                        <a:lnTo>
                          <a:pt x="67" y="89"/>
                        </a:lnTo>
                        <a:lnTo>
                          <a:pt x="62" y="87"/>
                        </a:lnTo>
                        <a:lnTo>
                          <a:pt x="57" y="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1" name="Freeform 169"/>
                  <p:cNvSpPr>
                    <a:spLocks noChangeAspect="1"/>
                  </p:cNvSpPr>
                  <p:nvPr/>
                </p:nvSpPr>
                <p:spPr bwMode="auto">
                  <a:xfrm>
                    <a:off x="4589" y="2370"/>
                    <a:ext cx="102" cy="97"/>
                  </a:xfrm>
                  <a:custGeom>
                    <a:avLst/>
                    <a:gdLst>
                      <a:gd name="T0" fmla="*/ 207 w 79"/>
                      <a:gd name="T1" fmla="*/ 211 h 74"/>
                      <a:gd name="T2" fmla="*/ 219 w 79"/>
                      <a:gd name="T3" fmla="*/ 263 h 74"/>
                      <a:gd name="T4" fmla="*/ 179 w 79"/>
                      <a:gd name="T5" fmla="*/ 260 h 74"/>
                      <a:gd name="T6" fmla="*/ 164 w 79"/>
                      <a:gd name="T7" fmla="*/ 266 h 74"/>
                      <a:gd name="T8" fmla="*/ 133 w 79"/>
                      <a:gd name="T9" fmla="*/ 286 h 74"/>
                      <a:gd name="T10" fmla="*/ 97 w 79"/>
                      <a:gd name="T11" fmla="*/ 277 h 74"/>
                      <a:gd name="T12" fmla="*/ 84 w 79"/>
                      <a:gd name="T13" fmla="*/ 273 h 74"/>
                      <a:gd name="T14" fmla="*/ 74 w 79"/>
                      <a:gd name="T15" fmla="*/ 239 h 74"/>
                      <a:gd name="T16" fmla="*/ 58 w 79"/>
                      <a:gd name="T17" fmla="*/ 260 h 74"/>
                      <a:gd name="T18" fmla="*/ 41 w 79"/>
                      <a:gd name="T19" fmla="*/ 211 h 74"/>
                      <a:gd name="T20" fmla="*/ 39 w 79"/>
                      <a:gd name="T21" fmla="*/ 210 h 74"/>
                      <a:gd name="T22" fmla="*/ 17 w 79"/>
                      <a:gd name="T23" fmla="*/ 151 h 74"/>
                      <a:gd name="T24" fmla="*/ 0 w 79"/>
                      <a:gd name="T25" fmla="*/ 96 h 74"/>
                      <a:gd name="T26" fmla="*/ 36 w 79"/>
                      <a:gd name="T27" fmla="*/ 28 h 74"/>
                      <a:gd name="T28" fmla="*/ 96 w 79"/>
                      <a:gd name="T29" fmla="*/ 28 h 74"/>
                      <a:gd name="T30" fmla="*/ 150 w 79"/>
                      <a:gd name="T31" fmla="*/ 22 h 74"/>
                      <a:gd name="T32" fmla="*/ 199 w 79"/>
                      <a:gd name="T33" fmla="*/ 50 h 74"/>
                      <a:gd name="T34" fmla="*/ 199 w 79"/>
                      <a:gd name="T35" fmla="*/ 29 h 74"/>
                      <a:gd name="T36" fmla="*/ 213 w 79"/>
                      <a:gd name="T37" fmla="*/ 12 h 74"/>
                      <a:gd name="T38" fmla="*/ 231 w 79"/>
                      <a:gd name="T39" fmla="*/ 22 h 74"/>
                      <a:gd name="T40" fmla="*/ 275 w 79"/>
                      <a:gd name="T41" fmla="*/ 0 h 74"/>
                      <a:gd name="T42" fmla="*/ 275 w 79"/>
                      <a:gd name="T43" fmla="*/ 59 h 74"/>
                      <a:gd name="T44" fmla="*/ 280 w 79"/>
                      <a:gd name="T45" fmla="*/ 114 h 74"/>
                      <a:gd name="T46" fmla="*/ 283 w 79"/>
                      <a:gd name="T47" fmla="*/ 165 h 74"/>
                      <a:gd name="T48" fmla="*/ 231 w 79"/>
                      <a:gd name="T49" fmla="*/ 195 h 74"/>
                      <a:gd name="T50" fmla="*/ 207 w 79"/>
                      <a:gd name="T51" fmla="*/ 21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57" y="55"/>
                        </a:moveTo>
                        <a:lnTo>
                          <a:pt x="61" y="68"/>
                        </a:lnTo>
                        <a:lnTo>
                          <a:pt x="50" y="67"/>
                        </a:lnTo>
                        <a:lnTo>
                          <a:pt x="46" y="69"/>
                        </a:lnTo>
                        <a:lnTo>
                          <a:pt x="37" y="74"/>
                        </a:lnTo>
                        <a:lnTo>
                          <a:pt x="27" y="72"/>
                        </a:lnTo>
                        <a:lnTo>
                          <a:pt x="23" y="70"/>
                        </a:lnTo>
                        <a:lnTo>
                          <a:pt x="20" y="62"/>
                        </a:lnTo>
                        <a:lnTo>
                          <a:pt x="16" y="67"/>
                        </a:lnTo>
                        <a:lnTo>
                          <a:pt x="12" y="55"/>
                        </a:lnTo>
                        <a:lnTo>
                          <a:pt x="11" y="54"/>
                        </a:lnTo>
                        <a:lnTo>
                          <a:pt x="5" y="39"/>
                        </a:lnTo>
                        <a:lnTo>
                          <a:pt x="0" y="25"/>
                        </a:lnTo>
                        <a:lnTo>
                          <a:pt x="10" y="7"/>
                        </a:lnTo>
                        <a:lnTo>
                          <a:pt x="26" y="7"/>
                        </a:lnTo>
                        <a:lnTo>
                          <a:pt x="42" y="6"/>
                        </a:lnTo>
                        <a:lnTo>
                          <a:pt x="55" y="13"/>
                        </a:lnTo>
                        <a:lnTo>
                          <a:pt x="55" y="8"/>
                        </a:lnTo>
                        <a:lnTo>
                          <a:pt x="60" y="3"/>
                        </a:lnTo>
                        <a:lnTo>
                          <a:pt x="65" y="6"/>
                        </a:lnTo>
                        <a:lnTo>
                          <a:pt x="77" y="0"/>
                        </a:lnTo>
                        <a:lnTo>
                          <a:pt x="77" y="15"/>
                        </a:lnTo>
                        <a:lnTo>
                          <a:pt x="78" y="29"/>
                        </a:lnTo>
                        <a:lnTo>
                          <a:pt x="79" y="43"/>
                        </a:lnTo>
                        <a:lnTo>
                          <a:pt x="65" y="50"/>
                        </a:lnTo>
                        <a:lnTo>
                          <a:pt x="57" y="5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2" name="Freeform 170"/>
                  <p:cNvSpPr>
                    <a:spLocks noChangeAspect="1"/>
                  </p:cNvSpPr>
                  <p:nvPr/>
                </p:nvSpPr>
                <p:spPr bwMode="auto">
                  <a:xfrm>
                    <a:off x="4524" y="2192"/>
                    <a:ext cx="165" cy="196"/>
                  </a:xfrm>
                  <a:custGeom>
                    <a:avLst/>
                    <a:gdLst>
                      <a:gd name="T0" fmla="*/ 259 w 127"/>
                      <a:gd name="T1" fmla="*/ 160 h 148"/>
                      <a:gd name="T2" fmla="*/ 247 w 127"/>
                      <a:gd name="T3" fmla="*/ 139 h 148"/>
                      <a:gd name="T4" fmla="*/ 213 w 127"/>
                      <a:gd name="T5" fmla="*/ 105 h 148"/>
                      <a:gd name="T6" fmla="*/ 184 w 127"/>
                      <a:gd name="T7" fmla="*/ 115 h 148"/>
                      <a:gd name="T8" fmla="*/ 146 w 127"/>
                      <a:gd name="T9" fmla="*/ 79 h 148"/>
                      <a:gd name="T10" fmla="*/ 134 w 127"/>
                      <a:gd name="T11" fmla="*/ 49 h 148"/>
                      <a:gd name="T12" fmla="*/ 88 w 127"/>
                      <a:gd name="T13" fmla="*/ 0 h 148"/>
                      <a:gd name="T14" fmla="*/ 64 w 127"/>
                      <a:gd name="T15" fmla="*/ 1 h 148"/>
                      <a:gd name="T16" fmla="*/ 75 w 127"/>
                      <a:gd name="T17" fmla="*/ 87 h 148"/>
                      <a:gd name="T18" fmla="*/ 55 w 127"/>
                      <a:gd name="T19" fmla="*/ 77 h 148"/>
                      <a:gd name="T20" fmla="*/ 45 w 127"/>
                      <a:gd name="T21" fmla="*/ 60 h 148"/>
                      <a:gd name="T22" fmla="*/ 17 w 127"/>
                      <a:gd name="T23" fmla="*/ 113 h 148"/>
                      <a:gd name="T24" fmla="*/ 0 w 127"/>
                      <a:gd name="T25" fmla="*/ 151 h 148"/>
                      <a:gd name="T26" fmla="*/ 17 w 127"/>
                      <a:gd name="T27" fmla="*/ 160 h 148"/>
                      <a:gd name="T28" fmla="*/ 27 w 127"/>
                      <a:gd name="T29" fmla="*/ 199 h 148"/>
                      <a:gd name="T30" fmla="*/ 66 w 127"/>
                      <a:gd name="T31" fmla="*/ 201 h 148"/>
                      <a:gd name="T32" fmla="*/ 71 w 127"/>
                      <a:gd name="T33" fmla="*/ 277 h 148"/>
                      <a:gd name="T34" fmla="*/ 74 w 127"/>
                      <a:gd name="T35" fmla="*/ 350 h 148"/>
                      <a:gd name="T36" fmla="*/ 125 w 127"/>
                      <a:gd name="T37" fmla="*/ 303 h 148"/>
                      <a:gd name="T38" fmla="*/ 162 w 127"/>
                      <a:gd name="T39" fmla="*/ 315 h 148"/>
                      <a:gd name="T40" fmla="*/ 184 w 127"/>
                      <a:gd name="T41" fmla="*/ 303 h 148"/>
                      <a:gd name="T42" fmla="*/ 213 w 127"/>
                      <a:gd name="T43" fmla="*/ 286 h 148"/>
                      <a:gd name="T44" fmla="*/ 283 w 127"/>
                      <a:gd name="T45" fmla="*/ 351 h 148"/>
                      <a:gd name="T46" fmla="*/ 294 w 127"/>
                      <a:gd name="T47" fmla="*/ 400 h 148"/>
                      <a:gd name="T48" fmla="*/ 343 w 127"/>
                      <a:gd name="T49" fmla="*/ 475 h 148"/>
                      <a:gd name="T50" fmla="*/ 355 w 127"/>
                      <a:gd name="T51" fmla="*/ 531 h 148"/>
                      <a:gd name="T52" fmla="*/ 343 w 127"/>
                      <a:gd name="T53" fmla="*/ 575 h 148"/>
                      <a:gd name="T54" fmla="*/ 388 w 127"/>
                      <a:gd name="T55" fmla="*/ 604 h 148"/>
                      <a:gd name="T56" fmla="*/ 388 w 127"/>
                      <a:gd name="T57" fmla="*/ 580 h 148"/>
                      <a:gd name="T58" fmla="*/ 408 w 127"/>
                      <a:gd name="T59" fmla="*/ 562 h 148"/>
                      <a:gd name="T60" fmla="*/ 425 w 127"/>
                      <a:gd name="T61" fmla="*/ 575 h 148"/>
                      <a:gd name="T62" fmla="*/ 469 w 127"/>
                      <a:gd name="T63" fmla="*/ 551 h 148"/>
                      <a:gd name="T64" fmla="*/ 459 w 127"/>
                      <a:gd name="T65" fmla="*/ 493 h 148"/>
                      <a:gd name="T66" fmla="*/ 446 w 127"/>
                      <a:gd name="T67" fmla="*/ 466 h 148"/>
                      <a:gd name="T68" fmla="*/ 446 w 127"/>
                      <a:gd name="T69" fmla="*/ 453 h 148"/>
                      <a:gd name="T70" fmla="*/ 396 w 127"/>
                      <a:gd name="T71" fmla="*/ 407 h 148"/>
                      <a:gd name="T72" fmla="*/ 372 w 127"/>
                      <a:gd name="T73" fmla="*/ 367 h 148"/>
                      <a:gd name="T74" fmla="*/ 336 w 127"/>
                      <a:gd name="T75" fmla="*/ 315 h 148"/>
                      <a:gd name="T76" fmla="*/ 299 w 127"/>
                      <a:gd name="T77" fmla="*/ 274 h 148"/>
                      <a:gd name="T78" fmla="*/ 226 w 127"/>
                      <a:gd name="T79" fmla="*/ 216 h 148"/>
                      <a:gd name="T80" fmla="*/ 236 w 127"/>
                      <a:gd name="T81" fmla="*/ 191 h 148"/>
                      <a:gd name="T82" fmla="*/ 270 w 127"/>
                      <a:gd name="T83" fmla="*/ 184 h 148"/>
                      <a:gd name="T84" fmla="*/ 259 w 127"/>
                      <a:gd name="T85" fmla="*/ 160 h 1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148"/>
                      <a:gd name="T131" fmla="*/ 127 w 127"/>
                      <a:gd name="T132" fmla="*/ 148 h 1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148">
                        <a:moveTo>
                          <a:pt x="70" y="39"/>
                        </a:moveTo>
                        <a:lnTo>
                          <a:pt x="66" y="34"/>
                        </a:lnTo>
                        <a:lnTo>
                          <a:pt x="58" y="26"/>
                        </a:lnTo>
                        <a:lnTo>
                          <a:pt x="50" y="29"/>
                        </a:lnTo>
                        <a:lnTo>
                          <a:pt x="39" y="20"/>
                        </a:lnTo>
                        <a:lnTo>
                          <a:pt x="36" y="12"/>
                        </a:lnTo>
                        <a:lnTo>
                          <a:pt x="24" y="0"/>
                        </a:lnTo>
                        <a:lnTo>
                          <a:pt x="17" y="1"/>
                        </a:lnTo>
                        <a:lnTo>
                          <a:pt x="21" y="22"/>
                        </a:lnTo>
                        <a:lnTo>
                          <a:pt x="15" y="19"/>
                        </a:lnTo>
                        <a:lnTo>
                          <a:pt x="12" y="15"/>
                        </a:lnTo>
                        <a:lnTo>
                          <a:pt x="5" y="27"/>
                        </a:lnTo>
                        <a:lnTo>
                          <a:pt x="0" y="37"/>
                        </a:lnTo>
                        <a:lnTo>
                          <a:pt x="5" y="39"/>
                        </a:lnTo>
                        <a:lnTo>
                          <a:pt x="7" y="48"/>
                        </a:lnTo>
                        <a:lnTo>
                          <a:pt x="18" y="50"/>
                        </a:lnTo>
                        <a:lnTo>
                          <a:pt x="19" y="68"/>
                        </a:lnTo>
                        <a:lnTo>
                          <a:pt x="20" y="85"/>
                        </a:lnTo>
                        <a:lnTo>
                          <a:pt x="34" y="75"/>
                        </a:lnTo>
                        <a:lnTo>
                          <a:pt x="44" y="78"/>
                        </a:lnTo>
                        <a:lnTo>
                          <a:pt x="50" y="75"/>
                        </a:lnTo>
                        <a:lnTo>
                          <a:pt x="58" y="70"/>
                        </a:lnTo>
                        <a:lnTo>
                          <a:pt x="76" y="86"/>
                        </a:lnTo>
                        <a:lnTo>
                          <a:pt x="79" y="98"/>
                        </a:lnTo>
                        <a:lnTo>
                          <a:pt x="92" y="117"/>
                        </a:lnTo>
                        <a:lnTo>
                          <a:pt x="96" y="131"/>
                        </a:lnTo>
                        <a:lnTo>
                          <a:pt x="92" y="141"/>
                        </a:lnTo>
                        <a:lnTo>
                          <a:pt x="105" y="148"/>
                        </a:lnTo>
                        <a:lnTo>
                          <a:pt x="105" y="143"/>
                        </a:lnTo>
                        <a:lnTo>
                          <a:pt x="110" y="138"/>
                        </a:lnTo>
                        <a:lnTo>
                          <a:pt x="115" y="141"/>
                        </a:lnTo>
                        <a:lnTo>
                          <a:pt x="127" y="135"/>
                        </a:lnTo>
                        <a:lnTo>
                          <a:pt x="124" y="121"/>
                        </a:lnTo>
                        <a:lnTo>
                          <a:pt x="120" y="115"/>
                        </a:lnTo>
                        <a:lnTo>
                          <a:pt x="120" y="111"/>
                        </a:lnTo>
                        <a:lnTo>
                          <a:pt x="107" y="100"/>
                        </a:lnTo>
                        <a:lnTo>
                          <a:pt x="100" y="90"/>
                        </a:lnTo>
                        <a:lnTo>
                          <a:pt x="91" y="78"/>
                        </a:lnTo>
                        <a:lnTo>
                          <a:pt x="81" y="67"/>
                        </a:lnTo>
                        <a:lnTo>
                          <a:pt x="61" y="53"/>
                        </a:lnTo>
                        <a:lnTo>
                          <a:pt x="64" y="47"/>
                        </a:lnTo>
                        <a:lnTo>
                          <a:pt x="73" y="45"/>
                        </a:lnTo>
                        <a:lnTo>
                          <a:pt x="70" y="3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3" name="Freeform 171"/>
                  <p:cNvSpPr>
                    <a:spLocks noChangeAspect="1"/>
                  </p:cNvSpPr>
                  <p:nvPr/>
                </p:nvSpPr>
                <p:spPr bwMode="auto">
                  <a:xfrm>
                    <a:off x="4364" y="2052"/>
                    <a:ext cx="174" cy="422"/>
                  </a:xfrm>
                  <a:custGeom>
                    <a:avLst/>
                    <a:gdLst>
                      <a:gd name="T0" fmla="*/ 273 w 134"/>
                      <a:gd name="T1" fmla="*/ 313 h 321"/>
                      <a:gd name="T2" fmla="*/ 270 w 134"/>
                      <a:gd name="T3" fmla="*/ 259 h 321"/>
                      <a:gd name="T4" fmla="*/ 301 w 134"/>
                      <a:gd name="T5" fmla="*/ 177 h 321"/>
                      <a:gd name="T6" fmla="*/ 283 w 134"/>
                      <a:gd name="T7" fmla="*/ 66 h 321"/>
                      <a:gd name="T8" fmla="*/ 208 w 134"/>
                      <a:gd name="T9" fmla="*/ 0 h 321"/>
                      <a:gd name="T10" fmla="*/ 192 w 134"/>
                      <a:gd name="T11" fmla="*/ 55 h 321"/>
                      <a:gd name="T12" fmla="*/ 199 w 134"/>
                      <a:gd name="T13" fmla="*/ 99 h 321"/>
                      <a:gd name="T14" fmla="*/ 108 w 134"/>
                      <a:gd name="T15" fmla="*/ 150 h 321"/>
                      <a:gd name="T16" fmla="*/ 103 w 134"/>
                      <a:gd name="T17" fmla="*/ 237 h 321"/>
                      <a:gd name="T18" fmla="*/ 38 w 134"/>
                      <a:gd name="T19" fmla="*/ 323 h 321"/>
                      <a:gd name="T20" fmla="*/ 38 w 134"/>
                      <a:gd name="T21" fmla="*/ 452 h 321"/>
                      <a:gd name="T22" fmla="*/ 13 w 134"/>
                      <a:gd name="T23" fmla="*/ 452 h 321"/>
                      <a:gd name="T24" fmla="*/ 0 w 134"/>
                      <a:gd name="T25" fmla="*/ 506 h 321"/>
                      <a:gd name="T26" fmla="*/ 45 w 134"/>
                      <a:gd name="T27" fmla="*/ 572 h 321"/>
                      <a:gd name="T28" fmla="*/ 66 w 134"/>
                      <a:gd name="T29" fmla="*/ 598 h 321"/>
                      <a:gd name="T30" fmla="*/ 92 w 134"/>
                      <a:gd name="T31" fmla="*/ 598 h 321"/>
                      <a:gd name="T32" fmla="*/ 97 w 134"/>
                      <a:gd name="T33" fmla="*/ 634 h 321"/>
                      <a:gd name="T34" fmla="*/ 123 w 134"/>
                      <a:gd name="T35" fmla="*/ 636 h 321"/>
                      <a:gd name="T36" fmla="*/ 162 w 134"/>
                      <a:gd name="T37" fmla="*/ 741 h 321"/>
                      <a:gd name="T38" fmla="*/ 160 w 134"/>
                      <a:gd name="T39" fmla="*/ 861 h 321"/>
                      <a:gd name="T40" fmla="*/ 184 w 134"/>
                      <a:gd name="T41" fmla="*/ 864 h 321"/>
                      <a:gd name="T42" fmla="*/ 208 w 134"/>
                      <a:gd name="T43" fmla="*/ 872 h 321"/>
                      <a:gd name="T44" fmla="*/ 221 w 134"/>
                      <a:gd name="T45" fmla="*/ 873 h 321"/>
                      <a:gd name="T46" fmla="*/ 270 w 134"/>
                      <a:gd name="T47" fmla="*/ 816 h 321"/>
                      <a:gd name="T48" fmla="*/ 299 w 134"/>
                      <a:gd name="T49" fmla="*/ 770 h 321"/>
                      <a:gd name="T50" fmla="*/ 345 w 134"/>
                      <a:gd name="T51" fmla="*/ 828 h 321"/>
                      <a:gd name="T52" fmla="*/ 395 w 134"/>
                      <a:gd name="T53" fmla="*/ 1016 h 321"/>
                      <a:gd name="T54" fmla="*/ 412 w 134"/>
                      <a:gd name="T55" fmla="*/ 1053 h 321"/>
                      <a:gd name="T56" fmla="*/ 440 w 134"/>
                      <a:gd name="T57" fmla="*/ 1156 h 321"/>
                      <a:gd name="T58" fmla="*/ 440 w 134"/>
                      <a:gd name="T59" fmla="*/ 1262 h 321"/>
                      <a:gd name="T60" fmla="*/ 469 w 134"/>
                      <a:gd name="T61" fmla="*/ 1199 h 321"/>
                      <a:gd name="T62" fmla="*/ 469 w 134"/>
                      <a:gd name="T63" fmla="*/ 1095 h 321"/>
                      <a:gd name="T64" fmla="*/ 423 w 134"/>
                      <a:gd name="T65" fmla="*/ 995 h 321"/>
                      <a:gd name="T66" fmla="*/ 397 w 134"/>
                      <a:gd name="T67" fmla="*/ 910 h 321"/>
                      <a:gd name="T68" fmla="*/ 418 w 134"/>
                      <a:gd name="T69" fmla="*/ 836 h 321"/>
                      <a:gd name="T70" fmla="*/ 360 w 134"/>
                      <a:gd name="T71" fmla="*/ 760 h 321"/>
                      <a:gd name="T72" fmla="*/ 331 w 134"/>
                      <a:gd name="T73" fmla="*/ 686 h 321"/>
                      <a:gd name="T74" fmla="*/ 395 w 134"/>
                      <a:gd name="T75" fmla="*/ 599 h 321"/>
                      <a:gd name="T76" fmla="*/ 448 w 134"/>
                      <a:gd name="T77" fmla="*/ 564 h 321"/>
                      <a:gd name="T78" fmla="*/ 493 w 134"/>
                      <a:gd name="T79" fmla="*/ 477 h 321"/>
                      <a:gd name="T80" fmla="*/ 440 w 134"/>
                      <a:gd name="T81" fmla="*/ 484 h 321"/>
                      <a:gd name="T82" fmla="*/ 383 w 134"/>
                      <a:gd name="T83" fmla="*/ 427 h 321"/>
                      <a:gd name="T84" fmla="*/ 351 w 134"/>
                      <a:gd name="T85" fmla="*/ 359 h 321"/>
                      <a:gd name="T86" fmla="*/ 332 w 134"/>
                      <a:gd name="T87" fmla="*/ 302 h 3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321"/>
                      <a:gd name="T134" fmla="*/ 134 w 134"/>
                      <a:gd name="T135" fmla="*/ 321 h 3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321">
                        <a:moveTo>
                          <a:pt x="90" y="77"/>
                        </a:moveTo>
                        <a:lnTo>
                          <a:pt x="74" y="80"/>
                        </a:lnTo>
                        <a:lnTo>
                          <a:pt x="74" y="72"/>
                        </a:lnTo>
                        <a:lnTo>
                          <a:pt x="73" y="66"/>
                        </a:lnTo>
                        <a:lnTo>
                          <a:pt x="80" y="53"/>
                        </a:lnTo>
                        <a:lnTo>
                          <a:pt x="82" y="45"/>
                        </a:lnTo>
                        <a:lnTo>
                          <a:pt x="79" y="31"/>
                        </a:lnTo>
                        <a:lnTo>
                          <a:pt x="76" y="17"/>
                        </a:lnTo>
                        <a:lnTo>
                          <a:pt x="69" y="13"/>
                        </a:lnTo>
                        <a:lnTo>
                          <a:pt x="56" y="0"/>
                        </a:lnTo>
                        <a:lnTo>
                          <a:pt x="54" y="7"/>
                        </a:lnTo>
                        <a:lnTo>
                          <a:pt x="52" y="14"/>
                        </a:lnTo>
                        <a:lnTo>
                          <a:pt x="51" y="20"/>
                        </a:lnTo>
                        <a:lnTo>
                          <a:pt x="54" y="25"/>
                        </a:lnTo>
                        <a:lnTo>
                          <a:pt x="43" y="23"/>
                        </a:lnTo>
                        <a:lnTo>
                          <a:pt x="29" y="38"/>
                        </a:lnTo>
                        <a:lnTo>
                          <a:pt x="28" y="53"/>
                        </a:lnTo>
                        <a:lnTo>
                          <a:pt x="28" y="60"/>
                        </a:lnTo>
                        <a:lnTo>
                          <a:pt x="20" y="82"/>
                        </a:lnTo>
                        <a:lnTo>
                          <a:pt x="10" y="82"/>
                        </a:lnTo>
                        <a:lnTo>
                          <a:pt x="10" y="96"/>
                        </a:lnTo>
                        <a:lnTo>
                          <a:pt x="10" y="115"/>
                        </a:lnTo>
                        <a:lnTo>
                          <a:pt x="5" y="115"/>
                        </a:lnTo>
                        <a:lnTo>
                          <a:pt x="4" y="115"/>
                        </a:lnTo>
                        <a:lnTo>
                          <a:pt x="5" y="126"/>
                        </a:lnTo>
                        <a:lnTo>
                          <a:pt x="0" y="129"/>
                        </a:lnTo>
                        <a:lnTo>
                          <a:pt x="10" y="145"/>
                        </a:lnTo>
                        <a:lnTo>
                          <a:pt x="12" y="146"/>
                        </a:lnTo>
                        <a:lnTo>
                          <a:pt x="15" y="142"/>
                        </a:lnTo>
                        <a:lnTo>
                          <a:pt x="18" y="152"/>
                        </a:lnTo>
                        <a:lnTo>
                          <a:pt x="19" y="152"/>
                        </a:lnTo>
                        <a:lnTo>
                          <a:pt x="25" y="152"/>
                        </a:lnTo>
                        <a:lnTo>
                          <a:pt x="31" y="159"/>
                        </a:lnTo>
                        <a:lnTo>
                          <a:pt x="27" y="161"/>
                        </a:lnTo>
                        <a:lnTo>
                          <a:pt x="30" y="168"/>
                        </a:lnTo>
                        <a:lnTo>
                          <a:pt x="33" y="162"/>
                        </a:lnTo>
                        <a:lnTo>
                          <a:pt x="38" y="176"/>
                        </a:lnTo>
                        <a:lnTo>
                          <a:pt x="44" y="189"/>
                        </a:lnTo>
                        <a:lnTo>
                          <a:pt x="43" y="204"/>
                        </a:lnTo>
                        <a:lnTo>
                          <a:pt x="43" y="219"/>
                        </a:lnTo>
                        <a:lnTo>
                          <a:pt x="48" y="210"/>
                        </a:lnTo>
                        <a:lnTo>
                          <a:pt x="50" y="220"/>
                        </a:lnTo>
                        <a:lnTo>
                          <a:pt x="52" y="222"/>
                        </a:lnTo>
                        <a:lnTo>
                          <a:pt x="56" y="221"/>
                        </a:lnTo>
                        <a:lnTo>
                          <a:pt x="60" y="220"/>
                        </a:lnTo>
                        <a:lnTo>
                          <a:pt x="60" y="222"/>
                        </a:lnTo>
                        <a:lnTo>
                          <a:pt x="70" y="213"/>
                        </a:lnTo>
                        <a:lnTo>
                          <a:pt x="73" y="208"/>
                        </a:lnTo>
                        <a:lnTo>
                          <a:pt x="76" y="210"/>
                        </a:lnTo>
                        <a:lnTo>
                          <a:pt x="81" y="196"/>
                        </a:lnTo>
                        <a:lnTo>
                          <a:pt x="86" y="205"/>
                        </a:lnTo>
                        <a:lnTo>
                          <a:pt x="94" y="211"/>
                        </a:lnTo>
                        <a:lnTo>
                          <a:pt x="100" y="235"/>
                        </a:lnTo>
                        <a:lnTo>
                          <a:pt x="107" y="259"/>
                        </a:lnTo>
                        <a:lnTo>
                          <a:pt x="107" y="255"/>
                        </a:lnTo>
                        <a:lnTo>
                          <a:pt x="112" y="268"/>
                        </a:lnTo>
                        <a:lnTo>
                          <a:pt x="116" y="281"/>
                        </a:lnTo>
                        <a:lnTo>
                          <a:pt x="119" y="294"/>
                        </a:lnTo>
                        <a:lnTo>
                          <a:pt x="119" y="307"/>
                        </a:lnTo>
                        <a:lnTo>
                          <a:pt x="119" y="321"/>
                        </a:lnTo>
                        <a:lnTo>
                          <a:pt x="122" y="317"/>
                        </a:lnTo>
                        <a:lnTo>
                          <a:pt x="127" y="306"/>
                        </a:lnTo>
                        <a:lnTo>
                          <a:pt x="133" y="296"/>
                        </a:lnTo>
                        <a:lnTo>
                          <a:pt x="127" y="279"/>
                        </a:lnTo>
                        <a:lnTo>
                          <a:pt x="124" y="264"/>
                        </a:lnTo>
                        <a:lnTo>
                          <a:pt x="115" y="253"/>
                        </a:lnTo>
                        <a:lnTo>
                          <a:pt x="108" y="241"/>
                        </a:lnTo>
                        <a:lnTo>
                          <a:pt x="108" y="231"/>
                        </a:lnTo>
                        <a:lnTo>
                          <a:pt x="110" y="224"/>
                        </a:lnTo>
                        <a:lnTo>
                          <a:pt x="113" y="213"/>
                        </a:lnTo>
                        <a:lnTo>
                          <a:pt x="110" y="212"/>
                        </a:lnTo>
                        <a:lnTo>
                          <a:pt x="97" y="194"/>
                        </a:lnTo>
                        <a:lnTo>
                          <a:pt x="84" y="175"/>
                        </a:lnTo>
                        <a:lnTo>
                          <a:pt x="89" y="175"/>
                        </a:lnTo>
                        <a:lnTo>
                          <a:pt x="92" y="155"/>
                        </a:lnTo>
                        <a:lnTo>
                          <a:pt x="107" y="153"/>
                        </a:lnTo>
                        <a:lnTo>
                          <a:pt x="113" y="145"/>
                        </a:lnTo>
                        <a:lnTo>
                          <a:pt x="122" y="144"/>
                        </a:lnTo>
                        <a:lnTo>
                          <a:pt x="127" y="134"/>
                        </a:lnTo>
                        <a:lnTo>
                          <a:pt x="134" y="122"/>
                        </a:lnTo>
                        <a:lnTo>
                          <a:pt x="129" y="120"/>
                        </a:lnTo>
                        <a:lnTo>
                          <a:pt x="119" y="123"/>
                        </a:lnTo>
                        <a:lnTo>
                          <a:pt x="111" y="114"/>
                        </a:lnTo>
                        <a:lnTo>
                          <a:pt x="104" y="109"/>
                        </a:lnTo>
                        <a:lnTo>
                          <a:pt x="105" y="96"/>
                        </a:lnTo>
                        <a:lnTo>
                          <a:pt x="95" y="91"/>
                        </a:lnTo>
                        <a:lnTo>
                          <a:pt x="91" y="80"/>
                        </a:lnTo>
                        <a:lnTo>
                          <a:pt x="90" y="7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4" name="Freeform 172"/>
                  <p:cNvSpPr>
                    <a:spLocks noChangeAspect="1"/>
                  </p:cNvSpPr>
                  <p:nvPr/>
                </p:nvSpPr>
                <p:spPr bwMode="auto">
                  <a:xfrm>
                    <a:off x="4928" y="2279"/>
                    <a:ext cx="95" cy="140"/>
                  </a:xfrm>
                  <a:custGeom>
                    <a:avLst/>
                    <a:gdLst>
                      <a:gd name="T0" fmla="*/ 49 w 73"/>
                      <a:gd name="T1" fmla="*/ 265 h 106"/>
                      <a:gd name="T2" fmla="*/ 49 w 73"/>
                      <a:gd name="T3" fmla="*/ 293 h 106"/>
                      <a:gd name="T4" fmla="*/ 9 w 73"/>
                      <a:gd name="T5" fmla="*/ 222 h 106"/>
                      <a:gd name="T6" fmla="*/ 0 w 73"/>
                      <a:gd name="T7" fmla="*/ 168 h 106"/>
                      <a:gd name="T8" fmla="*/ 29 w 73"/>
                      <a:gd name="T9" fmla="*/ 178 h 106"/>
                      <a:gd name="T10" fmla="*/ 22 w 73"/>
                      <a:gd name="T11" fmla="*/ 102 h 106"/>
                      <a:gd name="T12" fmla="*/ 16 w 73"/>
                      <a:gd name="T13" fmla="*/ 28 h 106"/>
                      <a:gd name="T14" fmla="*/ 27 w 73"/>
                      <a:gd name="T15" fmla="*/ 0 h 106"/>
                      <a:gd name="T16" fmla="*/ 102 w 73"/>
                      <a:gd name="T17" fmla="*/ 16 h 106"/>
                      <a:gd name="T18" fmla="*/ 112 w 73"/>
                      <a:gd name="T19" fmla="*/ 34 h 106"/>
                      <a:gd name="T20" fmla="*/ 133 w 73"/>
                      <a:gd name="T21" fmla="*/ 92 h 106"/>
                      <a:gd name="T22" fmla="*/ 137 w 73"/>
                      <a:gd name="T23" fmla="*/ 127 h 106"/>
                      <a:gd name="T24" fmla="*/ 125 w 73"/>
                      <a:gd name="T25" fmla="*/ 178 h 106"/>
                      <a:gd name="T26" fmla="*/ 102 w 73"/>
                      <a:gd name="T27" fmla="*/ 201 h 106"/>
                      <a:gd name="T28" fmla="*/ 102 w 73"/>
                      <a:gd name="T29" fmla="*/ 254 h 106"/>
                      <a:gd name="T30" fmla="*/ 137 w 73"/>
                      <a:gd name="T31" fmla="*/ 325 h 106"/>
                      <a:gd name="T32" fmla="*/ 159 w 73"/>
                      <a:gd name="T33" fmla="*/ 325 h 106"/>
                      <a:gd name="T34" fmla="*/ 159 w 73"/>
                      <a:gd name="T35" fmla="*/ 316 h 106"/>
                      <a:gd name="T36" fmla="*/ 187 w 73"/>
                      <a:gd name="T37" fmla="*/ 310 h 106"/>
                      <a:gd name="T38" fmla="*/ 212 w 73"/>
                      <a:gd name="T39" fmla="*/ 341 h 106"/>
                      <a:gd name="T40" fmla="*/ 217 w 73"/>
                      <a:gd name="T41" fmla="*/ 325 h 106"/>
                      <a:gd name="T42" fmla="*/ 247 w 73"/>
                      <a:gd name="T43" fmla="*/ 347 h 106"/>
                      <a:gd name="T44" fmla="*/ 232 w 73"/>
                      <a:gd name="T45" fmla="*/ 353 h 106"/>
                      <a:gd name="T46" fmla="*/ 258 w 73"/>
                      <a:gd name="T47" fmla="*/ 390 h 106"/>
                      <a:gd name="T48" fmla="*/ 273 w 73"/>
                      <a:gd name="T49" fmla="*/ 392 h 106"/>
                      <a:gd name="T50" fmla="*/ 260 w 73"/>
                      <a:gd name="T51" fmla="*/ 425 h 106"/>
                      <a:gd name="T52" fmla="*/ 260 w 73"/>
                      <a:gd name="T53" fmla="*/ 404 h 106"/>
                      <a:gd name="T54" fmla="*/ 220 w 73"/>
                      <a:gd name="T55" fmla="*/ 380 h 106"/>
                      <a:gd name="T56" fmla="*/ 195 w 73"/>
                      <a:gd name="T57" fmla="*/ 347 h 106"/>
                      <a:gd name="T58" fmla="*/ 169 w 73"/>
                      <a:gd name="T59" fmla="*/ 338 h 106"/>
                      <a:gd name="T60" fmla="*/ 183 w 73"/>
                      <a:gd name="T61" fmla="*/ 387 h 106"/>
                      <a:gd name="T62" fmla="*/ 122 w 73"/>
                      <a:gd name="T63" fmla="*/ 330 h 106"/>
                      <a:gd name="T64" fmla="*/ 88 w 73"/>
                      <a:gd name="T65" fmla="*/ 350 h 106"/>
                      <a:gd name="T66" fmla="*/ 64 w 73"/>
                      <a:gd name="T67" fmla="*/ 338 h 106"/>
                      <a:gd name="T68" fmla="*/ 64 w 73"/>
                      <a:gd name="T69" fmla="*/ 304 h 106"/>
                      <a:gd name="T70" fmla="*/ 74 w 73"/>
                      <a:gd name="T71" fmla="*/ 273 h 106"/>
                      <a:gd name="T72" fmla="*/ 49 w 73"/>
                      <a:gd name="T73" fmla="*/ 265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6"/>
                      <a:gd name="T113" fmla="*/ 73 w 73"/>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6">
                        <a:moveTo>
                          <a:pt x="13" y="66"/>
                        </a:moveTo>
                        <a:lnTo>
                          <a:pt x="13" y="73"/>
                        </a:lnTo>
                        <a:lnTo>
                          <a:pt x="2" y="55"/>
                        </a:lnTo>
                        <a:lnTo>
                          <a:pt x="0" y="42"/>
                        </a:lnTo>
                        <a:lnTo>
                          <a:pt x="8" y="44"/>
                        </a:lnTo>
                        <a:lnTo>
                          <a:pt x="6" y="25"/>
                        </a:lnTo>
                        <a:lnTo>
                          <a:pt x="4" y="7"/>
                        </a:lnTo>
                        <a:lnTo>
                          <a:pt x="7" y="0"/>
                        </a:lnTo>
                        <a:lnTo>
                          <a:pt x="27" y="4"/>
                        </a:lnTo>
                        <a:lnTo>
                          <a:pt x="30" y="8"/>
                        </a:lnTo>
                        <a:lnTo>
                          <a:pt x="35" y="23"/>
                        </a:lnTo>
                        <a:lnTo>
                          <a:pt x="37" y="32"/>
                        </a:lnTo>
                        <a:lnTo>
                          <a:pt x="34" y="44"/>
                        </a:lnTo>
                        <a:lnTo>
                          <a:pt x="27" y="50"/>
                        </a:lnTo>
                        <a:lnTo>
                          <a:pt x="27" y="63"/>
                        </a:lnTo>
                        <a:lnTo>
                          <a:pt x="37" y="81"/>
                        </a:lnTo>
                        <a:lnTo>
                          <a:pt x="42" y="81"/>
                        </a:lnTo>
                        <a:lnTo>
                          <a:pt x="42" y="79"/>
                        </a:lnTo>
                        <a:lnTo>
                          <a:pt x="50" y="77"/>
                        </a:lnTo>
                        <a:lnTo>
                          <a:pt x="57" y="85"/>
                        </a:lnTo>
                        <a:lnTo>
                          <a:pt x="58" y="81"/>
                        </a:lnTo>
                        <a:lnTo>
                          <a:pt x="66" y="86"/>
                        </a:lnTo>
                        <a:lnTo>
                          <a:pt x="62" y="88"/>
                        </a:lnTo>
                        <a:lnTo>
                          <a:pt x="69" y="97"/>
                        </a:lnTo>
                        <a:lnTo>
                          <a:pt x="73" y="98"/>
                        </a:lnTo>
                        <a:lnTo>
                          <a:pt x="70" y="106"/>
                        </a:lnTo>
                        <a:lnTo>
                          <a:pt x="70" y="101"/>
                        </a:lnTo>
                        <a:lnTo>
                          <a:pt x="59" y="95"/>
                        </a:lnTo>
                        <a:lnTo>
                          <a:pt x="52" y="86"/>
                        </a:lnTo>
                        <a:lnTo>
                          <a:pt x="45" y="84"/>
                        </a:lnTo>
                        <a:lnTo>
                          <a:pt x="49" y="96"/>
                        </a:lnTo>
                        <a:lnTo>
                          <a:pt x="32" y="82"/>
                        </a:lnTo>
                        <a:lnTo>
                          <a:pt x="24" y="87"/>
                        </a:lnTo>
                        <a:lnTo>
                          <a:pt x="17" y="84"/>
                        </a:lnTo>
                        <a:lnTo>
                          <a:pt x="17" y="76"/>
                        </a:lnTo>
                        <a:lnTo>
                          <a:pt x="20" y="68"/>
                        </a:lnTo>
                        <a:lnTo>
                          <a:pt x="13" y="6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5" name="Freeform 173"/>
                  <p:cNvSpPr>
                    <a:spLocks noChangeAspect="1"/>
                  </p:cNvSpPr>
                  <p:nvPr/>
                </p:nvSpPr>
                <p:spPr bwMode="auto">
                  <a:xfrm>
                    <a:off x="4993" y="2484"/>
                    <a:ext cx="91" cy="95"/>
                  </a:xfrm>
                  <a:custGeom>
                    <a:avLst/>
                    <a:gdLst>
                      <a:gd name="T0" fmla="*/ 199 w 70"/>
                      <a:gd name="T1" fmla="*/ 288 h 72"/>
                      <a:gd name="T2" fmla="*/ 192 w 70"/>
                      <a:gd name="T3" fmla="*/ 260 h 72"/>
                      <a:gd name="T4" fmla="*/ 182 w 70"/>
                      <a:gd name="T5" fmla="*/ 265 h 72"/>
                      <a:gd name="T6" fmla="*/ 120 w 70"/>
                      <a:gd name="T7" fmla="*/ 228 h 72"/>
                      <a:gd name="T8" fmla="*/ 125 w 70"/>
                      <a:gd name="T9" fmla="*/ 168 h 72"/>
                      <a:gd name="T10" fmla="*/ 92 w 70"/>
                      <a:gd name="T11" fmla="*/ 135 h 72"/>
                      <a:gd name="T12" fmla="*/ 78 w 70"/>
                      <a:gd name="T13" fmla="*/ 152 h 72"/>
                      <a:gd name="T14" fmla="*/ 66 w 70"/>
                      <a:gd name="T15" fmla="*/ 145 h 72"/>
                      <a:gd name="T16" fmla="*/ 60 w 70"/>
                      <a:gd name="T17" fmla="*/ 152 h 72"/>
                      <a:gd name="T18" fmla="*/ 38 w 70"/>
                      <a:gd name="T19" fmla="*/ 136 h 72"/>
                      <a:gd name="T20" fmla="*/ 13 w 70"/>
                      <a:gd name="T21" fmla="*/ 178 h 72"/>
                      <a:gd name="T22" fmla="*/ 0 w 70"/>
                      <a:gd name="T23" fmla="*/ 191 h 72"/>
                      <a:gd name="T24" fmla="*/ 1 w 70"/>
                      <a:gd name="T25" fmla="*/ 140 h 72"/>
                      <a:gd name="T26" fmla="*/ 49 w 70"/>
                      <a:gd name="T27" fmla="*/ 102 h 72"/>
                      <a:gd name="T28" fmla="*/ 86 w 70"/>
                      <a:gd name="T29" fmla="*/ 73 h 72"/>
                      <a:gd name="T30" fmla="*/ 96 w 70"/>
                      <a:gd name="T31" fmla="*/ 115 h 72"/>
                      <a:gd name="T32" fmla="*/ 123 w 70"/>
                      <a:gd name="T33" fmla="*/ 102 h 72"/>
                      <a:gd name="T34" fmla="*/ 140 w 70"/>
                      <a:gd name="T35" fmla="*/ 78 h 72"/>
                      <a:gd name="T36" fmla="*/ 148 w 70"/>
                      <a:gd name="T37" fmla="*/ 50 h 72"/>
                      <a:gd name="T38" fmla="*/ 174 w 70"/>
                      <a:gd name="T39" fmla="*/ 55 h 72"/>
                      <a:gd name="T40" fmla="*/ 190 w 70"/>
                      <a:gd name="T41" fmla="*/ 50 h 72"/>
                      <a:gd name="T42" fmla="*/ 182 w 70"/>
                      <a:gd name="T43" fmla="*/ 0 h 72"/>
                      <a:gd name="T44" fmla="*/ 226 w 70"/>
                      <a:gd name="T45" fmla="*/ 28 h 72"/>
                      <a:gd name="T46" fmla="*/ 237 w 70"/>
                      <a:gd name="T47" fmla="*/ 78 h 72"/>
                      <a:gd name="T48" fmla="*/ 259 w 70"/>
                      <a:gd name="T49" fmla="*/ 173 h 72"/>
                      <a:gd name="T50" fmla="*/ 247 w 70"/>
                      <a:gd name="T51" fmla="*/ 201 h 72"/>
                      <a:gd name="T52" fmla="*/ 242 w 70"/>
                      <a:gd name="T53" fmla="*/ 235 h 72"/>
                      <a:gd name="T54" fmla="*/ 220 w 70"/>
                      <a:gd name="T55" fmla="*/ 178 h 72"/>
                      <a:gd name="T56" fmla="*/ 199 w 70"/>
                      <a:gd name="T57" fmla="*/ 187 h 72"/>
                      <a:gd name="T58" fmla="*/ 208 w 70"/>
                      <a:gd name="T59" fmla="*/ 236 h 72"/>
                      <a:gd name="T60" fmla="*/ 199 w 70"/>
                      <a:gd name="T61" fmla="*/ 288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72"/>
                      <a:gd name="T95" fmla="*/ 70 w 70"/>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72">
                        <a:moveTo>
                          <a:pt x="54" y="72"/>
                        </a:moveTo>
                        <a:lnTo>
                          <a:pt x="52" y="65"/>
                        </a:lnTo>
                        <a:lnTo>
                          <a:pt x="49" y="66"/>
                        </a:lnTo>
                        <a:lnTo>
                          <a:pt x="32" y="57"/>
                        </a:lnTo>
                        <a:lnTo>
                          <a:pt x="34" y="42"/>
                        </a:lnTo>
                        <a:lnTo>
                          <a:pt x="25" y="33"/>
                        </a:lnTo>
                        <a:lnTo>
                          <a:pt x="21" y="38"/>
                        </a:lnTo>
                        <a:lnTo>
                          <a:pt x="18" y="36"/>
                        </a:lnTo>
                        <a:lnTo>
                          <a:pt x="16" y="38"/>
                        </a:lnTo>
                        <a:lnTo>
                          <a:pt x="10" y="34"/>
                        </a:lnTo>
                        <a:lnTo>
                          <a:pt x="4" y="44"/>
                        </a:lnTo>
                        <a:lnTo>
                          <a:pt x="0" y="48"/>
                        </a:lnTo>
                        <a:lnTo>
                          <a:pt x="1" y="35"/>
                        </a:lnTo>
                        <a:lnTo>
                          <a:pt x="13" y="25"/>
                        </a:lnTo>
                        <a:lnTo>
                          <a:pt x="23" y="18"/>
                        </a:lnTo>
                        <a:lnTo>
                          <a:pt x="26" y="29"/>
                        </a:lnTo>
                        <a:lnTo>
                          <a:pt x="33" y="25"/>
                        </a:lnTo>
                        <a:lnTo>
                          <a:pt x="38" y="20"/>
                        </a:lnTo>
                        <a:lnTo>
                          <a:pt x="40" y="13"/>
                        </a:lnTo>
                        <a:lnTo>
                          <a:pt x="47" y="14"/>
                        </a:lnTo>
                        <a:lnTo>
                          <a:pt x="51" y="13"/>
                        </a:lnTo>
                        <a:lnTo>
                          <a:pt x="49" y="0"/>
                        </a:lnTo>
                        <a:lnTo>
                          <a:pt x="61" y="7"/>
                        </a:lnTo>
                        <a:lnTo>
                          <a:pt x="64" y="20"/>
                        </a:lnTo>
                        <a:lnTo>
                          <a:pt x="70" y="43"/>
                        </a:lnTo>
                        <a:lnTo>
                          <a:pt x="66" y="50"/>
                        </a:lnTo>
                        <a:lnTo>
                          <a:pt x="65" y="58"/>
                        </a:lnTo>
                        <a:lnTo>
                          <a:pt x="59" y="44"/>
                        </a:lnTo>
                        <a:lnTo>
                          <a:pt x="54" y="47"/>
                        </a:lnTo>
                        <a:lnTo>
                          <a:pt x="56" y="59"/>
                        </a:lnTo>
                        <a:lnTo>
                          <a:pt x="54" y="7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6" name="Freeform 174"/>
                  <p:cNvSpPr>
                    <a:spLocks noChangeAspect="1"/>
                  </p:cNvSpPr>
                  <p:nvPr/>
                </p:nvSpPr>
                <p:spPr bwMode="auto">
                  <a:xfrm>
                    <a:off x="4983" y="2436"/>
                    <a:ext cx="24" cy="30"/>
                  </a:xfrm>
                  <a:custGeom>
                    <a:avLst/>
                    <a:gdLst>
                      <a:gd name="T0" fmla="*/ 59 w 19"/>
                      <a:gd name="T1" fmla="*/ 21 h 23"/>
                      <a:gd name="T2" fmla="*/ 8 w 19"/>
                      <a:gd name="T3" fmla="*/ 0 h 23"/>
                      <a:gd name="T4" fmla="*/ 0 w 19"/>
                      <a:gd name="T5" fmla="*/ 0 h 23"/>
                      <a:gd name="T6" fmla="*/ 13 w 19"/>
                      <a:gd name="T7" fmla="*/ 87 h 23"/>
                      <a:gd name="T8" fmla="*/ 61 w 19"/>
                      <a:gd name="T9" fmla="*/ 35 h 23"/>
                      <a:gd name="T10" fmla="*/ 61 w 19"/>
                      <a:gd name="T11" fmla="*/ 29 h 23"/>
                      <a:gd name="T12" fmla="*/ 59 w 19"/>
                      <a:gd name="T13" fmla="*/ 21 h 23"/>
                      <a:gd name="T14" fmla="*/ 0 60000 65536"/>
                      <a:gd name="T15" fmla="*/ 0 60000 65536"/>
                      <a:gd name="T16" fmla="*/ 0 60000 65536"/>
                      <a:gd name="T17" fmla="*/ 0 60000 65536"/>
                      <a:gd name="T18" fmla="*/ 0 60000 65536"/>
                      <a:gd name="T19" fmla="*/ 0 60000 65536"/>
                      <a:gd name="T20" fmla="*/ 0 60000 65536"/>
                      <a:gd name="T21" fmla="*/ 0 w 19"/>
                      <a:gd name="T22" fmla="*/ 0 h 23"/>
                      <a:gd name="T23" fmla="*/ 19 w 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3">
                        <a:moveTo>
                          <a:pt x="18" y="5"/>
                        </a:moveTo>
                        <a:lnTo>
                          <a:pt x="2" y="0"/>
                        </a:lnTo>
                        <a:lnTo>
                          <a:pt x="0" y="0"/>
                        </a:lnTo>
                        <a:lnTo>
                          <a:pt x="4" y="23"/>
                        </a:lnTo>
                        <a:lnTo>
                          <a:pt x="19" y="9"/>
                        </a:lnTo>
                        <a:lnTo>
                          <a:pt x="19" y="8"/>
                        </a:lnTo>
                        <a:lnTo>
                          <a:pt x="18"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7" name="Freeform 175"/>
                  <p:cNvSpPr>
                    <a:spLocks noChangeAspect="1"/>
                  </p:cNvSpPr>
                  <p:nvPr/>
                </p:nvSpPr>
                <p:spPr bwMode="auto">
                  <a:xfrm>
                    <a:off x="4896" y="2448"/>
                    <a:ext cx="46" cy="66"/>
                  </a:xfrm>
                  <a:custGeom>
                    <a:avLst/>
                    <a:gdLst>
                      <a:gd name="T0" fmla="*/ 123 w 36"/>
                      <a:gd name="T1" fmla="*/ 55 h 50"/>
                      <a:gd name="T2" fmla="*/ 75 w 36"/>
                      <a:gd name="T3" fmla="*/ 114 h 50"/>
                      <a:gd name="T4" fmla="*/ 37 w 36"/>
                      <a:gd name="T5" fmla="*/ 153 h 50"/>
                      <a:gd name="T6" fmla="*/ 0 w 36"/>
                      <a:gd name="T7" fmla="*/ 201 h 50"/>
                      <a:gd name="T8" fmla="*/ 1 w 36"/>
                      <a:gd name="T9" fmla="*/ 186 h 50"/>
                      <a:gd name="T10" fmla="*/ 40 w 36"/>
                      <a:gd name="T11" fmla="*/ 135 h 50"/>
                      <a:gd name="T12" fmla="*/ 77 w 36"/>
                      <a:gd name="T13" fmla="*/ 77 h 50"/>
                      <a:gd name="T14" fmla="*/ 96 w 36"/>
                      <a:gd name="T15" fmla="*/ 37 h 50"/>
                      <a:gd name="T16" fmla="*/ 102 w 36"/>
                      <a:gd name="T17" fmla="*/ 37 h 50"/>
                      <a:gd name="T18" fmla="*/ 102 w 36"/>
                      <a:gd name="T19" fmla="*/ 0 h 50"/>
                      <a:gd name="T20" fmla="*/ 123 w 36"/>
                      <a:gd name="T21" fmla="*/ 55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0"/>
                      <a:gd name="T35" fmla="*/ 36 w 3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0">
                        <a:moveTo>
                          <a:pt x="36" y="14"/>
                        </a:moveTo>
                        <a:lnTo>
                          <a:pt x="22" y="28"/>
                        </a:lnTo>
                        <a:lnTo>
                          <a:pt x="11" y="39"/>
                        </a:lnTo>
                        <a:lnTo>
                          <a:pt x="0" y="50"/>
                        </a:lnTo>
                        <a:lnTo>
                          <a:pt x="1" y="46"/>
                        </a:lnTo>
                        <a:lnTo>
                          <a:pt x="12" y="33"/>
                        </a:lnTo>
                        <a:lnTo>
                          <a:pt x="23" y="19"/>
                        </a:lnTo>
                        <a:lnTo>
                          <a:pt x="28" y="9"/>
                        </a:lnTo>
                        <a:lnTo>
                          <a:pt x="30" y="9"/>
                        </a:lnTo>
                        <a:lnTo>
                          <a:pt x="30" y="0"/>
                        </a:lnTo>
                        <a:lnTo>
                          <a:pt x="36"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8" name="Freeform 176"/>
                  <p:cNvSpPr>
                    <a:spLocks noChangeAspect="1"/>
                  </p:cNvSpPr>
                  <p:nvPr/>
                </p:nvSpPr>
                <p:spPr bwMode="auto">
                  <a:xfrm>
                    <a:off x="4945" y="2399"/>
                    <a:ext cx="27" cy="26"/>
                  </a:xfrm>
                  <a:custGeom>
                    <a:avLst/>
                    <a:gdLst>
                      <a:gd name="T0" fmla="*/ 61 w 22"/>
                      <a:gd name="T1" fmla="*/ 55 h 20"/>
                      <a:gd name="T2" fmla="*/ 50 w 22"/>
                      <a:gd name="T3" fmla="*/ 74 h 20"/>
                      <a:gd name="T4" fmla="*/ 27 w 22"/>
                      <a:gd name="T5" fmla="*/ 38 h 20"/>
                      <a:gd name="T6" fmla="*/ 0 w 22"/>
                      <a:gd name="T7" fmla="*/ 0 h 20"/>
                      <a:gd name="T8" fmla="*/ 47 w 22"/>
                      <a:gd name="T9" fmla="*/ 9 h 20"/>
                      <a:gd name="T10" fmla="*/ 61 w 22"/>
                      <a:gd name="T11" fmla="*/ 55 h 20"/>
                      <a:gd name="T12" fmla="*/ 0 60000 65536"/>
                      <a:gd name="T13" fmla="*/ 0 60000 65536"/>
                      <a:gd name="T14" fmla="*/ 0 60000 65536"/>
                      <a:gd name="T15" fmla="*/ 0 60000 65536"/>
                      <a:gd name="T16" fmla="*/ 0 60000 65536"/>
                      <a:gd name="T17" fmla="*/ 0 60000 65536"/>
                      <a:gd name="T18" fmla="*/ 0 w 22"/>
                      <a:gd name="T19" fmla="*/ 0 h 20"/>
                      <a:gd name="T20" fmla="*/ 22 w 2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2" h="20">
                        <a:moveTo>
                          <a:pt x="22" y="15"/>
                        </a:moveTo>
                        <a:lnTo>
                          <a:pt x="18" y="20"/>
                        </a:lnTo>
                        <a:lnTo>
                          <a:pt x="10" y="10"/>
                        </a:lnTo>
                        <a:lnTo>
                          <a:pt x="0" y="0"/>
                        </a:lnTo>
                        <a:lnTo>
                          <a:pt x="16" y="2"/>
                        </a:lnTo>
                        <a:lnTo>
                          <a:pt x="22" y="1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9" name="Freeform 177"/>
                  <p:cNvSpPr>
                    <a:spLocks noChangeAspect="1"/>
                  </p:cNvSpPr>
                  <p:nvPr/>
                </p:nvSpPr>
                <p:spPr bwMode="auto">
                  <a:xfrm>
                    <a:off x="5033" y="2444"/>
                    <a:ext cx="22" cy="32"/>
                  </a:xfrm>
                  <a:custGeom>
                    <a:avLst/>
                    <a:gdLst>
                      <a:gd name="T0" fmla="*/ 41 w 16"/>
                      <a:gd name="T1" fmla="*/ 16 h 24"/>
                      <a:gd name="T2" fmla="*/ 77 w 16"/>
                      <a:gd name="T3" fmla="*/ 87 h 24"/>
                      <a:gd name="T4" fmla="*/ 55 w 16"/>
                      <a:gd name="T5" fmla="*/ 92 h 24"/>
                      <a:gd name="T6" fmla="*/ 49 w 16"/>
                      <a:gd name="T7" fmla="*/ 101 h 24"/>
                      <a:gd name="T8" fmla="*/ 15 w 16"/>
                      <a:gd name="T9" fmla="*/ 37 h 24"/>
                      <a:gd name="T10" fmla="*/ 0 w 16"/>
                      <a:gd name="T11" fmla="*/ 0 h 24"/>
                      <a:gd name="T12" fmla="*/ 41 w 16"/>
                      <a:gd name="T13" fmla="*/ 16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9" y="4"/>
                        </a:moveTo>
                        <a:lnTo>
                          <a:pt x="16" y="21"/>
                        </a:lnTo>
                        <a:lnTo>
                          <a:pt x="11" y="22"/>
                        </a:lnTo>
                        <a:lnTo>
                          <a:pt x="10" y="24"/>
                        </a:lnTo>
                        <a:lnTo>
                          <a:pt x="3" y="9"/>
                        </a:lnTo>
                        <a:lnTo>
                          <a:pt x="0" y="0"/>
                        </a:lnTo>
                        <a:lnTo>
                          <a:pt x="9" y="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0" name="Freeform 178"/>
                  <p:cNvSpPr>
                    <a:spLocks noChangeAspect="1"/>
                  </p:cNvSpPr>
                  <p:nvPr/>
                </p:nvSpPr>
                <p:spPr bwMode="auto">
                  <a:xfrm>
                    <a:off x="4473" y="2242"/>
                    <a:ext cx="175" cy="333"/>
                  </a:xfrm>
                  <a:custGeom>
                    <a:avLst/>
                    <a:gdLst>
                      <a:gd name="T0" fmla="*/ 166 w 134"/>
                      <a:gd name="T1" fmla="*/ 712 h 253"/>
                      <a:gd name="T2" fmla="*/ 197 w 134"/>
                      <a:gd name="T3" fmla="*/ 591 h 253"/>
                      <a:gd name="T4" fmla="*/ 197 w 134"/>
                      <a:gd name="T5" fmla="*/ 483 h 253"/>
                      <a:gd name="T6" fmla="*/ 256 w 134"/>
                      <a:gd name="T7" fmla="*/ 515 h 253"/>
                      <a:gd name="T8" fmla="*/ 351 w 134"/>
                      <a:gd name="T9" fmla="*/ 570 h 253"/>
                      <a:gd name="T10" fmla="*/ 351 w 134"/>
                      <a:gd name="T11" fmla="*/ 541 h 253"/>
                      <a:gd name="T12" fmla="*/ 372 w 134"/>
                      <a:gd name="T13" fmla="*/ 416 h 253"/>
                      <a:gd name="T14" fmla="*/ 495 w 134"/>
                      <a:gd name="T15" fmla="*/ 411 h 253"/>
                      <a:gd name="T16" fmla="*/ 495 w 134"/>
                      <a:gd name="T17" fmla="*/ 316 h 253"/>
                      <a:gd name="T18" fmla="*/ 435 w 134"/>
                      <a:gd name="T19" fmla="*/ 192 h 253"/>
                      <a:gd name="T20" fmla="*/ 334 w 134"/>
                      <a:gd name="T21" fmla="*/ 151 h 253"/>
                      <a:gd name="T22" fmla="*/ 274 w 134"/>
                      <a:gd name="T23" fmla="*/ 151 h 253"/>
                      <a:gd name="T24" fmla="*/ 217 w 134"/>
                      <a:gd name="T25" fmla="*/ 122 h 253"/>
                      <a:gd name="T26" fmla="*/ 172 w 134"/>
                      <a:gd name="T27" fmla="*/ 42 h 253"/>
                      <a:gd name="T28" fmla="*/ 145 w 134"/>
                      <a:gd name="T29" fmla="*/ 0 h 253"/>
                      <a:gd name="T30" fmla="*/ 88 w 134"/>
                      <a:gd name="T31" fmla="*/ 37 h 253"/>
                      <a:gd name="T32" fmla="*/ 21 w 134"/>
                      <a:gd name="T33" fmla="*/ 122 h 253"/>
                      <a:gd name="T34" fmla="*/ 50 w 134"/>
                      <a:gd name="T35" fmla="*/ 199 h 253"/>
                      <a:gd name="T36" fmla="*/ 111 w 134"/>
                      <a:gd name="T37" fmla="*/ 274 h 253"/>
                      <a:gd name="T38" fmla="*/ 89 w 134"/>
                      <a:gd name="T39" fmla="*/ 345 h 253"/>
                      <a:gd name="T40" fmla="*/ 116 w 134"/>
                      <a:gd name="T41" fmla="*/ 428 h 253"/>
                      <a:gd name="T42" fmla="*/ 162 w 134"/>
                      <a:gd name="T43" fmla="*/ 533 h 253"/>
                      <a:gd name="T44" fmla="*/ 162 w 134"/>
                      <a:gd name="T45" fmla="*/ 640 h 253"/>
                      <a:gd name="T46" fmla="*/ 140 w 134"/>
                      <a:gd name="T47" fmla="*/ 695 h 253"/>
                      <a:gd name="T48" fmla="*/ 123 w 134"/>
                      <a:gd name="T49" fmla="*/ 834 h 253"/>
                      <a:gd name="T50" fmla="*/ 166 w 134"/>
                      <a:gd name="T51" fmla="*/ 862 h 253"/>
                      <a:gd name="T52" fmla="*/ 212 w 134"/>
                      <a:gd name="T53" fmla="*/ 911 h 253"/>
                      <a:gd name="T54" fmla="*/ 239 w 134"/>
                      <a:gd name="T55" fmla="*/ 946 h 253"/>
                      <a:gd name="T56" fmla="*/ 286 w 134"/>
                      <a:gd name="T57" fmla="*/ 998 h 253"/>
                      <a:gd name="T58" fmla="*/ 351 w 134"/>
                      <a:gd name="T59" fmla="*/ 971 h 253"/>
                      <a:gd name="T60" fmla="*/ 277 w 134"/>
                      <a:gd name="T61" fmla="*/ 921 h 253"/>
                      <a:gd name="T62" fmla="*/ 232 w 134"/>
                      <a:gd name="T63" fmla="*/ 834 h 253"/>
                      <a:gd name="T64" fmla="*/ 188 w 134"/>
                      <a:gd name="T65" fmla="*/ 762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253"/>
                      <a:gd name="T101" fmla="*/ 134 w 134"/>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253">
                        <a:moveTo>
                          <a:pt x="49" y="193"/>
                        </a:moveTo>
                        <a:lnTo>
                          <a:pt x="44" y="180"/>
                        </a:lnTo>
                        <a:lnTo>
                          <a:pt x="47" y="165"/>
                        </a:lnTo>
                        <a:lnTo>
                          <a:pt x="52" y="150"/>
                        </a:lnTo>
                        <a:lnTo>
                          <a:pt x="52" y="136"/>
                        </a:lnTo>
                        <a:lnTo>
                          <a:pt x="52" y="122"/>
                        </a:lnTo>
                        <a:lnTo>
                          <a:pt x="66" y="120"/>
                        </a:lnTo>
                        <a:lnTo>
                          <a:pt x="67" y="131"/>
                        </a:lnTo>
                        <a:lnTo>
                          <a:pt x="78" y="134"/>
                        </a:lnTo>
                        <a:lnTo>
                          <a:pt x="93" y="144"/>
                        </a:lnTo>
                        <a:lnTo>
                          <a:pt x="99" y="152"/>
                        </a:lnTo>
                        <a:lnTo>
                          <a:pt x="93" y="137"/>
                        </a:lnTo>
                        <a:lnTo>
                          <a:pt x="88" y="123"/>
                        </a:lnTo>
                        <a:lnTo>
                          <a:pt x="98" y="105"/>
                        </a:lnTo>
                        <a:lnTo>
                          <a:pt x="114" y="105"/>
                        </a:lnTo>
                        <a:lnTo>
                          <a:pt x="130" y="104"/>
                        </a:lnTo>
                        <a:lnTo>
                          <a:pt x="134" y="94"/>
                        </a:lnTo>
                        <a:lnTo>
                          <a:pt x="130" y="80"/>
                        </a:lnTo>
                        <a:lnTo>
                          <a:pt x="117" y="61"/>
                        </a:lnTo>
                        <a:lnTo>
                          <a:pt x="114" y="49"/>
                        </a:lnTo>
                        <a:lnTo>
                          <a:pt x="96" y="33"/>
                        </a:lnTo>
                        <a:lnTo>
                          <a:pt x="88" y="38"/>
                        </a:lnTo>
                        <a:lnTo>
                          <a:pt x="82" y="41"/>
                        </a:lnTo>
                        <a:lnTo>
                          <a:pt x="72" y="38"/>
                        </a:lnTo>
                        <a:lnTo>
                          <a:pt x="58" y="48"/>
                        </a:lnTo>
                        <a:lnTo>
                          <a:pt x="57" y="31"/>
                        </a:lnTo>
                        <a:lnTo>
                          <a:pt x="56" y="13"/>
                        </a:lnTo>
                        <a:lnTo>
                          <a:pt x="45" y="11"/>
                        </a:lnTo>
                        <a:lnTo>
                          <a:pt x="43" y="2"/>
                        </a:lnTo>
                        <a:lnTo>
                          <a:pt x="38" y="0"/>
                        </a:lnTo>
                        <a:lnTo>
                          <a:pt x="29" y="1"/>
                        </a:lnTo>
                        <a:lnTo>
                          <a:pt x="23" y="9"/>
                        </a:lnTo>
                        <a:lnTo>
                          <a:pt x="8" y="11"/>
                        </a:lnTo>
                        <a:lnTo>
                          <a:pt x="5" y="31"/>
                        </a:lnTo>
                        <a:lnTo>
                          <a:pt x="0" y="31"/>
                        </a:lnTo>
                        <a:lnTo>
                          <a:pt x="13" y="50"/>
                        </a:lnTo>
                        <a:lnTo>
                          <a:pt x="26" y="68"/>
                        </a:lnTo>
                        <a:lnTo>
                          <a:pt x="29" y="69"/>
                        </a:lnTo>
                        <a:lnTo>
                          <a:pt x="26" y="80"/>
                        </a:lnTo>
                        <a:lnTo>
                          <a:pt x="24" y="87"/>
                        </a:lnTo>
                        <a:lnTo>
                          <a:pt x="24" y="97"/>
                        </a:lnTo>
                        <a:lnTo>
                          <a:pt x="31" y="109"/>
                        </a:lnTo>
                        <a:lnTo>
                          <a:pt x="40" y="120"/>
                        </a:lnTo>
                        <a:lnTo>
                          <a:pt x="43" y="135"/>
                        </a:lnTo>
                        <a:lnTo>
                          <a:pt x="49" y="152"/>
                        </a:lnTo>
                        <a:lnTo>
                          <a:pt x="43" y="162"/>
                        </a:lnTo>
                        <a:lnTo>
                          <a:pt x="38" y="173"/>
                        </a:lnTo>
                        <a:lnTo>
                          <a:pt x="37" y="176"/>
                        </a:lnTo>
                        <a:lnTo>
                          <a:pt x="35" y="193"/>
                        </a:lnTo>
                        <a:lnTo>
                          <a:pt x="32" y="211"/>
                        </a:lnTo>
                        <a:lnTo>
                          <a:pt x="36" y="208"/>
                        </a:lnTo>
                        <a:lnTo>
                          <a:pt x="44" y="218"/>
                        </a:lnTo>
                        <a:lnTo>
                          <a:pt x="52" y="228"/>
                        </a:lnTo>
                        <a:lnTo>
                          <a:pt x="56" y="231"/>
                        </a:lnTo>
                        <a:lnTo>
                          <a:pt x="63" y="243"/>
                        </a:lnTo>
                        <a:lnTo>
                          <a:pt x="63" y="239"/>
                        </a:lnTo>
                        <a:lnTo>
                          <a:pt x="75" y="246"/>
                        </a:lnTo>
                        <a:lnTo>
                          <a:pt x="76" y="253"/>
                        </a:lnTo>
                        <a:lnTo>
                          <a:pt x="87" y="252"/>
                        </a:lnTo>
                        <a:lnTo>
                          <a:pt x="93" y="246"/>
                        </a:lnTo>
                        <a:lnTo>
                          <a:pt x="85" y="235"/>
                        </a:lnTo>
                        <a:lnTo>
                          <a:pt x="73" y="233"/>
                        </a:lnTo>
                        <a:lnTo>
                          <a:pt x="66" y="223"/>
                        </a:lnTo>
                        <a:lnTo>
                          <a:pt x="61" y="211"/>
                        </a:lnTo>
                        <a:lnTo>
                          <a:pt x="56" y="195"/>
                        </a:lnTo>
                        <a:lnTo>
                          <a:pt x="49" y="19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1" name="Freeform 179"/>
                  <p:cNvSpPr>
                    <a:spLocks noChangeAspect="1"/>
                  </p:cNvSpPr>
                  <p:nvPr/>
                </p:nvSpPr>
                <p:spPr bwMode="auto">
                  <a:xfrm>
                    <a:off x="4555" y="2173"/>
                    <a:ext cx="175" cy="334"/>
                  </a:xfrm>
                  <a:custGeom>
                    <a:avLst/>
                    <a:gdLst>
                      <a:gd name="T0" fmla="*/ 161 w 134"/>
                      <a:gd name="T1" fmla="*/ 191 h 254"/>
                      <a:gd name="T2" fmla="*/ 97 w 134"/>
                      <a:gd name="T3" fmla="*/ 172 h 254"/>
                      <a:gd name="T4" fmla="*/ 46 w 134"/>
                      <a:gd name="T5" fmla="*/ 108 h 254"/>
                      <a:gd name="T6" fmla="*/ 16 w 134"/>
                      <a:gd name="T7" fmla="*/ 49 h 254"/>
                      <a:gd name="T8" fmla="*/ 57 w 134"/>
                      <a:gd name="T9" fmla="*/ 49 h 254"/>
                      <a:gd name="T10" fmla="*/ 95 w 134"/>
                      <a:gd name="T11" fmla="*/ 49 h 254"/>
                      <a:gd name="T12" fmla="*/ 127 w 134"/>
                      <a:gd name="T13" fmla="*/ 42 h 254"/>
                      <a:gd name="T14" fmla="*/ 188 w 134"/>
                      <a:gd name="T15" fmla="*/ 1 h 254"/>
                      <a:gd name="T16" fmla="*/ 262 w 134"/>
                      <a:gd name="T17" fmla="*/ 78 h 254"/>
                      <a:gd name="T18" fmla="*/ 345 w 134"/>
                      <a:gd name="T19" fmla="*/ 116 h 254"/>
                      <a:gd name="T20" fmla="*/ 283 w 134"/>
                      <a:gd name="T21" fmla="*/ 160 h 254"/>
                      <a:gd name="T22" fmla="*/ 262 w 134"/>
                      <a:gd name="T23" fmla="*/ 225 h 254"/>
                      <a:gd name="T24" fmla="*/ 283 w 134"/>
                      <a:gd name="T25" fmla="*/ 347 h 254"/>
                      <a:gd name="T26" fmla="*/ 333 w 134"/>
                      <a:gd name="T27" fmla="*/ 417 h 254"/>
                      <a:gd name="T28" fmla="*/ 419 w 134"/>
                      <a:gd name="T29" fmla="*/ 500 h 254"/>
                      <a:gd name="T30" fmla="*/ 486 w 134"/>
                      <a:gd name="T31" fmla="*/ 635 h 254"/>
                      <a:gd name="T32" fmla="*/ 505 w 134"/>
                      <a:gd name="T33" fmla="*/ 751 h 254"/>
                      <a:gd name="T34" fmla="*/ 496 w 134"/>
                      <a:gd name="T35" fmla="*/ 801 h 254"/>
                      <a:gd name="T36" fmla="*/ 419 w 134"/>
                      <a:gd name="T37" fmla="*/ 874 h 254"/>
                      <a:gd name="T38" fmla="*/ 374 w 134"/>
                      <a:gd name="T39" fmla="*/ 885 h 254"/>
                      <a:gd name="T40" fmla="*/ 363 w 134"/>
                      <a:gd name="T41" fmla="*/ 915 h 254"/>
                      <a:gd name="T42" fmla="*/ 342 w 134"/>
                      <a:gd name="T43" fmla="*/ 945 h 254"/>
                      <a:gd name="T44" fmla="*/ 269 w 134"/>
                      <a:gd name="T45" fmla="*/ 998 h 254"/>
                      <a:gd name="T46" fmla="*/ 239 w 134"/>
                      <a:gd name="T47" fmla="*/ 882 h 254"/>
                      <a:gd name="T48" fmla="*/ 286 w 134"/>
                      <a:gd name="T49" fmla="*/ 852 h 254"/>
                      <a:gd name="T50" fmla="*/ 313 w 134"/>
                      <a:gd name="T51" fmla="*/ 807 h 254"/>
                      <a:gd name="T52" fmla="*/ 400 w 134"/>
                      <a:gd name="T53" fmla="*/ 759 h 254"/>
                      <a:gd name="T54" fmla="*/ 392 w 134"/>
                      <a:gd name="T55" fmla="*/ 648 h 254"/>
                      <a:gd name="T56" fmla="*/ 380 w 134"/>
                      <a:gd name="T57" fmla="*/ 534 h 254"/>
                      <a:gd name="T58" fmla="*/ 363 w 134"/>
                      <a:gd name="T59" fmla="*/ 496 h 254"/>
                      <a:gd name="T60" fmla="*/ 286 w 134"/>
                      <a:gd name="T61" fmla="*/ 412 h 254"/>
                      <a:gd name="T62" fmla="*/ 217 w 134"/>
                      <a:gd name="T63" fmla="*/ 323 h 254"/>
                      <a:gd name="T64" fmla="*/ 151 w 134"/>
                      <a:gd name="T65" fmla="*/ 246 h 254"/>
                      <a:gd name="T66" fmla="*/ 174 w 134"/>
                      <a:gd name="T67" fmla="*/ 21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54"/>
                      <a:gd name="T104" fmla="*/ 134 w 134"/>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54">
                        <a:moveTo>
                          <a:pt x="46" y="54"/>
                        </a:moveTo>
                        <a:lnTo>
                          <a:pt x="42" y="49"/>
                        </a:lnTo>
                        <a:lnTo>
                          <a:pt x="34" y="41"/>
                        </a:lnTo>
                        <a:lnTo>
                          <a:pt x="26" y="44"/>
                        </a:lnTo>
                        <a:lnTo>
                          <a:pt x="15" y="35"/>
                        </a:lnTo>
                        <a:lnTo>
                          <a:pt x="12" y="27"/>
                        </a:lnTo>
                        <a:lnTo>
                          <a:pt x="0" y="15"/>
                        </a:lnTo>
                        <a:lnTo>
                          <a:pt x="4" y="12"/>
                        </a:lnTo>
                        <a:lnTo>
                          <a:pt x="12" y="14"/>
                        </a:lnTo>
                        <a:lnTo>
                          <a:pt x="15" y="12"/>
                        </a:lnTo>
                        <a:lnTo>
                          <a:pt x="22" y="11"/>
                        </a:lnTo>
                        <a:lnTo>
                          <a:pt x="25" y="12"/>
                        </a:lnTo>
                        <a:lnTo>
                          <a:pt x="28" y="11"/>
                        </a:lnTo>
                        <a:lnTo>
                          <a:pt x="34" y="11"/>
                        </a:lnTo>
                        <a:lnTo>
                          <a:pt x="42" y="0"/>
                        </a:lnTo>
                        <a:lnTo>
                          <a:pt x="49" y="1"/>
                        </a:lnTo>
                        <a:lnTo>
                          <a:pt x="67" y="8"/>
                        </a:lnTo>
                        <a:lnTo>
                          <a:pt x="69" y="20"/>
                        </a:lnTo>
                        <a:lnTo>
                          <a:pt x="76" y="24"/>
                        </a:lnTo>
                        <a:lnTo>
                          <a:pt x="91" y="30"/>
                        </a:lnTo>
                        <a:lnTo>
                          <a:pt x="83" y="37"/>
                        </a:lnTo>
                        <a:lnTo>
                          <a:pt x="74" y="41"/>
                        </a:lnTo>
                        <a:lnTo>
                          <a:pt x="74" y="43"/>
                        </a:lnTo>
                        <a:lnTo>
                          <a:pt x="69" y="57"/>
                        </a:lnTo>
                        <a:lnTo>
                          <a:pt x="64" y="73"/>
                        </a:lnTo>
                        <a:lnTo>
                          <a:pt x="74" y="88"/>
                        </a:lnTo>
                        <a:lnTo>
                          <a:pt x="78" y="97"/>
                        </a:lnTo>
                        <a:lnTo>
                          <a:pt x="87" y="106"/>
                        </a:lnTo>
                        <a:lnTo>
                          <a:pt x="97" y="116"/>
                        </a:lnTo>
                        <a:lnTo>
                          <a:pt x="110" y="127"/>
                        </a:lnTo>
                        <a:lnTo>
                          <a:pt x="120" y="137"/>
                        </a:lnTo>
                        <a:lnTo>
                          <a:pt x="128" y="161"/>
                        </a:lnTo>
                        <a:lnTo>
                          <a:pt x="134" y="186"/>
                        </a:lnTo>
                        <a:lnTo>
                          <a:pt x="133" y="191"/>
                        </a:lnTo>
                        <a:lnTo>
                          <a:pt x="133" y="197"/>
                        </a:lnTo>
                        <a:lnTo>
                          <a:pt x="131" y="204"/>
                        </a:lnTo>
                        <a:lnTo>
                          <a:pt x="120" y="213"/>
                        </a:lnTo>
                        <a:lnTo>
                          <a:pt x="110" y="223"/>
                        </a:lnTo>
                        <a:lnTo>
                          <a:pt x="99" y="221"/>
                        </a:lnTo>
                        <a:lnTo>
                          <a:pt x="99" y="225"/>
                        </a:lnTo>
                        <a:lnTo>
                          <a:pt x="99" y="230"/>
                        </a:lnTo>
                        <a:lnTo>
                          <a:pt x="96" y="233"/>
                        </a:lnTo>
                        <a:lnTo>
                          <a:pt x="96" y="239"/>
                        </a:lnTo>
                        <a:lnTo>
                          <a:pt x="90" y="240"/>
                        </a:lnTo>
                        <a:lnTo>
                          <a:pt x="79" y="252"/>
                        </a:lnTo>
                        <a:lnTo>
                          <a:pt x="71" y="254"/>
                        </a:lnTo>
                        <a:lnTo>
                          <a:pt x="72" y="234"/>
                        </a:lnTo>
                        <a:lnTo>
                          <a:pt x="63" y="224"/>
                        </a:lnTo>
                        <a:lnTo>
                          <a:pt x="72" y="219"/>
                        </a:lnTo>
                        <a:lnTo>
                          <a:pt x="76" y="217"/>
                        </a:lnTo>
                        <a:lnTo>
                          <a:pt x="87" y="218"/>
                        </a:lnTo>
                        <a:lnTo>
                          <a:pt x="83" y="205"/>
                        </a:lnTo>
                        <a:lnTo>
                          <a:pt x="91" y="200"/>
                        </a:lnTo>
                        <a:lnTo>
                          <a:pt x="105" y="193"/>
                        </a:lnTo>
                        <a:lnTo>
                          <a:pt x="104" y="179"/>
                        </a:lnTo>
                        <a:lnTo>
                          <a:pt x="103" y="165"/>
                        </a:lnTo>
                        <a:lnTo>
                          <a:pt x="103" y="150"/>
                        </a:lnTo>
                        <a:lnTo>
                          <a:pt x="100" y="136"/>
                        </a:lnTo>
                        <a:lnTo>
                          <a:pt x="96" y="130"/>
                        </a:lnTo>
                        <a:lnTo>
                          <a:pt x="96" y="126"/>
                        </a:lnTo>
                        <a:lnTo>
                          <a:pt x="83" y="115"/>
                        </a:lnTo>
                        <a:lnTo>
                          <a:pt x="76" y="105"/>
                        </a:lnTo>
                        <a:lnTo>
                          <a:pt x="67" y="93"/>
                        </a:lnTo>
                        <a:lnTo>
                          <a:pt x="57" y="82"/>
                        </a:lnTo>
                        <a:lnTo>
                          <a:pt x="37" y="68"/>
                        </a:lnTo>
                        <a:lnTo>
                          <a:pt x="40" y="62"/>
                        </a:lnTo>
                        <a:lnTo>
                          <a:pt x="49" y="60"/>
                        </a:lnTo>
                        <a:lnTo>
                          <a:pt x="46" y="5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60" name="Group 180"/>
                <p:cNvGrpSpPr>
                  <a:grpSpLocks noChangeAspect="1"/>
                </p:cNvGrpSpPr>
                <p:nvPr/>
              </p:nvGrpSpPr>
              <p:grpSpPr bwMode="auto">
                <a:xfrm>
                  <a:off x="4735" y="2419"/>
                  <a:ext cx="885" cy="1187"/>
                  <a:chOff x="4735" y="2419"/>
                  <a:chExt cx="885" cy="1187"/>
                </a:xfrm>
                <a:grpFill/>
              </p:grpSpPr>
              <p:sp>
                <p:nvSpPr>
                  <p:cNvPr id="483" name="Freeform 181"/>
                  <p:cNvSpPr>
                    <a:spLocks noChangeAspect="1"/>
                  </p:cNvSpPr>
                  <p:nvPr/>
                </p:nvSpPr>
                <p:spPr bwMode="auto">
                  <a:xfrm>
                    <a:off x="5019" y="2902"/>
                    <a:ext cx="78" cy="45"/>
                  </a:xfrm>
                  <a:custGeom>
                    <a:avLst/>
                    <a:gdLst>
                      <a:gd name="T0" fmla="*/ 221 w 60"/>
                      <a:gd name="T1" fmla="*/ 0 h 34"/>
                      <a:gd name="T2" fmla="*/ 137 w 60"/>
                      <a:gd name="T3" fmla="*/ 1 h 34"/>
                      <a:gd name="T4" fmla="*/ 83 w 60"/>
                      <a:gd name="T5" fmla="*/ 34 h 34"/>
                      <a:gd name="T6" fmla="*/ 27 w 60"/>
                      <a:gd name="T7" fmla="*/ 65 h 34"/>
                      <a:gd name="T8" fmla="*/ 1 w 60"/>
                      <a:gd name="T9" fmla="*/ 115 h 34"/>
                      <a:gd name="T10" fmla="*/ 0 w 60"/>
                      <a:gd name="T11" fmla="*/ 124 h 34"/>
                      <a:gd name="T12" fmla="*/ 9 w 60"/>
                      <a:gd name="T13" fmla="*/ 139 h 34"/>
                      <a:gd name="T14" fmla="*/ 74 w 60"/>
                      <a:gd name="T15" fmla="*/ 87 h 34"/>
                      <a:gd name="T16" fmla="*/ 152 w 60"/>
                      <a:gd name="T17" fmla="*/ 45 h 34"/>
                      <a:gd name="T18" fmla="*/ 221 w 60"/>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4"/>
                      <a:gd name="T32" fmla="*/ 60 w 6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4">
                        <a:moveTo>
                          <a:pt x="60" y="0"/>
                        </a:moveTo>
                        <a:lnTo>
                          <a:pt x="37" y="1"/>
                        </a:lnTo>
                        <a:lnTo>
                          <a:pt x="22" y="8"/>
                        </a:lnTo>
                        <a:lnTo>
                          <a:pt x="7" y="16"/>
                        </a:lnTo>
                        <a:lnTo>
                          <a:pt x="1" y="29"/>
                        </a:lnTo>
                        <a:lnTo>
                          <a:pt x="0" y="31"/>
                        </a:lnTo>
                        <a:lnTo>
                          <a:pt x="2" y="34"/>
                        </a:lnTo>
                        <a:lnTo>
                          <a:pt x="20" y="22"/>
                        </a:lnTo>
                        <a:lnTo>
                          <a:pt x="41" y="11"/>
                        </a:lnTo>
                        <a:lnTo>
                          <a:pt x="60"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4" name="Freeform 182"/>
                  <p:cNvSpPr>
                    <a:spLocks noChangeAspect="1"/>
                  </p:cNvSpPr>
                  <p:nvPr/>
                </p:nvSpPr>
                <p:spPr bwMode="auto">
                  <a:xfrm>
                    <a:off x="4947" y="2896"/>
                    <a:ext cx="66" cy="15"/>
                  </a:xfrm>
                  <a:custGeom>
                    <a:avLst/>
                    <a:gdLst>
                      <a:gd name="T0" fmla="*/ 184 w 51"/>
                      <a:gd name="T1" fmla="*/ 1 h 11"/>
                      <a:gd name="T2" fmla="*/ 177 w 51"/>
                      <a:gd name="T3" fmla="*/ 0 h 11"/>
                      <a:gd name="T4" fmla="*/ 170 w 51"/>
                      <a:gd name="T5" fmla="*/ 0 h 11"/>
                      <a:gd name="T6" fmla="*/ 153 w 51"/>
                      <a:gd name="T7" fmla="*/ 26 h 11"/>
                      <a:gd name="T8" fmla="*/ 120 w 51"/>
                      <a:gd name="T9" fmla="*/ 26 h 11"/>
                      <a:gd name="T10" fmla="*/ 75 w 51"/>
                      <a:gd name="T11" fmla="*/ 14 h 11"/>
                      <a:gd name="T12" fmla="*/ 35 w 51"/>
                      <a:gd name="T13" fmla="*/ 1 h 11"/>
                      <a:gd name="T14" fmla="*/ 0 w 51"/>
                      <a:gd name="T15" fmla="*/ 37 h 11"/>
                      <a:gd name="T16" fmla="*/ 27 w 51"/>
                      <a:gd name="T17" fmla="*/ 50 h 11"/>
                      <a:gd name="T18" fmla="*/ 84 w 51"/>
                      <a:gd name="T19" fmla="*/ 48 h 11"/>
                      <a:gd name="T20" fmla="*/ 137 w 51"/>
                      <a:gd name="T21" fmla="*/ 41 h 11"/>
                      <a:gd name="T22" fmla="*/ 184 w 51"/>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1"/>
                      <a:gd name="T38" fmla="*/ 51 w 51"/>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1">
                        <a:moveTo>
                          <a:pt x="51" y="1"/>
                        </a:moveTo>
                        <a:lnTo>
                          <a:pt x="49" y="0"/>
                        </a:lnTo>
                        <a:lnTo>
                          <a:pt x="46" y="0"/>
                        </a:lnTo>
                        <a:lnTo>
                          <a:pt x="42" y="5"/>
                        </a:lnTo>
                        <a:lnTo>
                          <a:pt x="33" y="5"/>
                        </a:lnTo>
                        <a:lnTo>
                          <a:pt x="21" y="3"/>
                        </a:lnTo>
                        <a:lnTo>
                          <a:pt x="9" y="1"/>
                        </a:lnTo>
                        <a:lnTo>
                          <a:pt x="0" y="8"/>
                        </a:lnTo>
                        <a:lnTo>
                          <a:pt x="7" y="11"/>
                        </a:lnTo>
                        <a:lnTo>
                          <a:pt x="23" y="10"/>
                        </a:lnTo>
                        <a:lnTo>
                          <a:pt x="38" y="9"/>
                        </a:lnTo>
                        <a:lnTo>
                          <a:pt x="51" y="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5" name="Freeform 183"/>
                  <p:cNvSpPr>
                    <a:spLocks noChangeAspect="1"/>
                  </p:cNvSpPr>
                  <p:nvPr/>
                </p:nvSpPr>
                <p:spPr bwMode="auto">
                  <a:xfrm>
                    <a:off x="4885" y="2894"/>
                    <a:ext cx="50" cy="20"/>
                  </a:xfrm>
                  <a:custGeom>
                    <a:avLst/>
                    <a:gdLst>
                      <a:gd name="T0" fmla="*/ 135 w 39"/>
                      <a:gd name="T1" fmla="*/ 30 h 16"/>
                      <a:gd name="T2" fmla="*/ 122 w 39"/>
                      <a:gd name="T3" fmla="*/ 14 h 16"/>
                      <a:gd name="T4" fmla="*/ 104 w 39"/>
                      <a:gd name="T5" fmla="*/ 21 h 16"/>
                      <a:gd name="T6" fmla="*/ 59 w 39"/>
                      <a:gd name="T7" fmla="*/ 0 h 16"/>
                      <a:gd name="T8" fmla="*/ 87 w 39"/>
                      <a:gd name="T9" fmla="*/ 26 h 16"/>
                      <a:gd name="T10" fmla="*/ 58 w 39"/>
                      <a:gd name="T11" fmla="*/ 26 h 16"/>
                      <a:gd name="T12" fmla="*/ 13 w 39"/>
                      <a:gd name="T13" fmla="*/ 24 h 16"/>
                      <a:gd name="T14" fmla="*/ 0 w 39"/>
                      <a:gd name="T15" fmla="*/ 49 h 16"/>
                      <a:gd name="T16" fmla="*/ 46 w 39"/>
                      <a:gd name="T17" fmla="*/ 40 h 16"/>
                      <a:gd name="T18" fmla="*/ 95 w 39"/>
                      <a:gd name="T19" fmla="*/ 32 h 16"/>
                      <a:gd name="T20" fmla="*/ 106 w 39"/>
                      <a:gd name="T21" fmla="*/ 39 h 16"/>
                      <a:gd name="T22" fmla="*/ 106 w 39"/>
                      <a:gd name="T23" fmla="*/ 37 h 16"/>
                      <a:gd name="T24" fmla="*/ 135 w 39"/>
                      <a:gd name="T25" fmla="*/ 3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6"/>
                      <a:gd name="T41" fmla="*/ 39 w 3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6">
                        <a:moveTo>
                          <a:pt x="39" y="10"/>
                        </a:moveTo>
                        <a:lnTo>
                          <a:pt x="35" y="5"/>
                        </a:lnTo>
                        <a:lnTo>
                          <a:pt x="30" y="7"/>
                        </a:lnTo>
                        <a:lnTo>
                          <a:pt x="17" y="0"/>
                        </a:lnTo>
                        <a:lnTo>
                          <a:pt x="25" y="9"/>
                        </a:lnTo>
                        <a:lnTo>
                          <a:pt x="16" y="9"/>
                        </a:lnTo>
                        <a:lnTo>
                          <a:pt x="4" y="8"/>
                        </a:lnTo>
                        <a:lnTo>
                          <a:pt x="0" y="16"/>
                        </a:lnTo>
                        <a:lnTo>
                          <a:pt x="13" y="14"/>
                        </a:lnTo>
                        <a:lnTo>
                          <a:pt x="27" y="11"/>
                        </a:lnTo>
                        <a:lnTo>
                          <a:pt x="31" y="13"/>
                        </a:lnTo>
                        <a:lnTo>
                          <a:pt x="31" y="12"/>
                        </a:lnTo>
                        <a:lnTo>
                          <a:pt x="39" y="1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6" name="Freeform 184"/>
                  <p:cNvSpPr>
                    <a:spLocks noChangeAspect="1"/>
                  </p:cNvSpPr>
                  <p:nvPr/>
                </p:nvSpPr>
                <p:spPr bwMode="auto">
                  <a:xfrm>
                    <a:off x="4928" y="2925"/>
                    <a:ext cx="36" cy="18"/>
                  </a:xfrm>
                  <a:custGeom>
                    <a:avLst/>
                    <a:gdLst>
                      <a:gd name="T0" fmla="*/ 113 w 27"/>
                      <a:gd name="T1" fmla="*/ 39 h 14"/>
                      <a:gd name="T2" fmla="*/ 73 w 27"/>
                      <a:gd name="T3" fmla="*/ 50 h 14"/>
                      <a:gd name="T4" fmla="*/ 21 w 27"/>
                      <a:gd name="T5" fmla="*/ 17 h 14"/>
                      <a:gd name="T6" fmla="*/ 0 w 27"/>
                      <a:gd name="T7" fmla="*/ 0 h 14"/>
                      <a:gd name="T8" fmla="*/ 65 w 27"/>
                      <a:gd name="T9" fmla="*/ 0 h 14"/>
                      <a:gd name="T10" fmla="*/ 113 w 27"/>
                      <a:gd name="T11" fmla="*/ 39 h 14"/>
                      <a:gd name="T12" fmla="*/ 0 60000 65536"/>
                      <a:gd name="T13" fmla="*/ 0 60000 65536"/>
                      <a:gd name="T14" fmla="*/ 0 60000 65536"/>
                      <a:gd name="T15" fmla="*/ 0 60000 65536"/>
                      <a:gd name="T16" fmla="*/ 0 60000 65536"/>
                      <a:gd name="T17" fmla="*/ 0 60000 65536"/>
                      <a:gd name="T18" fmla="*/ 0 w 27"/>
                      <a:gd name="T19" fmla="*/ 0 h 14"/>
                      <a:gd name="T20" fmla="*/ 27 w 2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7" h="14">
                        <a:moveTo>
                          <a:pt x="27" y="11"/>
                        </a:moveTo>
                        <a:lnTo>
                          <a:pt x="17" y="14"/>
                        </a:lnTo>
                        <a:lnTo>
                          <a:pt x="5" y="5"/>
                        </a:lnTo>
                        <a:lnTo>
                          <a:pt x="0" y="0"/>
                        </a:lnTo>
                        <a:lnTo>
                          <a:pt x="16" y="0"/>
                        </a:lnTo>
                        <a:lnTo>
                          <a:pt x="27"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7" name="Freeform 185"/>
                  <p:cNvSpPr>
                    <a:spLocks noChangeAspect="1"/>
                  </p:cNvSpPr>
                  <p:nvPr/>
                </p:nvSpPr>
                <p:spPr bwMode="auto">
                  <a:xfrm>
                    <a:off x="4842" y="2894"/>
                    <a:ext cx="22" cy="15"/>
                  </a:xfrm>
                  <a:custGeom>
                    <a:avLst/>
                    <a:gdLst>
                      <a:gd name="T0" fmla="*/ 61 w 17"/>
                      <a:gd name="T1" fmla="*/ 27 h 11"/>
                      <a:gd name="T2" fmla="*/ 53 w 17"/>
                      <a:gd name="T3" fmla="*/ 10 h 11"/>
                      <a:gd name="T4" fmla="*/ 0 w 17"/>
                      <a:gd name="T5" fmla="*/ 0 h 11"/>
                      <a:gd name="T6" fmla="*/ 35 w 17"/>
                      <a:gd name="T7" fmla="*/ 50 h 11"/>
                      <a:gd name="T8" fmla="*/ 61 w 17"/>
                      <a:gd name="T9" fmla="*/ 27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17" y="6"/>
                        </a:moveTo>
                        <a:lnTo>
                          <a:pt x="15" y="2"/>
                        </a:lnTo>
                        <a:lnTo>
                          <a:pt x="0" y="0"/>
                        </a:lnTo>
                        <a:lnTo>
                          <a:pt x="9" y="11"/>
                        </a:lnTo>
                        <a:lnTo>
                          <a:pt x="17" y="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8" name="Freeform 186"/>
                  <p:cNvSpPr>
                    <a:spLocks noChangeAspect="1"/>
                  </p:cNvSpPr>
                  <p:nvPr/>
                </p:nvSpPr>
                <p:spPr bwMode="auto">
                  <a:xfrm>
                    <a:off x="5241" y="2835"/>
                    <a:ext cx="10" cy="16"/>
                  </a:xfrm>
                  <a:custGeom>
                    <a:avLst/>
                    <a:gdLst>
                      <a:gd name="T0" fmla="*/ 41 w 7"/>
                      <a:gd name="T1" fmla="*/ 32 h 13"/>
                      <a:gd name="T2" fmla="*/ 39 w 7"/>
                      <a:gd name="T3" fmla="*/ 0 h 13"/>
                      <a:gd name="T4" fmla="*/ 0 w 7"/>
                      <a:gd name="T5" fmla="*/ 11 h 13"/>
                      <a:gd name="T6" fmla="*/ 0 w 7"/>
                      <a:gd name="T7" fmla="*/ 38 h 13"/>
                      <a:gd name="T8" fmla="*/ 41 w 7"/>
                      <a:gd name="T9" fmla="*/ 3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11"/>
                        </a:moveTo>
                        <a:lnTo>
                          <a:pt x="6" y="0"/>
                        </a:lnTo>
                        <a:lnTo>
                          <a:pt x="0" y="4"/>
                        </a:lnTo>
                        <a:lnTo>
                          <a:pt x="0" y="13"/>
                        </a:lnTo>
                        <a:lnTo>
                          <a:pt x="7"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9" name="Freeform 187"/>
                  <p:cNvSpPr>
                    <a:spLocks noChangeAspect="1"/>
                  </p:cNvSpPr>
                  <p:nvPr/>
                </p:nvSpPr>
                <p:spPr bwMode="auto">
                  <a:xfrm>
                    <a:off x="5004" y="2815"/>
                    <a:ext cx="9" cy="15"/>
                  </a:xfrm>
                  <a:custGeom>
                    <a:avLst/>
                    <a:gdLst>
                      <a:gd name="T0" fmla="*/ 24 w 7"/>
                      <a:gd name="T1" fmla="*/ 20 h 12"/>
                      <a:gd name="T2" fmla="*/ 24 w 7"/>
                      <a:gd name="T3" fmla="*/ 0 h 12"/>
                      <a:gd name="T4" fmla="*/ 8 w 7"/>
                      <a:gd name="T5" fmla="*/ 1 h 12"/>
                      <a:gd name="T6" fmla="*/ 0 w 7"/>
                      <a:gd name="T7" fmla="*/ 37 h 12"/>
                      <a:gd name="T8" fmla="*/ 24 w 7"/>
                      <a:gd name="T9" fmla="*/ 2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6"/>
                        </a:moveTo>
                        <a:lnTo>
                          <a:pt x="7" y="0"/>
                        </a:lnTo>
                        <a:lnTo>
                          <a:pt x="2" y="1"/>
                        </a:lnTo>
                        <a:lnTo>
                          <a:pt x="0" y="12"/>
                        </a:lnTo>
                        <a:lnTo>
                          <a:pt x="7" y="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0" name="Freeform 188"/>
                  <p:cNvSpPr>
                    <a:spLocks noChangeAspect="1"/>
                  </p:cNvSpPr>
                  <p:nvPr/>
                </p:nvSpPr>
                <p:spPr bwMode="auto">
                  <a:xfrm>
                    <a:off x="4838" y="2593"/>
                    <a:ext cx="19" cy="22"/>
                  </a:xfrm>
                  <a:custGeom>
                    <a:avLst/>
                    <a:gdLst>
                      <a:gd name="T0" fmla="*/ 25 w 15"/>
                      <a:gd name="T1" fmla="*/ 77 h 16"/>
                      <a:gd name="T2" fmla="*/ 0 w 15"/>
                      <a:gd name="T3" fmla="*/ 36 h 16"/>
                      <a:gd name="T4" fmla="*/ 48 w 15"/>
                      <a:gd name="T5" fmla="*/ 0 h 16"/>
                      <a:gd name="T6" fmla="*/ 48 w 15"/>
                      <a:gd name="T7" fmla="*/ 1 h 16"/>
                      <a:gd name="T8" fmla="*/ 37 w 15"/>
                      <a:gd name="T9" fmla="*/ 49 h 16"/>
                      <a:gd name="T10" fmla="*/ 25 w 15"/>
                      <a:gd name="T11" fmla="*/ 77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8" y="16"/>
                        </a:moveTo>
                        <a:lnTo>
                          <a:pt x="0" y="7"/>
                        </a:lnTo>
                        <a:lnTo>
                          <a:pt x="15" y="0"/>
                        </a:lnTo>
                        <a:lnTo>
                          <a:pt x="15" y="1"/>
                        </a:lnTo>
                        <a:lnTo>
                          <a:pt x="11" y="10"/>
                        </a:lnTo>
                        <a:lnTo>
                          <a:pt x="8" y="1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1" name="Freeform 189"/>
                  <p:cNvSpPr>
                    <a:spLocks noChangeAspect="1"/>
                  </p:cNvSpPr>
                  <p:nvPr/>
                </p:nvSpPr>
                <p:spPr bwMode="auto">
                  <a:xfrm>
                    <a:off x="5368" y="2767"/>
                    <a:ext cx="195" cy="185"/>
                  </a:xfrm>
                  <a:custGeom>
                    <a:avLst/>
                    <a:gdLst>
                      <a:gd name="T0" fmla="*/ 572 w 149"/>
                      <a:gd name="T1" fmla="*/ 539 h 140"/>
                      <a:gd name="T2" fmla="*/ 550 w 149"/>
                      <a:gd name="T3" fmla="*/ 552 h 140"/>
                      <a:gd name="T4" fmla="*/ 551 w 149"/>
                      <a:gd name="T5" fmla="*/ 562 h 140"/>
                      <a:gd name="T6" fmla="*/ 522 w 149"/>
                      <a:gd name="T7" fmla="*/ 554 h 140"/>
                      <a:gd name="T8" fmla="*/ 465 w 149"/>
                      <a:gd name="T9" fmla="*/ 543 h 140"/>
                      <a:gd name="T10" fmla="*/ 407 w 149"/>
                      <a:gd name="T11" fmla="*/ 531 h 140"/>
                      <a:gd name="T12" fmla="*/ 377 w 149"/>
                      <a:gd name="T13" fmla="*/ 496 h 140"/>
                      <a:gd name="T14" fmla="*/ 349 w 149"/>
                      <a:gd name="T15" fmla="*/ 461 h 140"/>
                      <a:gd name="T16" fmla="*/ 313 w 149"/>
                      <a:gd name="T17" fmla="*/ 418 h 140"/>
                      <a:gd name="T18" fmla="*/ 288 w 149"/>
                      <a:gd name="T19" fmla="*/ 375 h 140"/>
                      <a:gd name="T20" fmla="*/ 209 w 149"/>
                      <a:gd name="T21" fmla="*/ 349 h 140"/>
                      <a:gd name="T22" fmla="*/ 202 w 149"/>
                      <a:gd name="T23" fmla="*/ 362 h 140"/>
                      <a:gd name="T24" fmla="*/ 173 w 149"/>
                      <a:gd name="T25" fmla="*/ 352 h 140"/>
                      <a:gd name="T26" fmla="*/ 177 w 149"/>
                      <a:gd name="T27" fmla="*/ 382 h 140"/>
                      <a:gd name="T28" fmla="*/ 151 w 149"/>
                      <a:gd name="T29" fmla="*/ 379 h 140"/>
                      <a:gd name="T30" fmla="*/ 160 w 149"/>
                      <a:gd name="T31" fmla="*/ 392 h 140"/>
                      <a:gd name="T32" fmla="*/ 76 w 149"/>
                      <a:gd name="T33" fmla="*/ 392 h 140"/>
                      <a:gd name="T34" fmla="*/ 140 w 149"/>
                      <a:gd name="T35" fmla="*/ 436 h 140"/>
                      <a:gd name="T36" fmla="*/ 115 w 149"/>
                      <a:gd name="T37" fmla="*/ 466 h 140"/>
                      <a:gd name="T38" fmla="*/ 58 w 149"/>
                      <a:gd name="T39" fmla="*/ 461 h 140"/>
                      <a:gd name="T40" fmla="*/ 0 w 149"/>
                      <a:gd name="T41" fmla="*/ 461 h 140"/>
                      <a:gd name="T42" fmla="*/ 1 w 149"/>
                      <a:gd name="T43" fmla="*/ 400 h 140"/>
                      <a:gd name="T44" fmla="*/ 9 w 149"/>
                      <a:gd name="T45" fmla="*/ 349 h 140"/>
                      <a:gd name="T46" fmla="*/ 12 w 149"/>
                      <a:gd name="T47" fmla="*/ 289 h 140"/>
                      <a:gd name="T48" fmla="*/ 21 w 149"/>
                      <a:gd name="T49" fmla="*/ 235 h 140"/>
                      <a:gd name="T50" fmla="*/ 22 w 149"/>
                      <a:gd name="T51" fmla="*/ 173 h 140"/>
                      <a:gd name="T52" fmla="*/ 22 w 149"/>
                      <a:gd name="T53" fmla="*/ 115 h 140"/>
                      <a:gd name="T54" fmla="*/ 27 w 149"/>
                      <a:gd name="T55" fmla="*/ 59 h 140"/>
                      <a:gd name="T56" fmla="*/ 27 w 149"/>
                      <a:gd name="T57" fmla="*/ 0 h 140"/>
                      <a:gd name="T58" fmla="*/ 85 w 149"/>
                      <a:gd name="T59" fmla="*/ 28 h 140"/>
                      <a:gd name="T60" fmla="*/ 139 w 149"/>
                      <a:gd name="T61" fmla="*/ 55 h 140"/>
                      <a:gd name="T62" fmla="*/ 198 w 149"/>
                      <a:gd name="T63" fmla="*/ 78 h 140"/>
                      <a:gd name="T64" fmla="*/ 254 w 149"/>
                      <a:gd name="T65" fmla="*/ 110 h 140"/>
                      <a:gd name="T66" fmla="*/ 304 w 149"/>
                      <a:gd name="T67" fmla="*/ 178 h 140"/>
                      <a:gd name="T68" fmla="*/ 306 w 149"/>
                      <a:gd name="T69" fmla="*/ 206 h 140"/>
                      <a:gd name="T70" fmla="*/ 361 w 149"/>
                      <a:gd name="T71" fmla="*/ 229 h 140"/>
                      <a:gd name="T72" fmla="*/ 410 w 149"/>
                      <a:gd name="T73" fmla="*/ 254 h 140"/>
                      <a:gd name="T74" fmla="*/ 415 w 149"/>
                      <a:gd name="T75" fmla="*/ 289 h 140"/>
                      <a:gd name="T76" fmla="*/ 363 w 149"/>
                      <a:gd name="T77" fmla="*/ 297 h 140"/>
                      <a:gd name="T78" fmla="*/ 387 w 149"/>
                      <a:gd name="T79" fmla="*/ 359 h 140"/>
                      <a:gd name="T80" fmla="*/ 429 w 149"/>
                      <a:gd name="T81" fmla="*/ 392 h 140"/>
                      <a:gd name="T82" fmla="*/ 453 w 149"/>
                      <a:gd name="T83" fmla="*/ 455 h 140"/>
                      <a:gd name="T84" fmla="*/ 493 w 149"/>
                      <a:gd name="T85" fmla="*/ 461 h 140"/>
                      <a:gd name="T86" fmla="*/ 487 w 149"/>
                      <a:gd name="T87" fmla="*/ 488 h 140"/>
                      <a:gd name="T88" fmla="*/ 522 w 149"/>
                      <a:gd name="T89" fmla="*/ 503 h 140"/>
                      <a:gd name="T90" fmla="*/ 521 w 149"/>
                      <a:gd name="T91" fmla="*/ 515 h 140"/>
                      <a:gd name="T92" fmla="*/ 572 w 149"/>
                      <a:gd name="T93" fmla="*/ 539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9"/>
                      <a:gd name="T142" fmla="*/ 0 h 140"/>
                      <a:gd name="T143" fmla="*/ 149 w 149"/>
                      <a:gd name="T144" fmla="*/ 140 h 1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9" h="140">
                        <a:moveTo>
                          <a:pt x="149" y="134"/>
                        </a:moveTo>
                        <a:lnTo>
                          <a:pt x="143" y="137"/>
                        </a:lnTo>
                        <a:lnTo>
                          <a:pt x="144" y="140"/>
                        </a:lnTo>
                        <a:lnTo>
                          <a:pt x="136" y="138"/>
                        </a:lnTo>
                        <a:lnTo>
                          <a:pt x="121" y="135"/>
                        </a:lnTo>
                        <a:lnTo>
                          <a:pt x="106" y="132"/>
                        </a:lnTo>
                        <a:lnTo>
                          <a:pt x="98" y="123"/>
                        </a:lnTo>
                        <a:lnTo>
                          <a:pt x="91" y="114"/>
                        </a:lnTo>
                        <a:lnTo>
                          <a:pt x="82" y="104"/>
                        </a:lnTo>
                        <a:lnTo>
                          <a:pt x="75" y="93"/>
                        </a:lnTo>
                        <a:lnTo>
                          <a:pt x="54" y="86"/>
                        </a:lnTo>
                        <a:lnTo>
                          <a:pt x="53" y="90"/>
                        </a:lnTo>
                        <a:lnTo>
                          <a:pt x="45" y="87"/>
                        </a:lnTo>
                        <a:lnTo>
                          <a:pt x="46" y="95"/>
                        </a:lnTo>
                        <a:lnTo>
                          <a:pt x="39" y="94"/>
                        </a:lnTo>
                        <a:lnTo>
                          <a:pt x="41" y="98"/>
                        </a:lnTo>
                        <a:lnTo>
                          <a:pt x="20" y="98"/>
                        </a:lnTo>
                        <a:lnTo>
                          <a:pt x="37" y="108"/>
                        </a:lnTo>
                        <a:lnTo>
                          <a:pt x="30" y="116"/>
                        </a:lnTo>
                        <a:lnTo>
                          <a:pt x="15" y="114"/>
                        </a:lnTo>
                        <a:lnTo>
                          <a:pt x="0" y="114"/>
                        </a:lnTo>
                        <a:lnTo>
                          <a:pt x="1" y="99"/>
                        </a:lnTo>
                        <a:lnTo>
                          <a:pt x="2" y="86"/>
                        </a:lnTo>
                        <a:lnTo>
                          <a:pt x="3" y="72"/>
                        </a:lnTo>
                        <a:lnTo>
                          <a:pt x="5" y="58"/>
                        </a:lnTo>
                        <a:lnTo>
                          <a:pt x="6" y="43"/>
                        </a:lnTo>
                        <a:lnTo>
                          <a:pt x="6" y="29"/>
                        </a:lnTo>
                        <a:lnTo>
                          <a:pt x="7" y="15"/>
                        </a:lnTo>
                        <a:lnTo>
                          <a:pt x="7" y="0"/>
                        </a:lnTo>
                        <a:lnTo>
                          <a:pt x="22" y="7"/>
                        </a:lnTo>
                        <a:lnTo>
                          <a:pt x="36" y="14"/>
                        </a:lnTo>
                        <a:lnTo>
                          <a:pt x="51" y="20"/>
                        </a:lnTo>
                        <a:lnTo>
                          <a:pt x="66" y="27"/>
                        </a:lnTo>
                        <a:lnTo>
                          <a:pt x="79" y="44"/>
                        </a:lnTo>
                        <a:lnTo>
                          <a:pt x="80" y="51"/>
                        </a:lnTo>
                        <a:lnTo>
                          <a:pt x="94" y="57"/>
                        </a:lnTo>
                        <a:lnTo>
                          <a:pt x="107" y="63"/>
                        </a:lnTo>
                        <a:lnTo>
                          <a:pt x="108" y="72"/>
                        </a:lnTo>
                        <a:lnTo>
                          <a:pt x="95" y="74"/>
                        </a:lnTo>
                        <a:lnTo>
                          <a:pt x="101" y="89"/>
                        </a:lnTo>
                        <a:lnTo>
                          <a:pt x="112" y="98"/>
                        </a:lnTo>
                        <a:lnTo>
                          <a:pt x="118" y="113"/>
                        </a:lnTo>
                        <a:lnTo>
                          <a:pt x="128" y="114"/>
                        </a:lnTo>
                        <a:lnTo>
                          <a:pt x="127" y="121"/>
                        </a:lnTo>
                        <a:lnTo>
                          <a:pt x="136" y="125"/>
                        </a:lnTo>
                        <a:lnTo>
                          <a:pt x="135" y="128"/>
                        </a:lnTo>
                        <a:lnTo>
                          <a:pt x="149" y="13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2" name="Freeform 190"/>
                  <p:cNvSpPr>
                    <a:spLocks noChangeAspect="1"/>
                  </p:cNvSpPr>
                  <p:nvPr/>
                </p:nvSpPr>
                <p:spPr bwMode="auto">
                  <a:xfrm>
                    <a:off x="5523" y="2805"/>
                    <a:ext cx="83" cy="46"/>
                  </a:xfrm>
                  <a:custGeom>
                    <a:avLst/>
                    <a:gdLst>
                      <a:gd name="T0" fmla="*/ 236 w 64"/>
                      <a:gd name="T1" fmla="*/ 9 h 35"/>
                      <a:gd name="T2" fmla="*/ 219 w 64"/>
                      <a:gd name="T3" fmla="*/ 50 h 35"/>
                      <a:gd name="T4" fmla="*/ 207 w 64"/>
                      <a:gd name="T5" fmla="*/ 64 h 35"/>
                      <a:gd name="T6" fmla="*/ 209 w 64"/>
                      <a:gd name="T7" fmla="*/ 84 h 35"/>
                      <a:gd name="T8" fmla="*/ 170 w 64"/>
                      <a:gd name="T9" fmla="*/ 104 h 35"/>
                      <a:gd name="T10" fmla="*/ 91 w 64"/>
                      <a:gd name="T11" fmla="*/ 137 h 35"/>
                      <a:gd name="T12" fmla="*/ 49 w 64"/>
                      <a:gd name="T13" fmla="*/ 125 h 35"/>
                      <a:gd name="T14" fmla="*/ 13 w 64"/>
                      <a:gd name="T15" fmla="*/ 110 h 35"/>
                      <a:gd name="T16" fmla="*/ 0 w 64"/>
                      <a:gd name="T17" fmla="*/ 84 h 35"/>
                      <a:gd name="T18" fmla="*/ 75 w 64"/>
                      <a:gd name="T19" fmla="*/ 88 h 35"/>
                      <a:gd name="T20" fmla="*/ 96 w 64"/>
                      <a:gd name="T21" fmla="*/ 55 h 35"/>
                      <a:gd name="T22" fmla="*/ 96 w 64"/>
                      <a:gd name="T23" fmla="*/ 75 h 35"/>
                      <a:gd name="T24" fmla="*/ 126 w 64"/>
                      <a:gd name="T25" fmla="*/ 87 h 35"/>
                      <a:gd name="T26" fmla="*/ 183 w 64"/>
                      <a:gd name="T27" fmla="*/ 49 h 35"/>
                      <a:gd name="T28" fmla="*/ 183 w 64"/>
                      <a:gd name="T29" fmla="*/ 1 h 35"/>
                      <a:gd name="T30" fmla="*/ 211 w 64"/>
                      <a:gd name="T31" fmla="*/ 0 h 35"/>
                      <a:gd name="T32" fmla="*/ 236 w 64"/>
                      <a:gd name="T33" fmla="*/ 9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35"/>
                      <a:gd name="T53" fmla="*/ 64 w 6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35">
                        <a:moveTo>
                          <a:pt x="64" y="2"/>
                        </a:moveTo>
                        <a:lnTo>
                          <a:pt x="59" y="13"/>
                        </a:lnTo>
                        <a:lnTo>
                          <a:pt x="56" y="16"/>
                        </a:lnTo>
                        <a:lnTo>
                          <a:pt x="57" y="21"/>
                        </a:lnTo>
                        <a:lnTo>
                          <a:pt x="46" y="27"/>
                        </a:lnTo>
                        <a:lnTo>
                          <a:pt x="25" y="35"/>
                        </a:lnTo>
                        <a:lnTo>
                          <a:pt x="13" y="32"/>
                        </a:lnTo>
                        <a:lnTo>
                          <a:pt x="4" y="28"/>
                        </a:lnTo>
                        <a:lnTo>
                          <a:pt x="0" y="21"/>
                        </a:lnTo>
                        <a:lnTo>
                          <a:pt x="21" y="23"/>
                        </a:lnTo>
                        <a:lnTo>
                          <a:pt x="26" y="14"/>
                        </a:lnTo>
                        <a:lnTo>
                          <a:pt x="26" y="19"/>
                        </a:lnTo>
                        <a:lnTo>
                          <a:pt x="35" y="22"/>
                        </a:lnTo>
                        <a:lnTo>
                          <a:pt x="50" y="12"/>
                        </a:lnTo>
                        <a:lnTo>
                          <a:pt x="50" y="1"/>
                        </a:lnTo>
                        <a:lnTo>
                          <a:pt x="58" y="0"/>
                        </a:lnTo>
                        <a:lnTo>
                          <a:pt x="64"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3" name="Freeform 191"/>
                  <p:cNvSpPr>
                    <a:spLocks noChangeAspect="1"/>
                  </p:cNvSpPr>
                  <p:nvPr/>
                </p:nvSpPr>
                <p:spPr bwMode="auto">
                  <a:xfrm>
                    <a:off x="5576" y="2769"/>
                    <a:ext cx="44" cy="47"/>
                  </a:xfrm>
                  <a:custGeom>
                    <a:avLst/>
                    <a:gdLst>
                      <a:gd name="T0" fmla="*/ 140 w 33"/>
                      <a:gd name="T1" fmla="*/ 126 h 35"/>
                      <a:gd name="T2" fmla="*/ 116 w 33"/>
                      <a:gd name="T3" fmla="*/ 153 h 35"/>
                      <a:gd name="T4" fmla="*/ 76 w 33"/>
                      <a:gd name="T5" fmla="*/ 63 h 35"/>
                      <a:gd name="T6" fmla="*/ 41 w 33"/>
                      <a:gd name="T7" fmla="*/ 36 h 35"/>
                      <a:gd name="T8" fmla="*/ 0 w 33"/>
                      <a:gd name="T9" fmla="*/ 0 h 35"/>
                      <a:gd name="T10" fmla="*/ 55 w 33"/>
                      <a:gd name="T11" fmla="*/ 42 h 35"/>
                      <a:gd name="T12" fmla="*/ 105 w 33"/>
                      <a:gd name="T13" fmla="*/ 78 h 35"/>
                      <a:gd name="T14" fmla="*/ 140 w 33"/>
                      <a:gd name="T15" fmla="*/ 126 h 3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5"/>
                      <a:gd name="T26" fmla="*/ 33 w 3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5">
                        <a:moveTo>
                          <a:pt x="33" y="29"/>
                        </a:moveTo>
                        <a:lnTo>
                          <a:pt x="28" y="35"/>
                        </a:lnTo>
                        <a:lnTo>
                          <a:pt x="18" y="14"/>
                        </a:lnTo>
                        <a:lnTo>
                          <a:pt x="10" y="8"/>
                        </a:lnTo>
                        <a:lnTo>
                          <a:pt x="0" y="0"/>
                        </a:lnTo>
                        <a:lnTo>
                          <a:pt x="13" y="10"/>
                        </a:lnTo>
                        <a:lnTo>
                          <a:pt x="25" y="18"/>
                        </a:lnTo>
                        <a:lnTo>
                          <a:pt x="33" y="2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4" name="Freeform 192"/>
                  <p:cNvSpPr>
                    <a:spLocks noChangeAspect="1"/>
                  </p:cNvSpPr>
                  <p:nvPr/>
                </p:nvSpPr>
                <p:spPr bwMode="auto">
                  <a:xfrm>
                    <a:off x="5566" y="2933"/>
                    <a:ext cx="8" cy="8"/>
                  </a:xfrm>
                  <a:custGeom>
                    <a:avLst/>
                    <a:gdLst>
                      <a:gd name="T0" fmla="*/ 27 w 6"/>
                      <a:gd name="T1" fmla="*/ 9 h 6"/>
                      <a:gd name="T2" fmla="*/ 1 w 6"/>
                      <a:gd name="T3" fmla="*/ 27 h 6"/>
                      <a:gd name="T4" fmla="*/ 0 w 6"/>
                      <a:gd name="T5" fmla="*/ 0 h 6"/>
                      <a:gd name="T6" fmla="*/ 27 w 6"/>
                      <a:gd name="T7" fmla="*/ 9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2"/>
                        </a:moveTo>
                        <a:lnTo>
                          <a:pt x="1" y="6"/>
                        </a:lnTo>
                        <a:lnTo>
                          <a:pt x="0" y="0"/>
                        </a:lnTo>
                        <a:lnTo>
                          <a:pt x="6"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5" name="Freeform 193"/>
                  <p:cNvSpPr>
                    <a:spLocks noChangeAspect="1"/>
                  </p:cNvSpPr>
                  <p:nvPr/>
                </p:nvSpPr>
                <p:spPr bwMode="auto">
                  <a:xfrm>
                    <a:off x="4998" y="2460"/>
                    <a:ext cx="20" cy="40"/>
                  </a:xfrm>
                  <a:custGeom>
                    <a:avLst/>
                    <a:gdLst>
                      <a:gd name="T0" fmla="*/ 64 w 15"/>
                      <a:gd name="T1" fmla="*/ 0 h 30"/>
                      <a:gd name="T2" fmla="*/ 49 w 15"/>
                      <a:gd name="T3" fmla="*/ 92 h 30"/>
                      <a:gd name="T4" fmla="*/ 49 w 15"/>
                      <a:gd name="T5" fmla="*/ 127 h 30"/>
                      <a:gd name="T6" fmla="*/ 0 w 15"/>
                      <a:gd name="T7" fmla="*/ 85 h 30"/>
                      <a:gd name="T8" fmla="*/ 12 w 15"/>
                      <a:gd name="T9" fmla="*/ 64 h 30"/>
                      <a:gd name="T10" fmla="*/ 21 w 15"/>
                      <a:gd name="T11" fmla="*/ 0 h 30"/>
                      <a:gd name="T12" fmla="*/ 64 w 15"/>
                      <a:gd name="T13" fmla="*/ 0 h 30"/>
                      <a:gd name="T14" fmla="*/ 0 60000 65536"/>
                      <a:gd name="T15" fmla="*/ 0 60000 65536"/>
                      <a:gd name="T16" fmla="*/ 0 60000 65536"/>
                      <a:gd name="T17" fmla="*/ 0 60000 65536"/>
                      <a:gd name="T18" fmla="*/ 0 60000 65536"/>
                      <a:gd name="T19" fmla="*/ 0 60000 65536"/>
                      <a:gd name="T20" fmla="*/ 0 60000 65536"/>
                      <a:gd name="T21" fmla="*/ 0 w 15"/>
                      <a:gd name="T22" fmla="*/ 0 h 30"/>
                      <a:gd name="T23" fmla="*/ 15 w 1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0">
                        <a:moveTo>
                          <a:pt x="15" y="0"/>
                        </a:moveTo>
                        <a:lnTo>
                          <a:pt x="12" y="22"/>
                        </a:lnTo>
                        <a:lnTo>
                          <a:pt x="12" y="30"/>
                        </a:lnTo>
                        <a:lnTo>
                          <a:pt x="0" y="20"/>
                        </a:lnTo>
                        <a:lnTo>
                          <a:pt x="3" y="15"/>
                        </a:lnTo>
                        <a:lnTo>
                          <a:pt x="5" y="0"/>
                        </a:lnTo>
                        <a:lnTo>
                          <a:pt x="15"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6" name="Freeform 194"/>
                  <p:cNvSpPr>
                    <a:spLocks noChangeAspect="1"/>
                  </p:cNvSpPr>
                  <p:nvPr/>
                </p:nvSpPr>
                <p:spPr bwMode="auto">
                  <a:xfrm>
                    <a:off x="5028" y="2419"/>
                    <a:ext cx="32" cy="35"/>
                  </a:xfrm>
                  <a:custGeom>
                    <a:avLst/>
                    <a:gdLst>
                      <a:gd name="T0" fmla="*/ 65 w 25"/>
                      <a:gd name="T1" fmla="*/ 112 h 26"/>
                      <a:gd name="T2" fmla="*/ 40 w 25"/>
                      <a:gd name="T3" fmla="*/ 77 h 26"/>
                      <a:gd name="T4" fmla="*/ 0 w 25"/>
                      <a:gd name="T5" fmla="*/ 12 h 26"/>
                      <a:gd name="T6" fmla="*/ 46 w 25"/>
                      <a:gd name="T7" fmla="*/ 0 h 26"/>
                      <a:gd name="T8" fmla="*/ 65 w 25"/>
                      <a:gd name="T9" fmla="*/ 43 h 26"/>
                      <a:gd name="T10" fmla="*/ 86 w 25"/>
                      <a:gd name="T11" fmla="*/ 114 h 26"/>
                      <a:gd name="T12" fmla="*/ 65 w 25"/>
                      <a:gd name="T13" fmla="*/ 11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19" y="25"/>
                        </a:moveTo>
                        <a:lnTo>
                          <a:pt x="12" y="17"/>
                        </a:lnTo>
                        <a:lnTo>
                          <a:pt x="0" y="3"/>
                        </a:lnTo>
                        <a:lnTo>
                          <a:pt x="13" y="0"/>
                        </a:lnTo>
                        <a:lnTo>
                          <a:pt x="19" y="10"/>
                        </a:lnTo>
                        <a:lnTo>
                          <a:pt x="25" y="26"/>
                        </a:lnTo>
                        <a:lnTo>
                          <a:pt x="19" y="2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7" name="Freeform 195"/>
                  <p:cNvSpPr>
                    <a:spLocks noChangeAspect="1"/>
                  </p:cNvSpPr>
                  <p:nvPr/>
                </p:nvSpPr>
                <p:spPr bwMode="auto">
                  <a:xfrm>
                    <a:off x="5006" y="2422"/>
                    <a:ext cx="17" cy="16"/>
                  </a:xfrm>
                  <a:custGeom>
                    <a:avLst/>
                    <a:gdLst>
                      <a:gd name="T0" fmla="*/ 39 w 14"/>
                      <a:gd name="T1" fmla="*/ 49 h 12"/>
                      <a:gd name="T2" fmla="*/ 9 w 14"/>
                      <a:gd name="T3" fmla="*/ 21 h 12"/>
                      <a:gd name="T4" fmla="*/ 0 w 14"/>
                      <a:gd name="T5" fmla="*/ 27 h 12"/>
                      <a:gd name="T6" fmla="*/ 1 w 14"/>
                      <a:gd name="T7" fmla="*/ 0 h 12"/>
                      <a:gd name="T8" fmla="*/ 39 w 14"/>
                      <a:gd name="T9" fmla="*/ 37 h 12"/>
                      <a:gd name="T10" fmla="*/ 39 w 14"/>
                      <a:gd name="T11" fmla="*/ 49 h 12"/>
                      <a:gd name="T12" fmla="*/ 0 60000 65536"/>
                      <a:gd name="T13" fmla="*/ 0 60000 65536"/>
                      <a:gd name="T14" fmla="*/ 0 60000 65536"/>
                      <a:gd name="T15" fmla="*/ 0 60000 65536"/>
                      <a:gd name="T16" fmla="*/ 0 60000 65536"/>
                      <a:gd name="T17" fmla="*/ 0 60000 65536"/>
                      <a:gd name="T18" fmla="*/ 0 w 14"/>
                      <a:gd name="T19" fmla="*/ 0 h 12"/>
                      <a:gd name="T20" fmla="*/ 14 w 1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 h="12">
                        <a:moveTo>
                          <a:pt x="14" y="12"/>
                        </a:moveTo>
                        <a:lnTo>
                          <a:pt x="3" y="5"/>
                        </a:lnTo>
                        <a:lnTo>
                          <a:pt x="0" y="6"/>
                        </a:lnTo>
                        <a:lnTo>
                          <a:pt x="1" y="0"/>
                        </a:lnTo>
                        <a:lnTo>
                          <a:pt x="14" y="9"/>
                        </a:lnTo>
                        <a:lnTo>
                          <a:pt x="14" y="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8" name="Freeform 196"/>
                  <p:cNvSpPr>
                    <a:spLocks noChangeAspect="1"/>
                  </p:cNvSpPr>
                  <p:nvPr/>
                </p:nvSpPr>
                <p:spPr bwMode="auto">
                  <a:xfrm>
                    <a:off x="4735" y="2956"/>
                    <a:ext cx="797" cy="650"/>
                  </a:xfrm>
                  <a:custGeom>
                    <a:avLst/>
                    <a:gdLst>
                      <a:gd name="T0" fmla="*/ 1303 w 611"/>
                      <a:gd name="T1" fmla="*/ 45 h 493"/>
                      <a:gd name="T2" fmla="*/ 1323 w 611"/>
                      <a:gd name="T3" fmla="*/ 96 h 493"/>
                      <a:gd name="T4" fmla="*/ 1218 w 611"/>
                      <a:gd name="T5" fmla="*/ 124 h 493"/>
                      <a:gd name="T6" fmla="*/ 1175 w 611"/>
                      <a:gd name="T7" fmla="*/ 182 h 493"/>
                      <a:gd name="T8" fmla="*/ 1152 w 611"/>
                      <a:gd name="T9" fmla="*/ 274 h 493"/>
                      <a:gd name="T10" fmla="*/ 1102 w 611"/>
                      <a:gd name="T11" fmla="*/ 295 h 493"/>
                      <a:gd name="T12" fmla="*/ 1029 w 611"/>
                      <a:gd name="T13" fmla="*/ 326 h 493"/>
                      <a:gd name="T14" fmla="*/ 982 w 611"/>
                      <a:gd name="T15" fmla="*/ 220 h 493"/>
                      <a:gd name="T16" fmla="*/ 931 w 611"/>
                      <a:gd name="T17" fmla="*/ 228 h 493"/>
                      <a:gd name="T18" fmla="*/ 882 w 611"/>
                      <a:gd name="T19" fmla="*/ 302 h 493"/>
                      <a:gd name="T20" fmla="*/ 822 w 611"/>
                      <a:gd name="T21" fmla="*/ 348 h 493"/>
                      <a:gd name="T22" fmla="*/ 818 w 611"/>
                      <a:gd name="T23" fmla="*/ 388 h 493"/>
                      <a:gd name="T24" fmla="*/ 772 w 611"/>
                      <a:gd name="T25" fmla="*/ 382 h 493"/>
                      <a:gd name="T26" fmla="*/ 760 w 611"/>
                      <a:gd name="T27" fmla="*/ 490 h 493"/>
                      <a:gd name="T28" fmla="*/ 669 w 611"/>
                      <a:gd name="T29" fmla="*/ 465 h 493"/>
                      <a:gd name="T30" fmla="*/ 524 w 611"/>
                      <a:gd name="T31" fmla="*/ 634 h 493"/>
                      <a:gd name="T32" fmla="*/ 335 w 611"/>
                      <a:gd name="T33" fmla="*/ 675 h 493"/>
                      <a:gd name="T34" fmla="*/ 160 w 611"/>
                      <a:gd name="T35" fmla="*/ 765 h 493"/>
                      <a:gd name="T36" fmla="*/ 102 w 611"/>
                      <a:gd name="T37" fmla="*/ 1015 h 493"/>
                      <a:gd name="T38" fmla="*/ 74 w 611"/>
                      <a:gd name="T39" fmla="*/ 1027 h 493"/>
                      <a:gd name="T40" fmla="*/ 67 w 611"/>
                      <a:gd name="T41" fmla="*/ 1130 h 493"/>
                      <a:gd name="T42" fmla="*/ 87 w 611"/>
                      <a:gd name="T43" fmla="*/ 1366 h 493"/>
                      <a:gd name="T44" fmla="*/ 27 w 611"/>
                      <a:gd name="T45" fmla="*/ 1590 h 493"/>
                      <a:gd name="T46" fmla="*/ 74 w 611"/>
                      <a:gd name="T47" fmla="*/ 1686 h 493"/>
                      <a:gd name="T48" fmla="*/ 261 w 611"/>
                      <a:gd name="T49" fmla="*/ 1614 h 493"/>
                      <a:gd name="T50" fmla="*/ 522 w 611"/>
                      <a:gd name="T51" fmla="*/ 1549 h 493"/>
                      <a:gd name="T52" fmla="*/ 806 w 611"/>
                      <a:gd name="T53" fmla="*/ 1462 h 493"/>
                      <a:gd name="T54" fmla="*/ 1063 w 611"/>
                      <a:gd name="T55" fmla="*/ 1489 h 493"/>
                      <a:gd name="T56" fmla="*/ 1101 w 611"/>
                      <a:gd name="T57" fmla="*/ 1603 h 493"/>
                      <a:gd name="T58" fmla="*/ 1130 w 611"/>
                      <a:gd name="T59" fmla="*/ 1664 h 493"/>
                      <a:gd name="T60" fmla="*/ 1274 w 611"/>
                      <a:gd name="T61" fmla="*/ 1566 h 493"/>
                      <a:gd name="T62" fmla="*/ 1208 w 611"/>
                      <a:gd name="T63" fmla="*/ 1692 h 493"/>
                      <a:gd name="T64" fmla="*/ 1256 w 611"/>
                      <a:gd name="T65" fmla="*/ 1718 h 493"/>
                      <a:gd name="T66" fmla="*/ 1265 w 611"/>
                      <a:gd name="T67" fmla="*/ 1887 h 493"/>
                      <a:gd name="T68" fmla="*/ 1475 w 611"/>
                      <a:gd name="T69" fmla="*/ 1909 h 493"/>
                      <a:gd name="T70" fmla="*/ 1500 w 611"/>
                      <a:gd name="T71" fmla="*/ 1916 h 493"/>
                      <a:gd name="T72" fmla="*/ 1560 w 611"/>
                      <a:gd name="T73" fmla="*/ 1937 h 493"/>
                      <a:gd name="T74" fmla="*/ 1814 w 611"/>
                      <a:gd name="T75" fmla="*/ 1814 h 493"/>
                      <a:gd name="T76" fmla="*/ 2013 w 611"/>
                      <a:gd name="T77" fmla="*/ 1582 h 493"/>
                      <a:gd name="T78" fmla="*/ 2195 w 611"/>
                      <a:gd name="T79" fmla="*/ 1376 h 493"/>
                      <a:gd name="T80" fmla="*/ 2280 w 611"/>
                      <a:gd name="T81" fmla="*/ 1151 h 493"/>
                      <a:gd name="T82" fmla="*/ 2280 w 611"/>
                      <a:gd name="T83" fmla="*/ 960 h 493"/>
                      <a:gd name="T84" fmla="*/ 2224 w 611"/>
                      <a:gd name="T85" fmla="*/ 815 h 493"/>
                      <a:gd name="T86" fmla="*/ 2174 w 611"/>
                      <a:gd name="T87" fmla="*/ 748 h 493"/>
                      <a:gd name="T88" fmla="*/ 2100 w 611"/>
                      <a:gd name="T89" fmla="*/ 605 h 493"/>
                      <a:gd name="T90" fmla="*/ 2027 w 611"/>
                      <a:gd name="T91" fmla="*/ 372 h 493"/>
                      <a:gd name="T92" fmla="*/ 1951 w 611"/>
                      <a:gd name="T93" fmla="*/ 247 h 493"/>
                      <a:gd name="T94" fmla="*/ 1923 w 611"/>
                      <a:gd name="T95" fmla="*/ 50 h 493"/>
                      <a:gd name="T96" fmla="*/ 1861 w 611"/>
                      <a:gd name="T97" fmla="*/ 87 h 493"/>
                      <a:gd name="T98" fmla="*/ 1838 w 611"/>
                      <a:gd name="T99" fmla="*/ 163 h 493"/>
                      <a:gd name="T100" fmla="*/ 1816 w 611"/>
                      <a:gd name="T101" fmla="*/ 307 h 493"/>
                      <a:gd name="T102" fmla="*/ 1650 w 611"/>
                      <a:gd name="T103" fmla="*/ 440 h 493"/>
                      <a:gd name="T104" fmla="*/ 1465 w 611"/>
                      <a:gd name="T105" fmla="*/ 274 h 493"/>
                      <a:gd name="T106" fmla="*/ 1548 w 611"/>
                      <a:gd name="T107" fmla="*/ 152 h 493"/>
                      <a:gd name="T108" fmla="*/ 1518 w 611"/>
                      <a:gd name="T109" fmla="*/ 100 h 493"/>
                      <a:gd name="T110" fmla="*/ 1415 w 611"/>
                      <a:gd name="T111" fmla="*/ 92 h 4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493"/>
                      <a:gd name="T170" fmla="*/ 611 w 611"/>
                      <a:gd name="T171" fmla="*/ 493 h 4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493">
                        <a:moveTo>
                          <a:pt x="358" y="11"/>
                        </a:moveTo>
                        <a:lnTo>
                          <a:pt x="351" y="10"/>
                        </a:lnTo>
                        <a:lnTo>
                          <a:pt x="346" y="8"/>
                        </a:lnTo>
                        <a:lnTo>
                          <a:pt x="345" y="11"/>
                        </a:lnTo>
                        <a:lnTo>
                          <a:pt x="341" y="9"/>
                        </a:lnTo>
                        <a:lnTo>
                          <a:pt x="346" y="13"/>
                        </a:lnTo>
                        <a:lnTo>
                          <a:pt x="353" y="16"/>
                        </a:lnTo>
                        <a:lnTo>
                          <a:pt x="350" y="24"/>
                        </a:lnTo>
                        <a:lnTo>
                          <a:pt x="345" y="26"/>
                        </a:lnTo>
                        <a:lnTo>
                          <a:pt x="331" y="24"/>
                        </a:lnTo>
                        <a:lnTo>
                          <a:pt x="327" y="27"/>
                        </a:lnTo>
                        <a:lnTo>
                          <a:pt x="323" y="31"/>
                        </a:lnTo>
                        <a:lnTo>
                          <a:pt x="320" y="29"/>
                        </a:lnTo>
                        <a:lnTo>
                          <a:pt x="318" y="34"/>
                        </a:lnTo>
                        <a:lnTo>
                          <a:pt x="312" y="42"/>
                        </a:lnTo>
                        <a:lnTo>
                          <a:pt x="311" y="46"/>
                        </a:lnTo>
                        <a:lnTo>
                          <a:pt x="305" y="52"/>
                        </a:lnTo>
                        <a:lnTo>
                          <a:pt x="298" y="65"/>
                        </a:lnTo>
                        <a:lnTo>
                          <a:pt x="303" y="67"/>
                        </a:lnTo>
                        <a:lnTo>
                          <a:pt x="305" y="69"/>
                        </a:lnTo>
                        <a:lnTo>
                          <a:pt x="300" y="75"/>
                        </a:lnTo>
                        <a:lnTo>
                          <a:pt x="306" y="81"/>
                        </a:lnTo>
                        <a:lnTo>
                          <a:pt x="294" y="72"/>
                        </a:lnTo>
                        <a:lnTo>
                          <a:pt x="292" y="74"/>
                        </a:lnTo>
                        <a:lnTo>
                          <a:pt x="281" y="70"/>
                        </a:lnTo>
                        <a:lnTo>
                          <a:pt x="278" y="80"/>
                        </a:lnTo>
                        <a:lnTo>
                          <a:pt x="276" y="80"/>
                        </a:lnTo>
                        <a:lnTo>
                          <a:pt x="273" y="82"/>
                        </a:lnTo>
                        <a:lnTo>
                          <a:pt x="274" y="77"/>
                        </a:lnTo>
                        <a:lnTo>
                          <a:pt x="277" y="67"/>
                        </a:lnTo>
                        <a:lnTo>
                          <a:pt x="262" y="52"/>
                        </a:lnTo>
                        <a:lnTo>
                          <a:pt x="260" y="55"/>
                        </a:lnTo>
                        <a:lnTo>
                          <a:pt x="253" y="58"/>
                        </a:lnTo>
                        <a:lnTo>
                          <a:pt x="252" y="56"/>
                        </a:lnTo>
                        <a:lnTo>
                          <a:pt x="249" y="58"/>
                        </a:lnTo>
                        <a:lnTo>
                          <a:pt x="246" y="57"/>
                        </a:lnTo>
                        <a:lnTo>
                          <a:pt x="244" y="67"/>
                        </a:lnTo>
                        <a:lnTo>
                          <a:pt x="240" y="62"/>
                        </a:lnTo>
                        <a:lnTo>
                          <a:pt x="233" y="71"/>
                        </a:lnTo>
                        <a:lnTo>
                          <a:pt x="233" y="76"/>
                        </a:lnTo>
                        <a:lnTo>
                          <a:pt x="228" y="75"/>
                        </a:lnTo>
                        <a:lnTo>
                          <a:pt x="230" y="83"/>
                        </a:lnTo>
                        <a:lnTo>
                          <a:pt x="223" y="80"/>
                        </a:lnTo>
                        <a:lnTo>
                          <a:pt x="218" y="87"/>
                        </a:lnTo>
                        <a:lnTo>
                          <a:pt x="219" y="88"/>
                        </a:lnTo>
                        <a:lnTo>
                          <a:pt x="221" y="88"/>
                        </a:lnTo>
                        <a:lnTo>
                          <a:pt x="218" y="91"/>
                        </a:lnTo>
                        <a:lnTo>
                          <a:pt x="217" y="97"/>
                        </a:lnTo>
                        <a:lnTo>
                          <a:pt x="221" y="97"/>
                        </a:lnTo>
                        <a:lnTo>
                          <a:pt x="213" y="97"/>
                        </a:lnTo>
                        <a:lnTo>
                          <a:pt x="208" y="97"/>
                        </a:lnTo>
                        <a:lnTo>
                          <a:pt x="205" y="96"/>
                        </a:lnTo>
                        <a:lnTo>
                          <a:pt x="203" y="100"/>
                        </a:lnTo>
                        <a:lnTo>
                          <a:pt x="205" y="107"/>
                        </a:lnTo>
                        <a:lnTo>
                          <a:pt x="202" y="110"/>
                        </a:lnTo>
                        <a:lnTo>
                          <a:pt x="202" y="123"/>
                        </a:lnTo>
                        <a:lnTo>
                          <a:pt x="198" y="111"/>
                        </a:lnTo>
                        <a:lnTo>
                          <a:pt x="193" y="98"/>
                        </a:lnTo>
                        <a:lnTo>
                          <a:pt x="188" y="103"/>
                        </a:lnTo>
                        <a:lnTo>
                          <a:pt x="177" y="117"/>
                        </a:lnTo>
                        <a:lnTo>
                          <a:pt x="177" y="129"/>
                        </a:lnTo>
                        <a:lnTo>
                          <a:pt x="162" y="146"/>
                        </a:lnTo>
                        <a:lnTo>
                          <a:pt x="150" y="152"/>
                        </a:lnTo>
                        <a:lnTo>
                          <a:pt x="139" y="159"/>
                        </a:lnTo>
                        <a:lnTo>
                          <a:pt x="122" y="163"/>
                        </a:lnTo>
                        <a:lnTo>
                          <a:pt x="108" y="167"/>
                        </a:lnTo>
                        <a:lnTo>
                          <a:pt x="94" y="172"/>
                        </a:lnTo>
                        <a:lnTo>
                          <a:pt x="89" y="169"/>
                        </a:lnTo>
                        <a:lnTo>
                          <a:pt x="69" y="183"/>
                        </a:lnTo>
                        <a:lnTo>
                          <a:pt x="48" y="197"/>
                        </a:lnTo>
                        <a:lnTo>
                          <a:pt x="41" y="204"/>
                        </a:lnTo>
                        <a:lnTo>
                          <a:pt x="42" y="192"/>
                        </a:lnTo>
                        <a:lnTo>
                          <a:pt x="35" y="209"/>
                        </a:lnTo>
                        <a:lnTo>
                          <a:pt x="27" y="227"/>
                        </a:lnTo>
                        <a:lnTo>
                          <a:pt x="26" y="243"/>
                        </a:lnTo>
                        <a:lnTo>
                          <a:pt x="27" y="255"/>
                        </a:lnTo>
                        <a:lnTo>
                          <a:pt x="28" y="268"/>
                        </a:lnTo>
                        <a:lnTo>
                          <a:pt x="25" y="270"/>
                        </a:lnTo>
                        <a:lnTo>
                          <a:pt x="24" y="266"/>
                        </a:lnTo>
                        <a:lnTo>
                          <a:pt x="20" y="258"/>
                        </a:lnTo>
                        <a:lnTo>
                          <a:pt x="21" y="275"/>
                        </a:lnTo>
                        <a:lnTo>
                          <a:pt x="17" y="268"/>
                        </a:lnTo>
                        <a:lnTo>
                          <a:pt x="16" y="267"/>
                        </a:lnTo>
                        <a:lnTo>
                          <a:pt x="18" y="284"/>
                        </a:lnTo>
                        <a:lnTo>
                          <a:pt x="20" y="300"/>
                        </a:lnTo>
                        <a:lnTo>
                          <a:pt x="22" y="315"/>
                        </a:lnTo>
                        <a:lnTo>
                          <a:pt x="24" y="330"/>
                        </a:lnTo>
                        <a:lnTo>
                          <a:pt x="23" y="343"/>
                        </a:lnTo>
                        <a:lnTo>
                          <a:pt x="21" y="356"/>
                        </a:lnTo>
                        <a:lnTo>
                          <a:pt x="20" y="367"/>
                        </a:lnTo>
                        <a:lnTo>
                          <a:pt x="18" y="380"/>
                        </a:lnTo>
                        <a:lnTo>
                          <a:pt x="7" y="399"/>
                        </a:lnTo>
                        <a:lnTo>
                          <a:pt x="1" y="400"/>
                        </a:lnTo>
                        <a:lnTo>
                          <a:pt x="0" y="410"/>
                        </a:lnTo>
                        <a:lnTo>
                          <a:pt x="10" y="417"/>
                        </a:lnTo>
                        <a:lnTo>
                          <a:pt x="20" y="423"/>
                        </a:lnTo>
                        <a:lnTo>
                          <a:pt x="39" y="421"/>
                        </a:lnTo>
                        <a:lnTo>
                          <a:pt x="57" y="415"/>
                        </a:lnTo>
                        <a:lnTo>
                          <a:pt x="61" y="411"/>
                        </a:lnTo>
                        <a:lnTo>
                          <a:pt x="69" y="405"/>
                        </a:lnTo>
                        <a:lnTo>
                          <a:pt x="86" y="404"/>
                        </a:lnTo>
                        <a:lnTo>
                          <a:pt x="102" y="404"/>
                        </a:lnTo>
                        <a:lnTo>
                          <a:pt x="123" y="403"/>
                        </a:lnTo>
                        <a:lnTo>
                          <a:pt x="138" y="389"/>
                        </a:lnTo>
                        <a:lnTo>
                          <a:pt x="156" y="382"/>
                        </a:lnTo>
                        <a:lnTo>
                          <a:pt x="175" y="375"/>
                        </a:lnTo>
                        <a:lnTo>
                          <a:pt x="194" y="371"/>
                        </a:lnTo>
                        <a:lnTo>
                          <a:pt x="213" y="367"/>
                        </a:lnTo>
                        <a:lnTo>
                          <a:pt x="231" y="364"/>
                        </a:lnTo>
                        <a:lnTo>
                          <a:pt x="250" y="362"/>
                        </a:lnTo>
                        <a:lnTo>
                          <a:pt x="260" y="365"/>
                        </a:lnTo>
                        <a:lnTo>
                          <a:pt x="281" y="373"/>
                        </a:lnTo>
                        <a:lnTo>
                          <a:pt x="285" y="378"/>
                        </a:lnTo>
                        <a:lnTo>
                          <a:pt x="286" y="382"/>
                        </a:lnTo>
                        <a:lnTo>
                          <a:pt x="289" y="390"/>
                        </a:lnTo>
                        <a:lnTo>
                          <a:pt x="291" y="402"/>
                        </a:lnTo>
                        <a:lnTo>
                          <a:pt x="292" y="414"/>
                        </a:lnTo>
                        <a:lnTo>
                          <a:pt x="289" y="414"/>
                        </a:lnTo>
                        <a:lnTo>
                          <a:pt x="296" y="420"/>
                        </a:lnTo>
                        <a:lnTo>
                          <a:pt x="299" y="418"/>
                        </a:lnTo>
                        <a:lnTo>
                          <a:pt x="316" y="402"/>
                        </a:lnTo>
                        <a:lnTo>
                          <a:pt x="334" y="389"/>
                        </a:lnTo>
                        <a:lnTo>
                          <a:pt x="341" y="379"/>
                        </a:lnTo>
                        <a:lnTo>
                          <a:pt x="337" y="393"/>
                        </a:lnTo>
                        <a:lnTo>
                          <a:pt x="326" y="407"/>
                        </a:lnTo>
                        <a:lnTo>
                          <a:pt x="316" y="420"/>
                        </a:lnTo>
                        <a:lnTo>
                          <a:pt x="309" y="425"/>
                        </a:lnTo>
                        <a:lnTo>
                          <a:pt x="320" y="425"/>
                        </a:lnTo>
                        <a:lnTo>
                          <a:pt x="333" y="409"/>
                        </a:lnTo>
                        <a:lnTo>
                          <a:pt x="337" y="418"/>
                        </a:lnTo>
                        <a:lnTo>
                          <a:pt x="324" y="431"/>
                        </a:lnTo>
                        <a:lnTo>
                          <a:pt x="333" y="431"/>
                        </a:lnTo>
                        <a:lnTo>
                          <a:pt x="336" y="432"/>
                        </a:lnTo>
                        <a:lnTo>
                          <a:pt x="339" y="439"/>
                        </a:lnTo>
                        <a:lnTo>
                          <a:pt x="333" y="455"/>
                        </a:lnTo>
                        <a:lnTo>
                          <a:pt x="335" y="473"/>
                        </a:lnTo>
                        <a:lnTo>
                          <a:pt x="349" y="480"/>
                        </a:lnTo>
                        <a:lnTo>
                          <a:pt x="359" y="483"/>
                        </a:lnTo>
                        <a:lnTo>
                          <a:pt x="370" y="487"/>
                        </a:lnTo>
                        <a:lnTo>
                          <a:pt x="391" y="479"/>
                        </a:lnTo>
                        <a:lnTo>
                          <a:pt x="390" y="477"/>
                        </a:lnTo>
                        <a:lnTo>
                          <a:pt x="400" y="472"/>
                        </a:lnTo>
                        <a:lnTo>
                          <a:pt x="394" y="480"/>
                        </a:lnTo>
                        <a:lnTo>
                          <a:pt x="397" y="481"/>
                        </a:lnTo>
                        <a:lnTo>
                          <a:pt x="403" y="481"/>
                        </a:lnTo>
                        <a:lnTo>
                          <a:pt x="405" y="490"/>
                        </a:lnTo>
                        <a:lnTo>
                          <a:pt x="409" y="493"/>
                        </a:lnTo>
                        <a:lnTo>
                          <a:pt x="413" y="486"/>
                        </a:lnTo>
                        <a:lnTo>
                          <a:pt x="442" y="472"/>
                        </a:lnTo>
                        <a:lnTo>
                          <a:pt x="456" y="471"/>
                        </a:lnTo>
                        <a:lnTo>
                          <a:pt x="474" y="465"/>
                        </a:lnTo>
                        <a:lnTo>
                          <a:pt x="480" y="456"/>
                        </a:lnTo>
                        <a:lnTo>
                          <a:pt x="496" y="438"/>
                        </a:lnTo>
                        <a:lnTo>
                          <a:pt x="512" y="421"/>
                        </a:lnTo>
                        <a:lnTo>
                          <a:pt x="526" y="402"/>
                        </a:lnTo>
                        <a:lnTo>
                          <a:pt x="533" y="397"/>
                        </a:lnTo>
                        <a:lnTo>
                          <a:pt x="550" y="382"/>
                        </a:lnTo>
                        <a:lnTo>
                          <a:pt x="556" y="378"/>
                        </a:lnTo>
                        <a:lnTo>
                          <a:pt x="568" y="362"/>
                        </a:lnTo>
                        <a:lnTo>
                          <a:pt x="581" y="346"/>
                        </a:lnTo>
                        <a:lnTo>
                          <a:pt x="592" y="330"/>
                        </a:lnTo>
                        <a:lnTo>
                          <a:pt x="602" y="314"/>
                        </a:lnTo>
                        <a:lnTo>
                          <a:pt x="602" y="301"/>
                        </a:lnTo>
                        <a:lnTo>
                          <a:pt x="603" y="289"/>
                        </a:lnTo>
                        <a:lnTo>
                          <a:pt x="607" y="275"/>
                        </a:lnTo>
                        <a:lnTo>
                          <a:pt x="611" y="262"/>
                        </a:lnTo>
                        <a:lnTo>
                          <a:pt x="610" y="251"/>
                        </a:lnTo>
                        <a:lnTo>
                          <a:pt x="603" y="241"/>
                        </a:lnTo>
                        <a:lnTo>
                          <a:pt x="598" y="232"/>
                        </a:lnTo>
                        <a:lnTo>
                          <a:pt x="588" y="222"/>
                        </a:lnTo>
                        <a:lnTo>
                          <a:pt x="592" y="202"/>
                        </a:lnTo>
                        <a:lnTo>
                          <a:pt x="589" y="205"/>
                        </a:lnTo>
                        <a:lnTo>
                          <a:pt x="582" y="198"/>
                        </a:lnTo>
                        <a:lnTo>
                          <a:pt x="581" y="206"/>
                        </a:lnTo>
                        <a:lnTo>
                          <a:pt x="576" y="201"/>
                        </a:lnTo>
                        <a:lnTo>
                          <a:pt x="576" y="187"/>
                        </a:lnTo>
                        <a:lnTo>
                          <a:pt x="570" y="173"/>
                        </a:lnTo>
                        <a:lnTo>
                          <a:pt x="571" y="168"/>
                        </a:lnTo>
                        <a:lnTo>
                          <a:pt x="568" y="163"/>
                        </a:lnTo>
                        <a:lnTo>
                          <a:pt x="556" y="152"/>
                        </a:lnTo>
                        <a:lnTo>
                          <a:pt x="540" y="140"/>
                        </a:lnTo>
                        <a:lnTo>
                          <a:pt x="540" y="122"/>
                        </a:lnTo>
                        <a:lnTo>
                          <a:pt x="539" y="106"/>
                        </a:lnTo>
                        <a:lnTo>
                          <a:pt x="537" y="93"/>
                        </a:lnTo>
                        <a:lnTo>
                          <a:pt x="538" y="77"/>
                        </a:lnTo>
                        <a:lnTo>
                          <a:pt x="536" y="70"/>
                        </a:lnTo>
                        <a:lnTo>
                          <a:pt x="527" y="60"/>
                        </a:lnTo>
                        <a:lnTo>
                          <a:pt x="517" y="62"/>
                        </a:lnTo>
                        <a:lnTo>
                          <a:pt x="516" y="51"/>
                        </a:lnTo>
                        <a:lnTo>
                          <a:pt x="515" y="38"/>
                        </a:lnTo>
                        <a:lnTo>
                          <a:pt x="513" y="23"/>
                        </a:lnTo>
                        <a:lnTo>
                          <a:pt x="509" y="13"/>
                        </a:lnTo>
                        <a:lnTo>
                          <a:pt x="506" y="4"/>
                        </a:lnTo>
                        <a:lnTo>
                          <a:pt x="505" y="0"/>
                        </a:lnTo>
                        <a:lnTo>
                          <a:pt x="496" y="14"/>
                        </a:lnTo>
                        <a:lnTo>
                          <a:pt x="493" y="22"/>
                        </a:lnTo>
                        <a:lnTo>
                          <a:pt x="490" y="31"/>
                        </a:lnTo>
                        <a:lnTo>
                          <a:pt x="492" y="32"/>
                        </a:lnTo>
                        <a:lnTo>
                          <a:pt x="491" y="35"/>
                        </a:lnTo>
                        <a:lnTo>
                          <a:pt x="487" y="41"/>
                        </a:lnTo>
                        <a:lnTo>
                          <a:pt x="487" y="49"/>
                        </a:lnTo>
                        <a:lnTo>
                          <a:pt x="485" y="49"/>
                        </a:lnTo>
                        <a:lnTo>
                          <a:pt x="482" y="62"/>
                        </a:lnTo>
                        <a:lnTo>
                          <a:pt x="481" y="77"/>
                        </a:lnTo>
                        <a:lnTo>
                          <a:pt x="471" y="97"/>
                        </a:lnTo>
                        <a:lnTo>
                          <a:pt x="460" y="117"/>
                        </a:lnTo>
                        <a:lnTo>
                          <a:pt x="448" y="119"/>
                        </a:lnTo>
                        <a:lnTo>
                          <a:pt x="437" y="111"/>
                        </a:lnTo>
                        <a:lnTo>
                          <a:pt x="421" y="100"/>
                        </a:lnTo>
                        <a:lnTo>
                          <a:pt x="405" y="89"/>
                        </a:lnTo>
                        <a:lnTo>
                          <a:pt x="397" y="79"/>
                        </a:lnTo>
                        <a:lnTo>
                          <a:pt x="388" y="69"/>
                        </a:lnTo>
                        <a:lnTo>
                          <a:pt x="398" y="52"/>
                        </a:lnTo>
                        <a:lnTo>
                          <a:pt x="403" y="42"/>
                        </a:lnTo>
                        <a:lnTo>
                          <a:pt x="405" y="43"/>
                        </a:lnTo>
                        <a:lnTo>
                          <a:pt x="410" y="38"/>
                        </a:lnTo>
                        <a:lnTo>
                          <a:pt x="417" y="27"/>
                        </a:lnTo>
                        <a:lnTo>
                          <a:pt x="410" y="22"/>
                        </a:lnTo>
                        <a:lnTo>
                          <a:pt x="403" y="29"/>
                        </a:lnTo>
                        <a:lnTo>
                          <a:pt x="402" y="25"/>
                        </a:lnTo>
                        <a:lnTo>
                          <a:pt x="398" y="25"/>
                        </a:lnTo>
                        <a:lnTo>
                          <a:pt x="400" y="22"/>
                        </a:lnTo>
                        <a:lnTo>
                          <a:pt x="386" y="25"/>
                        </a:lnTo>
                        <a:lnTo>
                          <a:pt x="375" y="23"/>
                        </a:lnTo>
                        <a:lnTo>
                          <a:pt x="368" y="19"/>
                        </a:lnTo>
                        <a:lnTo>
                          <a:pt x="358"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61" name="Group 197"/>
                <p:cNvGrpSpPr>
                  <a:grpSpLocks noChangeAspect="1"/>
                </p:cNvGrpSpPr>
                <p:nvPr/>
              </p:nvGrpSpPr>
              <p:grpSpPr bwMode="auto">
                <a:xfrm>
                  <a:off x="5201" y="3559"/>
                  <a:ext cx="594" cy="278"/>
                  <a:chOff x="5201" y="3559"/>
                  <a:chExt cx="594" cy="278"/>
                </a:xfrm>
                <a:grpFill/>
              </p:grpSpPr>
              <p:sp>
                <p:nvSpPr>
                  <p:cNvPr id="480" name="Freeform 198"/>
                  <p:cNvSpPr>
                    <a:spLocks noChangeAspect="1"/>
                  </p:cNvSpPr>
                  <p:nvPr/>
                </p:nvSpPr>
                <p:spPr bwMode="auto">
                  <a:xfrm>
                    <a:off x="5201" y="3645"/>
                    <a:ext cx="79" cy="63"/>
                  </a:xfrm>
                  <a:custGeom>
                    <a:avLst/>
                    <a:gdLst>
                      <a:gd name="T0" fmla="*/ 95 w 60"/>
                      <a:gd name="T1" fmla="*/ 139 h 48"/>
                      <a:gd name="T2" fmla="*/ 32 w 60"/>
                      <a:gd name="T3" fmla="*/ 188 h 48"/>
                      <a:gd name="T4" fmla="*/ 0 w 60"/>
                      <a:gd name="T5" fmla="*/ 165 h 48"/>
                      <a:gd name="T6" fmla="*/ 1 w 60"/>
                      <a:gd name="T7" fmla="*/ 165 h 48"/>
                      <a:gd name="T8" fmla="*/ 0 w 60"/>
                      <a:gd name="T9" fmla="*/ 101 h 48"/>
                      <a:gd name="T10" fmla="*/ 9 w 60"/>
                      <a:gd name="T11" fmla="*/ 96 h 48"/>
                      <a:gd name="T12" fmla="*/ 16 w 60"/>
                      <a:gd name="T13" fmla="*/ 101 h 48"/>
                      <a:gd name="T14" fmla="*/ 28 w 60"/>
                      <a:gd name="T15" fmla="*/ 59 h 48"/>
                      <a:gd name="T16" fmla="*/ 37 w 60"/>
                      <a:gd name="T17" fmla="*/ 9 h 48"/>
                      <a:gd name="T18" fmla="*/ 50 w 60"/>
                      <a:gd name="T19" fmla="*/ 0 h 48"/>
                      <a:gd name="T20" fmla="*/ 103 w 60"/>
                      <a:gd name="T21" fmla="*/ 16 h 48"/>
                      <a:gd name="T22" fmla="*/ 151 w 60"/>
                      <a:gd name="T23" fmla="*/ 37 h 48"/>
                      <a:gd name="T24" fmla="*/ 165 w 60"/>
                      <a:gd name="T25" fmla="*/ 12 h 48"/>
                      <a:gd name="T26" fmla="*/ 237 w 60"/>
                      <a:gd name="T27" fmla="*/ 1 h 48"/>
                      <a:gd name="T28" fmla="*/ 187 w 60"/>
                      <a:gd name="T29" fmla="*/ 88 h 48"/>
                      <a:gd name="T30" fmla="*/ 174 w 60"/>
                      <a:gd name="T31" fmla="*/ 87 h 48"/>
                      <a:gd name="T32" fmla="*/ 108 w 60"/>
                      <a:gd name="T33" fmla="*/ 159 h 48"/>
                      <a:gd name="T34" fmla="*/ 115 w 60"/>
                      <a:gd name="T35" fmla="*/ 150 h 48"/>
                      <a:gd name="T36" fmla="*/ 103 w 60"/>
                      <a:gd name="T37" fmla="*/ 144 h 48"/>
                      <a:gd name="T38" fmla="*/ 95 w 60"/>
                      <a:gd name="T39" fmla="*/ 139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48"/>
                      <a:gd name="T62" fmla="*/ 60 w 60"/>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48">
                        <a:moveTo>
                          <a:pt x="24" y="36"/>
                        </a:moveTo>
                        <a:lnTo>
                          <a:pt x="8" y="48"/>
                        </a:lnTo>
                        <a:lnTo>
                          <a:pt x="0" y="43"/>
                        </a:lnTo>
                        <a:lnTo>
                          <a:pt x="1" y="43"/>
                        </a:lnTo>
                        <a:lnTo>
                          <a:pt x="0" y="26"/>
                        </a:lnTo>
                        <a:lnTo>
                          <a:pt x="2" y="25"/>
                        </a:lnTo>
                        <a:lnTo>
                          <a:pt x="4" y="26"/>
                        </a:lnTo>
                        <a:lnTo>
                          <a:pt x="7" y="15"/>
                        </a:lnTo>
                        <a:lnTo>
                          <a:pt x="9" y="2"/>
                        </a:lnTo>
                        <a:lnTo>
                          <a:pt x="13" y="0"/>
                        </a:lnTo>
                        <a:lnTo>
                          <a:pt x="26" y="4"/>
                        </a:lnTo>
                        <a:lnTo>
                          <a:pt x="38" y="9"/>
                        </a:lnTo>
                        <a:lnTo>
                          <a:pt x="42" y="3"/>
                        </a:lnTo>
                        <a:lnTo>
                          <a:pt x="60" y="1"/>
                        </a:lnTo>
                        <a:lnTo>
                          <a:pt x="47" y="23"/>
                        </a:lnTo>
                        <a:lnTo>
                          <a:pt x="44" y="22"/>
                        </a:lnTo>
                        <a:lnTo>
                          <a:pt x="27" y="40"/>
                        </a:lnTo>
                        <a:lnTo>
                          <a:pt x="29" y="38"/>
                        </a:lnTo>
                        <a:lnTo>
                          <a:pt x="26" y="37"/>
                        </a:lnTo>
                        <a:lnTo>
                          <a:pt x="24" y="3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1" name="Freeform 199"/>
                  <p:cNvSpPr>
                    <a:spLocks noChangeAspect="1"/>
                  </p:cNvSpPr>
                  <p:nvPr/>
                </p:nvSpPr>
                <p:spPr bwMode="auto">
                  <a:xfrm>
                    <a:off x="5436" y="3699"/>
                    <a:ext cx="226" cy="138"/>
                  </a:xfrm>
                  <a:custGeom>
                    <a:avLst/>
                    <a:gdLst>
                      <a:gd name="T0" fmla="*/ 427 w 173"/>
                      <a:gd name="T1" fmla="*/ 219 h 105"/>
                      <a:gd name="T2" fmla="*/ 401 w 173"/>
                      <a:gd name="T3" fmla="*/ 180 h 105"/>
                      <a:gd name="T4" fmla="*/ 400 w 173"/>
                      <a:gd name="T5" fmla="*/ 177 h 105"/>
                      <a:gd name="T6" fmla="*/ 380 w 173"/>
                      <a:gd name="T7" fmla="*/ 188 h 105"/>
                      <a:gd name="T8" fmla="*/ 408 w 173"/>
                      <a:gd name="T9" fmla="*/ 226 h 105"/>
                      <a:gd name="T10" fmla="*/ 358 w 173"/>
                      <a:gd name="T11" fmla="*/ 238 h 105"/>
                      <a:gd name="T12" fmla="*/ 327 w 173"/>
                      <a:gd name="T13" fmla="*/ 241 h 105"/>
                      <a:gd name="T14" fmla="*/ 321 w 173"/>
                      <a:gd name="T15" fmla="*/ 273 h 105"/>
                      <a:gd name="T16" fmla="*/ 300 w 173"/>
                      <a:gd name="T17" fmla="*/ 296 h 105"/>
                      <a:gd name="T18" fmla="*/ 297 w 173"/>
                      <a:gd name="T19" fmla="*/ 297 h 105"/>
                      <a:gd name="T20" fmla="*/ 225 w 173"/>
                      <a:gd name="T21" fmla="*/ 359 h 105"/>
                      <a:gd name="T22" fmla="*/ 89 w 173"/>
                      <a:gd name="T23" fmla="*/ 411 h 105"/>
                      <a:gd name="T24" fmla="*/ 68 w 173"/>
                      <a:gd name="T25" fmla="*/ 400 h 105"/>
                      <a:gd name="T26" fmla="*/ 22 w 173"/>
                      <a:gd name="T27" fmla="*/ 389 h 105"/>
                      <a:gd name="T28" fmla="*/ 1 w 173"/>
                      <a:gd name="T29" fmla="*/ 377 h 105"/>
                      <a:gd name="T30" fmla="*/ 9 w 173"/>
                      <a:gd name="T31" fmla="*/ 373 h 105"/>
                      <a:gd name="T32" fmla="*/ 0 w 173"/>
                      <a:gd name="T33" fmla="*/ 369 h 105"/>
                      <a:gd name="T34" fmla="*/ 27 w 173"/>
                      <a:gd name="T35" fmla="*/ 346 h 105"/>
                      <a:gd name="T36" fmla="*/ 38 w 173"/>
                      <a:gd name="T37" fmla="*/ 339 h 105"/>
                      <a:gd name="T38" fmla="*/ 60 w 173"/>
                      <a:gd name="T39" fmla="*/ 325 h 105"/>
                      <a:gd name="T40" fmla="*/ 65 w 173"/>
                      <a:gd name="T41" fmla="*/ 330 h 105"/>
                      <a:gd name="T42" fmla="*/ 88 w 173"/>
                      <a:gd name="T43" fmla="*/ 297 h 105"/>
                      <a:gd name="T44" fmla="*/ 111 w 173"/>
                      <a:gd name="T45" fmla="*/ 288 h 105"/>
                      <a:gd name="T46" fmla="*/ 140 w 173"/>
                      <a:gd name="T47" fmla="*/ 275 h 105"/>
                      <a:gd name="T48" fmla="*/ 212 w 173"/>
                      <a:gd name="T49" fmla="*/ 233 h 105"/>
                      <a:gd name="T50" fmla="*/ 246 w 173"/>
                      <a:gd name="T51" fmla="*/ 226 h 105"/>
                      <a:gd name="T52" fmla="*/ 350 w 173"/>
                      <a:gd name="T53" fmla="*/ 177 h 105"/>
                      <a:gd name="T54" fmla="*/ 397 w 173"/>
                      <a:gd name="T55" fmla="*/ 159 h 105"/>
                      <a:gd name="T56" fmla="*/ 459 w 173"/>
                      <a:gd name="T57" fmla="*/ 116 h 105"/>
                      <a:gd name="T58" fmla="*/ 444 w 173"/>
                      <a:gd name="T59" fmla="*/ 116 h 105"/>
                      <a:gd name="T60" fmla="*/ 486 w 173"/>
                      <a:gd name="T61" fmla="*/ 84 h 105"/>
                      <a:gd name="T62" fmla="*/ 592 w 173"/>
                      <a:gd name="T63" fmla="*/ 1 h 105"/>
                      <a:gd name="T64" fmla="*/ 619 w 173"/>
                      <a:gd name="T65" fmla="*/ 0 h 105"/>
                      <a:gd name="T66" fmla="*/ 597 w 173"/>
                      <a:gd name="T67" fmla="*/ 16 h 105"/>
                      <a:gd name="T68" fmla="*/ 589 w 173"/>
                      <a:gd name="T69" fmla="*/ 42 h 105"/>
                      <a:gd name="T70" fmla="*/ 647 w 173"/>
                      <a:gd name="T71" fmla="*/ 28 h 105"/>
                      <a:gd name="T72" fmla="*/ 635 w 173"/>
                      <a:gd name="T73" fmla="*/ 38 h 105"/>
                      <a:gd name="T74" fmla="*/ 645 w 173"/>
                      <a:gd name="T75" fmla="*/ 42 h 105"/>
                      <a:gd name="T76" fmla="*/ 639 w 173"/>
                      <a:gd name="T77" fmla="*/ 49 h 105"/>
                      <a:gd name="T78" fmla="*/ 657 w 173"/>
                      <a:gd name="T79" fmla="*/ 49 h 105"/>
                      <a:gd name="T80" fmla="*/ 628 w 173"/>
                      <a:gd name="T81" fmla="*/ 78 h 105"/>
                      <a:gd name="T82" fmla="*/ 558 w 173"/>
                      <a:gd name="T83" fmla="*/ 122 h 105"/>
                      <a:gd name="T84" fmla="*/ 486 w 173"/>
                      <a:gd name="T85" fmla="*/ 172 h 105"/>
                      <a:gd name="T86" fmla="*/ 449 w 173"/>
                      <a:gd name="T87" fmla="*/ 188 h 105"/>
                      <a:gd name="T88" fmla="*/ 449 w 173"/>
                      <a:gd name="T89" fmla="*/ 200 h 105"/>
                      <a:gd name="T90" fmla="*/ 427 w 173"/>
                      <a:gd name="T91" fmla="*/ 197 h 105"/>
                      <a:gd name="T92" fmla="*/ 445 w 173"/>
                      <a:gd name="T93" fmla="*/ 209 h 105"/>
                      <a:gd name="T94" fmla="*/ 449 w 173"/>
                      <a:gd name="T95" fmla="*/ 225 h 105"/>
                      <a:gd name="T96" fmla="*/ 427 w 173"/>
                      <a:gd name="T97" fmla="*/ 219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105"/>
                      <a:gd name="T149" fmla="*/ 173 w 173"/>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105">
                        <a:moveTo>
                          <a:pt x="112" y="56"/>
                        </a:moveTo>
                        <a:lnTo>
                          <a:pt x="106" y="46"/>
                        </a:lnTo>
                        <a:lnTo>
                          <a:pt x="105" y="45"/>
                        </a:lnTo>
                        <a:lnTo>
                          <a:pt x="100" y="48"/>
                        </a:lnTo>
                        <a:lnTo>
                          <a:pt x="107" y="58"/>
                        </a:lnTo>
                        <a:lnTo>
                          <a:pt x="94" y="61"/>
                        </a:lnTo>
                        <a:lnTo>
                          <a:pt x="86" y="62"/>
                        </a:lnTo>
                        <a:lnTo>
                          <a:pt x="84" y="69"/>
                        </a:lnTo>
                        <a:lnTo>
                          <a:pt x="79" y="75"/>
                        </a:lnTo>
                        <a:lnTo>
                          <a:pt x="78" y="76"/>
                        </a:lnTo>
                        <a:lnTo>
                          <a:pt x="59" y="91"/>
                        </a:lnTo>
                        <a:lnTo>
                          <a:pt x="24" y="105"/>
                        </a:lnTo>
                        <a:lnTo>
                          <a:pt x="18" y="102"/>
                        </a:lnTo>
                        <a:lnTo>
                          <a:pt x="6" y="99"/>
                        </a:lnTo>
                        <a:lnTo>
                          <a:pt x="1" y="96"/>
                        </a:lnTo>
                        <a:lnTo>
                          <a:pt x="2" y="95"/>
                        </a:lnTo>
                        <a:lnTo>
                          <a:pt x="0" y="94"/>
                        </a:lnTo>
                        <a:lnTo>
                          <a:pt x="7" y="88"/>
                        </a:lnTo>
                        <a:lnTo>
                          <a:pt x="10" y="86"/>
                        </a:lnTo>
                        <a:lnTo>
                          <a:pt x="16" y="83"/>
                        </a:lnTo>
                        <a:lnTo>
                          <a:pt x="17" y="84"/>
                        </a:lnTo>
                        <a:lnTo>
                          <a:pt x="23" y="76"/>
                        </a:lnTo>
                        <a:lnTo>
                          <a:pt x="29" y="74"/>
                        </a:lnTo>
                        <a:lnTo>
                          <a:pt x="37" y="70"/>
                        </a:lnTo>
                        <a:lnTo>
                          <a:pt x="56" y="59"/>
                        </a:lnTo>
                        <a:lnTo>
                          <a:pt x="64" y="58"/>
                        </a:lnTo>
                        <a:lnTo>
                          <a:pt x="92" y="45"/>
                        </a:lnTo>
                        <a:lnTo>
                          <a:pt x="104" y="40"/>
                        </a:lnTo>
                        <a:lnTo>
                          <a:pt x="121" y="30"/>
                        </a:lnTo>
                        <a:lnTo>
                          <a:pt x="116" y="30"/>
                        </a:lnTo>
                        <a:lnTo>
                          <a:pt x="128" y="21"/>
                        </a:lnTo>
                        <a:lnTo>
                          <a:pt x="156" y="1"/>
                        </a:lnTo>
                        <a:lnTo>
                          <a:pt x="163" y="0"/>
                        </a:lnTo>
                        <a:lnTo>
                          <a:pt x="157" y="4"/>
                        </a:lnTo>
                        <a:lnTo>
                          <a:pt x="155" y="11"/>
                        </a:lnTo>
                        <a:lnTo>
                          <a:pt x="170" y="7"/>
                        </a:lnTo>
                        <a:lnTo>
                          <a:pt x="167" y="10"/>
                        </a:lnTo>
                        <a:lnTo>
                          <a:pt x="169" y="11"/>
                        </a:lnTo>
                        <a:lnTo>
                          <a:pt x="168" y="12"/>
                        </a:lnTo>
                        <a:lnTo>
                          <a:pt x="173" y="12"/>
                        </a:lnTo>
                        <a:lnTo>
                          <a:pt x="165" y="20"/>
                        </a:lnTo>
                        <a:lnTo>
                          <a:pt x="146" y="31"/>
                        </a:lnTo>
                        <a:lnTo>
                          <a:pt x="128" y="44"/>
                        </a:lnTo>
                        <a:lnTo>
                          <a:pt x="118" y="48"/>
                        </a:lnTo>
                        <a:lnTo>
                          <a:pt x="118" y="51"/>
                        </a:lnTo>
                        <a:lnTo>
                          <a:pt x="112" y="50"/>
                        </a:lnTo>
                        <a:lnTo>
                          <a:pt x="117" y="53"/>
                        </a:lnTo>
                        <a:lnTo>
                          <a:pt x="118" y="57"/>
                        </a:lnTo>
                        <a:lnTo>
                          <a:pt x="112" y="5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2" name="Freeform 200"/>
                  <p:cNvSpPr>
                    <a:spLocks noChangeAspect="1"/>
                  </p:cNvSpPr>
                  <p:nvPr/>
                </p:nvSpPr>
                <p:spPr bwMode="auto">
                  <a:xfrm>
                    <a:off x="5666" y="3559"/>
                    <a:ext cx="129" cy="165"/>
                  </a:xfrm>
                  <a:custGeom>
                    <a:avLst/>
                    <a:gdLst>
                      <a:gd name="T0" fmla="*/ 46 w 99"/>
                      <a:gd name="T1" fmla="*/ 338 h 125"/>
                      <a:gd name="T2" fmla="*/ 66 w 99"/>
                      <a:gd name="T3" fmla="*/ 368 h 125"/>
                      <a:gd name="T4" fmla="*/ 85 w 99"/>
                      <a:gd name="T5" fmla="*/ 401 h 125"/>
                      <a:gd name="T6" fmla="*/ 0 w 99"/>
                      <a:gd name="T7" fmla="*/ 480 h 125"/>
                      <a:gd name="T8" fmla="*/ 21 w 99"/>
                      <a:gd name="T9" fmla="*/ 502 h 125"/>
                      <a:gd name="T10" fmla="*/ 95 w 99"/>
                      <a:gd name="T11" fmla="*/ 447 h 125"/>
                      <a:gd name="T12" fmla="*/ 173 w 99"/>
                      <a:gd name="T13" fmla="*/ 397 h 125"/>
                      <a:gd name="T14" fmla="*/ 212 w 99"/>
                      <a:gd name="T15" fmla="*/ 339 h 125"/>
                      <a:gd name="T16" fmla="*/ 275 w 99"/>
                      <a:gd name="T17" fmla="*/ 329 h 125"/>
                      <a:gd name="T18" fmla="*/ 301 w 99"/>
                      <a:gd name="T19" fmla="*/ 296 h 125"/>
                      <a:gd name="T20" fmla="*/ 371 w 99"/>
                      <a:gd name="T21" fmla="*/ 228 h 125"/>
                      <a:gd name="T22" fmla="*/ 364 w 99"/>
                      <a:gd name="T23" fmla="*/ 222 h 125"/>
                      <a:gd name="T24" fmla="*/ 306 w 99"/>
                      <a:gd name="T25" fmla="*/ 246 h 125"/>
                      <a:gd name="T26" fmla="*/ 246 w 99"/>
                      <a:gd name="T27" fmla="*/ 216 h 125"/>
                      <a:gd name="T28" fmla="*/ 258 w 99"/>
                      <a:gd name="T29" fmla="*/ 145 h 125"/>
                      <a:gd name="T30" fmla="*/ 235 w 99"/>
                      <a:gd name="T31" fmla="*/ 186 h 125"/>
                      <a:gd name="T32" fmla="*/ 207 w 99"/>
                      <a:gd name="T33" fmla="*/ 168 h 125"/>
                      <a:gd name="T34" fmla="*/ 219 w 99"/>
                      <a:gd name="T35" fmla="*/ 145 h 125"/>
                      <a:gd name="T36" fmla="*/ 228 w 99"/>
                      <a:gd name="T37" fmla="*/ 92 h 125"/>
                      <a:gd name="T38" fmla="*/ 248 w 99"/>
                      <a:gd name="T39" fmla="*/ 59 h 125"/>
                      <a:gd name="T40" fmla="*/ 235 w 99"/>
                      <a:gd name="T41" fmla="*/ 59 h 125"/>
                      <a:gd name="T42" fmla="*/ 211 w 99"/>
                      <a:gd name="T43" fmla="*/ 34 h 125"/>
                      <a:gd name="T44" fmla="*/ 198 w 99"/>
                      <a:gd name="T45" fmla="*/ 9 h 125"/>
                      <a:gd name="T46" fmla="*/ 198 w 99"/>
                      <a:gd name="T47" fmla="*/ 0 h 125"/>
                      <a:gd name="T48" fmla="*/ 190 w 99"/>
                      <a:gd name="T49" fmla="*/ 49 h 125"/>
                      <a:gd name="T50" fmla="*/ 198 w 99"/>
                      <a:gd name="T51" fmla="*/ 73 h 125"/>
                      <a:gd name="T52" fmla="*/ 189 w 99"/>
                      <a:gd name="T53" fmla="*/ 136 h 125"/>
                      <a:gd name="T54" fmla="*/ 197 w 99"/>
                      <a:gd name="T55" fmla="*/ 110 h 125"/>
                      <a:gd name="T56" fmla="*/ 202 w 99"/>
                      <a:gd name="T57" fmla="*/ 121 h 125"/>
                      <a:gd name="T58" fmla="*/ 202 w 99"/>
                      <a:gd name="T59" fmla="*/ 135 h 125"/>
                      <a:gd name="T60" fmla="*/ 197 w 99"/>
                      <a:gd name="T61" fmla="*/ 150 h 125"/>
                      <a:gd name="T62" fmla="*/ 184 w 99"/>
                      <a:gd name="T63" fmla="*/ 180 h 125"/>
                      <a:gd name="T64" fmla="*/ 202 w 99"/>
                      <a:gd name="T65" fmla="*/ 173 h 125"/>
                      <a:gd name="T66" fmla="*/ 189 w 99"/>
                      <a:gd name="T67" fmla="*/ 191 h 125"/>
                      <a:gd name="T68" fmla="*/ 173 w 99"/>
                      <a:gd name="T69" fmla="*/ 222 h 125"/>
                      <a:gd name="T70" fmla="*/ 116 w 99"/>
                      <a:gd name="T71" fmla="*/ 296 h 125"/>
                      <a:gd name="T72" fmla="*/ 46 w 99"/>
                      <a:gd name="T73" fmla="*/ 338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25"/>
                      <a:gd name="T113" fmla="*/ 99 w 99"/>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25">
                        <a:moveTo>
                          <a:pt x="12" y="84"/>
                        </a:moveTo>
                        <a:lnTo>
                          <a:pt x="18" y="92"/>
                        </a:lnTo>
                        <a:lnTo>
                          <a:pt x="22" y="100"/>
                        </a:lnTo>
                        <a:lnTo>
                          <a:pt x="0" y="120"/>
                        </a:lnTo>
                        <a:lnTo>
                          <a:pt x="5" y="125"/>
                        </a:lnTo>
                        <a:lnTo>
                          <a:pt x="25" y="112"/>
                        </a:lnTo>
                        <a:lnTo>
                          <a:pt x="46" y="99"/>
                        </a:lnTo>
                        <a:lnTo>
                          <a:pt x="57" y="85"/>
                        </a:lnTo>
                        <a:lnTo>
                          <a:pt x="73" y="82"/>
                        </a:lnTo>
                        <a:lnTo>
                          <a:pt x="80" y="74"/>
                        </a:lnTo>
                        <a:lnTo>
                          <a:pt x="99" y="57"/>
                        </a:lnTo>
                        <a:lnTo>
                          <a:pt x="97" y="55"/>
                        </a:lnTo>
                        <a:lnTo>
                          <a:pt x="81" y="61"/>
                        </a:lnTo>
                        <a:lnTo>
                          <a:pt x="65" y="54"/>
                        </a:lnTo>
                        <a:lnTo>
                          <a:pt x="69" y="36"/>
                        </a:lnTo>
                        <a:lnTo>
                          <a:pt x="62" y="46"/>
                        </a:lnTo>
                        <a:lnTo>
                          <a:pt x="55" y="42"/>
                        </a:lnTo>
                        <a:lnTo>
                          <a:pt x="58" y="36"/>
                        </a:lnTo>
                        <a:lnTo>
                          <a:pt x="61" y="23"/>
                        </a:lnTo>
                        <a:lnTo>
                          <a:pt x="66" y="15"/>
                        </a:lnTo>
                        <a:lnTo>
                          <a:pt x="62" y="15"/>
                        </a:lnTo>
                        <a:lnTo>
                          <a:pt x="56" y="8"/>
                        </a:lnTo>
                        <a:lnTo>
                          <a:pt x="53" y="2"/>
                        </a:lnTo>
                        <a:lnTo>
                          <a:pt x="53" y="0"/>
                        </a:lnTo>
                        <a:lnTo>
                          <a:pt x="51" y="12"/>
                        </a:lnTo>
                        <a:lnTo>
                          <a:pt x="53" y="18"/>
                        </a:lnTo>
                        <a:lnTo>
                          <a:pt x="50" y="34"/>
                        </a:lnTo>
                        <a:lnTo>
                          <a:pt x="52" y="27"/>
                        </a:lnTo>
                        <a:lnTo>
                          <a:pt x="54" y="30"/>
                        </a:lnTo>
                        <a:lnTo>
                          <a:pt x="54" y="33"/>
                        </a:lnTo>
                        <a:lnTo>
                          <a:pt x="52" y="37"/>
                        </a:lnTo>
                        <a:lnTo>
                          <a:pt x="49" y="45"/>
                        </a:lnTo>
                        <a:lnTo>
                          <a:pt x="54" y="43"/>
                        </a:lnTo>
                        <a:lnTo>
                          <a:pt x="50" y="48"/>
                        </a:lnTo>
                        <a:lnTo>
                          <a:pt x="46" y="55"/>
                        </a:lnTo>
                        <a:lnTo>
                          <a:pt x="31" y="74"/>
                        </a:lnTo>
                        <a:lnTo>
                          <a:pt x="12" y="8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62" name="Group 201"/>
                <p:cNvGrpSpPr>
                  <a:grpSpLocks noChangeAspect="1"/>
                </p:cNvGrpSpPr>
                <p:nvPr/>
              </p:nvGrpSpPr>
              <p:grpSpPr bwMode="auto">
                <a:xfrm>
                  <a:off x="3725" y="1488"/>
                  <a:ext cx="1497" cy="1083"/>
                  <a:chOff x="3725" y="1488"/>
                  <a:chExt cx="1497" cy="1083"/>
                </a:xfrm>
                <a:grpFill/>
              </p:grpSpPr>
              <p:sp>
                <p:nvSpPr>
                  <p:cNvPr id="463" name="Freeform 202"/>
                  <p:cNvSpPr>
                    <a:spLocks noChangeAspect="1"/>
                  </p:cNvSpPr>
                  <p:nvPr/>
                </p:nvSpPr>
                <p:spPr bwMode="auto">
                  <a:xfrm>
                    <a:off x="4271" y="2099"/>
                    <a:ext cx="100" cy="129"/>
                  </a:xfrm>
                  <a:custGeom>
                    <a:avLst/>
                    <a:gdLst>
                      <a:gd name="T0" fmla="*/ 103 w 77"/>
                      <a:gd name="T1" fmla="*/ 324 h 98"/>
                      <a:gd name="T2" fmla="*/ 97 w 77"/>
                      <a:gd name="T3" fmla="*/ 325 h 98"/>
                      <a:gd name="T4" fmla="*/ 86 w 77"/>
                      <a:gd name="T5" fmla="*/ 312 h 98"/>
                      <a:gd name="T6" fmla="*/ 86 w 77"/>
                      <a:gd name="T7" fmla="*/ 316 h 98"/>
                      <a:gd name="T8" fmla="*/ 66 w 77"/>
                      <a:gd name="T9" fmla="*/ 262 h 98"/>
                      <a:gd name="T10" fmla="*/ 51 w 77"/>
                      <a:gd name="T11" fmla="*/ 209 h 98"/>
                      <a:gd name="T12" fmla="*/ 49 w 77"/>
                      <a:gd name="T13" fmla="*/ 174 h 98"/>
                      <a:gd name="T14" fmla="*/ 8 w 77"/>
                      <a:gd name="T15" fmla="*/ 130 h 98"/>
                      <a:gd name="T16" fmla="*/ 17 w 77"/>
                      <a:gd name="T17" fmla="*/ 103 h 98"/>
                      <a:gd name="T18" fmla="*/ 45 w 77"/>
                      <a:gd name="T19" fmla="*/ 88 h 98"/>
                      <a:gd name="T20" fmla="*/ 0 w 77"/>
                      <a:gd name="T21" fmla="*/ 49 h 98"/>
                      <a:gd name="T22" fmla="*/ 0 w 77"/>
                      <a:gd name="T23" fmla="*/ 0 h 98"/>
                      <a:gd name="T24" fmla="*/ 38 w 77"/>
                      <a:gd name="T25" fmla="*/ 16 h 98"/>
                      <a:gd name="T26" fmla="*/ 55 w 77"/>
                      <a:gd name="T27" fmla="*/ 32 h 98"/>
                      <a:gd name="T28" fmla="*/ 71 w 77"/>
                      <a:gd name="T29" fmla="*/ 24 h 98"/>
                      <a:gd name="T30" fmla="*/ 92 w 77"/>
                      <a:gd name="T31" fmla="*/ 78 h 98"/>
                      <a:gd name="T32" fmla="*/ 155 w 77"/>
                      <a:gd name="T33" fmla="*/ 86 h 98"/>
                      <a:gd name="T34" fmla="*/ 213 w 77"/>
                      <a:gd name="T35" fmla="*/ 88 h 98"/>
                      <a:gd name="T36" fmla="*/ 239 w 77"/>
                      <a:gd name="T37" fmla="*/ 115 h 98"/>
                      <a:gd name="T38" fmla="*/ 230 w 77"/>
                      <a:gd name="T39" fmla="*/ 142 h 98"/>
                      <a:gd name="T40" fmla="*/ 188 w 77"/>
                      <a:gd name="T41" fmla="*/ 174 h 98"/>
                      <a:gd name="T42" fmla="*/ 201 w 77"/>
                      <a:gd name="T43" fmla="*/ 225 h 98"/>
                      <a:gd name="T44" fmla="*/ 213 w 77"/>
                      <a:gd name="T45" fmla="*/ 246 h 98"/>
                      <a:gd name="T46" fmla="*/ 236 w 77"/>
                      <a:gd name="T47" fmla="*/ 196 h 98"/>
                      <a:gd name="T48" fmla="*/ 261 w 77"/>
                      <a:gd name="T49" fmla="*/ 253 h 98"/>
                      <a:gd name="T50" fmla="*/ 283 w 77"/>
                      <a:gd name="T51" fmla="*/ 312 h 98"/>
                      <a:gd name="T52" fmla="*/ 284 w 77"/>
                      <a:gd name="T53" fmla="*/ 354 h 98"/>
                      <a:gd name="T54" fmla="*/ 266 w 77"/>
                      <a:gd name="T55" fmla="*/ 367 h 98"/>
                      <a:gd name="T56" fmla="*/ 273 w 77"/>
                      <a:gd name="T57" fmla="*/ 388 h 98"/>
                      <a:gd name="T58" fmla="*/ 239 w 77"/>
                      <a:gd name="T59" fmla="*/ 324 h 98"/>
                      <a:gd name="T60" fmla="*/ 210 w 77"/>
                      <a:gd name="T61" fmla="*/ 258 h 98"/>
                      <a:gd name="T62" fmla="*/ 174 w 77"/>
                      <a:gd name="T63" fmla="*/ 247 h 98"/>
                      <a:gd name="T64" fmla="*/ 155 w 77"/>
                      <a:gd name="T65" fmla="*/ 209 h 98"/>
                      <a:gd name="T66" fmla="*/ 97 w 77"/>
                      <a:gd name="T67" fmla="*/ 179 h 98"/>
                      <a:gd name="T68" fmla="*/ 86 w 77"/>
                      <a:gd name="T69" fmla="*/ 179 h 98"/>
                      <a:gd name="T70" fmla="*/ 145 w 77"/>
                      <a:gd name="T71" fmla="*/ 212 h 98"/>
                      <a:gd name="T72" fmla="*/ 160 w 77"/>
                      <a:gd name="T73" fmla="*/ 258 h 98"/>
                      <a:gd name="T74" fmla="*/ 162 w 77"/>
                      <a:gd name="T75" fmla="*/ 274 h 98"/>
                      <a:gd name="T76" fmla="*/ 152 w 77"/>
                      <a:gd name="T77" fmla="*/ 324 h 98"/>
                      <a:gd name="T78" fmla="*/ 136 w 77"/>
                      <a:gd name="T79" fmla="*/ 311 h 98"/>
                      <a:gd name="T80" fmla="*/ 125 w 77"/>
                      <a:gd name="T81" fmla="*/ 311 h 98"/>
                      <a:gd name="T82" fmla="*/ 114 w 77"/>
                      <a:gd name="T83" fmla="*/ 322 h 98"/>
                      <a:gd name="T84" fmla="*/ 103 w 77"/>
                      <a:gd name="T85" fmla="*/ 32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98"/>
                      <a:gd name="T131" fmla="*/ 77 w 77"/>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98">
                        <a:moveTo>
                          <a:pt x="28" y="82"/>
                        </a:moveTo>
                        <a:lnTo>
                          <a:pt x="27" y="83"/>
                        </a:lnTo>
                        <a:lnTo>
                          <a:pt x="23" y="79"/>
                        </a:lnTo>
                        <a:lnTo>
                          <a:pt x="23" y="80"/>
                        </a:lnTo>
                        <a:lnTo>
                          <a:pt x="18" y="66"/>
                        </a:lnTo>
                        <a:lnTo>
                          <a:pt x="14" y="53"/>
                        </a:lnTo>
                        <a:lnTo>
                          <a:pt x="13" y="44"/>
                        </a:lnTo>
                        <a:lnTo>
                          <a:pt x="2" y="33"/>
                        </a:lnTo>
                        <a:lnTo>
                          <a:pt x="5" y="26"/>
                        </a:lnTo>
                        <a:lnTo>
                          <a:pt x="12" y="23"/>
                        </a:lnTo>
                        <a:lnTo>
                          <a:pt x="0" y="12"/>
                        </a:lnTo>
                        <a:lnTo>
                          <a:pt x="0" y="0"/>
                        </a:lnTo>
                        <a:lnTo>
                          <a:pt x="10" y="4"/>
                        </a:lnTo>
                        <a:lnTo>
                          <a:pt x="15" y="8"/>
                        </a:lnTo>
                        <a:lnTo>
                          <a:pt x="19" y="6"/>
                        </a:lnTo>
                        <a:lnTo>
                          <a:pt x="25" y="20"/>
                        </a:lnTo>
                        <a:lnTo>
                          <a:pt x="42" y="21"/>
                        </a:lnTo>
                        <a:lnTo>
                          <a:pt x="58" y="23"/>
                        </a:lnTo>
                        <a:lnTo>
                          <a:pt x="65" y="29"/>
                        </a:lnTo>
                        <a:lnTo>
                          <a:pt x="62" y="36"/>
                        </a:lnTo>
                        <a:lnTo>
                          <a:pt x="51" y="44"/>
                        </a:lnTo>
                        <a:lnTo>
                          <a:pt x="55" y="57"/>
                        </a:lnTo>
                        <a:lnTo>
                          <a:pt x="58" y="62"/>
                        </a:lnTo>
                        <a:lnTo>
                          <a:pt x="64" y="49"/>
                        </a:lnTo>
                        <a:lnTo>
                          <a:pt x="71" y="64"/>
                        </a:lnTo>
                        <a:lnTo>
                          <a:pt x="76" y="79"/>
                        </a:lnTo>
                        <a:lnTo>
                          <a:pt x="77" y="90"/>
                        </a:lnTo>
                        <a:lnTo>
                          <a:pt x="72" y="93"/>
                        </a:lnTo>
                        <a:lnTo>
                          <a:pt x="74" y="98"/>
                        </a:lnTo>
                        <a:lnTo>
                          <a:pt x="65" y="82"/>
                        </a:lnTo>
                        <a:lnTo>
                          <a:pt x="57" y="65"/>
                        </a:lnTo>
                        <a:lnTo>
                          <a:pt x="47" y="63"/>
                        </a:lnTo>
                        <a:lnTo>
                          <a:pt x="42" y="53"/>
                        </a:lnTo>
                        <a:lnTo>
                          <a:pt x="27" y="45"/>
                        </a:lnTo>
                        <a:lnTo>
                          <a:pt x="23" y="45"/>
                        </a:lnTo>
                        <a:lnTo>
                          <a:pt x="39" y="54"/>
                        </a:lnTo>
                        <a:lnTo>
                          <a:pt x="43" y="65"/>
                        </a:lnTo>
                        <a:lnTo>
                          <a:pt x="44" y="69"/>
                        </a:lnTo>
                        <a:lnTo>
                          <a:pt x="41" y="82"/>
                        </a:lnTo>
                        <a:lnTo>
                          <a:pt x="37" y="78"/>
                        </a:lnTo>
                        <a:lnTo>
                          <a:pt x="34" y="78"/>
                        </a:lnTo>
                        <a:lnTo>
                          <a:pt x="31" y="81"/>
                        </a:lnTo>
                        <a:lnTo>
                          <a:pt x="28" y="8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4" name="Freeform 203"/>
                  <p:cNvSpPr>
                    <a:spLocks noChangeAspect="1"/>
                  </p:cNvSpPr>
                  <p:nvPr/>
                </p:nvSpPr>
                <p:spPr bwMode="auto">
                  <a:xfrm>
                    <a:off x="4276" y="2061"/>
                    <a:ext cx="65" cy="30"/>
                  </a:xfrm>
                  <a:custGeom>
                    <a:avLst/>
                    <a:gdLst>
                      <a:gd name="T0" fmla="*/ 120 w 50"/>
                      <a:gd name="T1" fmla="*/ 9 h 23"/>
                      <a:gd name="T2" fmla="*/ 39 w 50"/>
                      <a:gd name="T3" fmla="*/ 0 h 23"/>
                      <a:gd name="T4" fmla="*/ 0 w 50"/>
                      <a:gd name="T5" fmla="*/ 57 h 23"/>
                      <a:gd name="T6" fmla="*/ 16 w 50"/>
                      <a:gd name="T7" fmla="*/ 85 h 23"/>
                      <a:gd name="T8" fmla="*/ 83 w 50"/>
                      <a:gd name="T9" fmla="*/ 87 h 23"/>
                      <a:gd name="T10" fmla="*/ 134 w 50"/>
                      <a:gd name="T11" fmla="*/ 85 h 23"/>
                      <a:gd name="T12" fmla="*/ 187 w 50"/>
                      <a:gd name="T13" fmla="*/ 78 h 23"/>
                      <a:gd name="T14" fmla="*/ 162 w 50"/>
                      <a:gd name="T15" fmla="*/ 50 h 23"/>
                      <a:gd name="T16" fmla="*/ 148 w 50"/>
                      <a:gd name="T17" fmla="*/ 27 h 23"/>
                      <a:gd name="T18" fmla="*/ 120 w 50"/>
                      <a:gd name="T19" fmla="*/ 9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23"/>
                      <a:gd name="T32" fmla="*/ 50 w 5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23">
                        <a:moveTo>
                          <a:pt x="32" y="2"/>
                        </a:moveTo>
                        <a:lnTo>
                          <a:pt x="11" y="0"/>
                        </a:lnTo>
                        <a:lnTo>
                          <a:pt x="0" y="15"/>
                        </a:lnTo>
                        <a:lnTo>
                          <a:pt x="4" y="22"/>
                        </a:lnTo>
                        <a:lnTo>
                          <a:pt x="22" y="23"/>
                        </a:lnTo>
                        <a:lnTo>
                          <a:pt x="36" y="22"/>
                        </a:lnTo>
                        <a:lnTo>
                          <a:pt x="50" y="21"/>
                        </a:lnTo>
                        <a:lnTo>
                          <a:pt x="44" y="13"/>
                        </a:lnTo>
                        <a:lnTo>
                          <a:pt x="40" y="7"/>
                        </a:lnTo>
                        <a:lnTo>
                          <a:pt x="32"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5" name="Freeform 204"/>
                  <p:cNvSpPr>
                    <a:spLocks noChangeAspect="1"/>
                  </p:cNvSpPr>
                  <p:nvPr/>
                </p:nvSpPr>
                <p:spPr bwMode="auto">
                  <a:xfrm>
                    <a:off x="4100" y="2008"/>
                    <a:ext cx="166" cy="92"/>
                  </a:xfrm>
                  <a:custGeom>
                    <a:avLst/>
                    <a:gdLst>
                      <a:gd name="T0" fmla="*/ 274 w 127"/>
                      <a:gd name="T1" fmla="*/ 219 h 70"/>
                      <a:gd name="T2" fmla="*/ 201 w 127"/>
                      <a:gd name="T3" fmla="*/ 209 h 70"/>
                      <a:gd name="T4" fmla="*/ 145 w 127"/>
                      <a:gd name="T5" fmla="*/ 191 h 70"/>
                      <a:gd name="T6" fmla="*/ 76 w 127"/>
                      <a:gd name="T7" fmla="*/ 159 h 70"/>
                      <a:gd name="T8" fmla="*/ 1 w 127"/>
                      <a:gd name="T9" fmla="*/ 116 h 70"/>
                      <a:gd name="T10" fmla="*/ 0 w 127"/>
                      <a:gd name="T11" fmla="*/ 75 h 70"/>
                      <a:gd name="T12" fmla="*/ 35 w 127"/>
                      <a:gd name="T13" fmla="*/ 16 h 70"/>
                      <a:gd name="T14" fmla="*/ 38 w 127"/>
                      <a:gd name="T15" fmla="*/ 28 h 70"/>
                      <a:gd name="T16" fmla="*/ 60 w 127"/>
                      <a:gd name="T17" fmla="*/ 0 h 70"/>
                      <a:gd name="T18" fmla="*/ 107 w 127"/>
                      <a:gd name="T19" fmla="*/ 32 h 70"/>
                      <a:gd name="T20" fmla="*/ 188 w 127"/>
                      <a:gd name="T21" fmla="*/ 88 h 70"/>
                      <a:gd name="T22" fmla="*/ 208 w 127"/>
                      <a:gd name="T23" fmla="*/ 78 h 70"/>
                      <a:gd name="T24" fmla="*/ 226 w 127"/>
                      <a:gd name="T25" fmla="*/ 103 h 70"/>
                      <a:gd name="T26" fmla="*/ 277 w 127"/>
                      <a:gd name="T27" fmla="*/ 125 h 70"/>
                      <a:gd name="T28" fmla="*/ 285 w 127"/>
                      <a:gd name="T29" fmla="*/ 137 h 70"/>
                      <a:gd name="T30" fmla="*/ 344 w 127"/>
                      <a:gd name="T31" fmla="*/ 164 h 70"/>
                      <a:gd name="T32" fmla="*/ 399 w 127"/>
                      <a:gd name="T33" fmla="*/ 172 h 70"/>
                      <a:gd name="T34" fmla="*/ 465 w 127"/>
                      <a:gd name="T35" fmla="*/ 177 h 70"/>
                      <a:gd name="T36" fmla="*/ 485 w 127"/>
                      <a:gd name="T37" fmla="*/ 275 h 70"/>
                      <a:gd name="T38" fmla="*/ 421 w 127"/>
                      <a:gd name="T39" fmla="*/ 273 h 70"/>
                      <a:gd name="T40" fmla="*/ 344 w 127"/>
                      <a:gd name="T41" fmla="*/ 259 h 70"/>
                      <a:gd name="T42" fmla="*/ 306 w 127"/>
                      <a:gd name="T43" fmla="*/ 247 h 70"/>
                      <a:gd name="T44" fmla="*/ 274 w 127"/>
                      <a:gd name="T45" fmla="*/ 219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
                      <a:gd name="T70" fmla="*/ 0 h 70"/>
                      <a:gd name="T71" fmla="*/ 127 w 127"/>
                      <a:gd name="T72" fmla="*/ 70 h 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 h="70">
                        <a:moveTo>
                          <a:pt x="72" y="56"/>
                        </a:moveTo>
                        <a:lnTo>
                          <a:pt x="53" y="53"/>
                        </a:lnTo>
                        <a:lnTo>
                          <a:pt x="38" y="49"/>
                        </a:lnTo>
                        <a:lnTo>
                          <a:pt x="20" y="40"/>
                        </a:lnTo>
                        <a:lnTo>
                          <a:pt x="1" y="30"/>
                        </a:lnTo>
                        <a:lnTo>
                          <a:pt x="0" y="19"/>
                        </a:lnTo>
                        <a:lnTo>
                          <a:pt x="9" y="4"/>
                        </a:lnTo>
                        <a:lnTo>
                          <a:pt x="10" y="7"/>
                        </a:lnTo>
                        <a:lnTo>
                          <a:pt x="16" y="0"/>
                        </a:lnTo>
                        <a:lnTo>
                          <a:pt x="28" y="8"/>
                        </a:lnTo>
                        <a:lnTo>
                          <a:pt x="49" y="23"/>
                        </a:lnTo>
                        <a:lnTo>
                          <a:pt x="54" y="20"/>
                        </a:lnTo>
                        <a:lnTo>
                          <a:pt x="59" y="26"/>
                        </a:lnTo>
                        <a:lnTo>
                          <a:pt x="73" y="32"/>
                        </a:lnTo>
                        <a:lnTo>
                          <a:pt x="75" y="35"/>
                        </a:lnTo>
                        <a:lnTo>
                          <a:pt x="90" y="42"/>
                        </a:lnTo>
                        <a:lnTo>
                          <a:pt x="104" y="44"/>
                        </a:lnTo>
                        <a:lnTo>
                          <a:pt x="122" y="45"/>
                        </a:lnTo>
                        <a:lnTo>
                          <a:pt x="127" y="70"/>
                        </a:lnTo>
                        <a:lnTo>
                          <a:pt x="110" y="69"/>
                        </a:lnTo>
                        <a:lnTo>
                          <a:pt x="90" y="66"/>
                        </a:lnTo>
                        <a:lnTo>
                          <a:pt x="80" y="63"/>
                        </a:lnTo>
                        <a:lnTo>
                          <a:pt x="72" y="56"/>
                        </a:lnTo>
                        <a:close/>
                      </a:path>
                    </a:pathLst>
                  </a:custGeom>
                  <a:grpFill/>
                  <a:ln w="3175" cap="rnd" cmpd="sng">
                    <a:noFill/>
                    <a:prstDash val="solid"/>
                    <a:round/>
                    <a:headEnd type="none" w="med" len="med"/>
                    <a:tailEnd type="none" w="med" len="med"/>
                  </a:ln>
                </p:spPr>
                <p:txBody>
                  <a:bodyPr/>
                  <a:lstStyle/>
                  <a:p>
                    <a:pPr>
                      <a:defRPr/>
                    </a:pPr>
                    <a:endParaRPr lang="de-DE">
                      <a:latin typeface="Arial" charset="0"/>
                    </a:endParaRPr>
                  </a:p>
                </p:txBody>
              </p:sp>
              <p:sp>
                <p:nvSpPr>
                  <p:cNvPr id="466" name="Freeform 205"/>
                  <p:cNvSpPr>
                    <a:spLocks noChangeAspect="1"/>
                  </p:cNvSpPr>
                  <p:nvPr/>
                </p:nvSpPr>
                <p:spPr bwMode="auto">
                  <a:xfrm>
                    <a:off x="3725" y="1857"/>
                    <a:ext cx="295" cy="305"/>
                  </a:xfrm>
                  <a:custGeom>
                    <a:avLst/>
                    <a:gdLst>
                      <a:gd name="T0" fmla="*/ 373 w 226"/>
                      <a:gd name="T1" fmla="*/ 842 h 231"/>
                      <a:gd name="T2" fmla="*/ 429 w 226"/>
                      <a:gd name="T3" fmla="*/ 912 h 231"/>
                      <a:gd name="T4" fmla="*/ 501 w 226"/>
                      <a:gd name="T5" fmla="*/ 914 h 231"/>
                      <a:gd name="T6" fmla="*/ 546 w 226"/>
                      <a:gd name="T7" fmla="*/ 891 h 231"/>
                      <a:gd name="T8" fmla="*/ 620 w 226"/>
                      <a:gd name="T9" fmla="*/ 882 h 231"/>
                      <a:gd name="T10" fmla="*/ 570 w 226"/>
                      <a:gd name="T11" fmla="*/ 795 h 231"/>
                      <a:gd name="T12" fmla="*/ 517 w 226"/>
                      <a:gd name="T13" fmla="*/ 713 h 231"/>
                      <a:gd name="T14" fmla="*/ 569 w 226"/>
                      <a:gd name="T15" fmla="*/ 638 h 231"/>
                      <a:gd name="T16" fmla="*/ 663 w 226"/>
                      <a:gd name="T17" fmla="*/ 577 h 231"/>
                      <a:gd name="T18" fmla="*/ 722 w 226"/>
                      <a:gd name="T19" fmla="*/ 466 h 231"/>
                      <a:gd name="T20" fmla="*/ 735 w 226"/>
                      <a:gd name="T21" fmla="*/ 368 h 231"/>
                      <a:gd name="T22" fmla="*/ 744 w 226"/>
                      <a:gd name="T23" fmla="*/ 322 h 231"/>
                      <a:gd name="T24" fmla="*/ 705 w 226"/>
                      <a:gd name="T25" fmla="*/ 276 h 231"/>
                      <a:gd name="T26" fmla="*/ 685 w 226"/>
                      <a:gd name="T27" fmla="*/ 217 h 231"/>
                      <a:gd name="T28" fmla="*/ 663 w 226"/>
                      <a:gd name="T29" fmla="*/ 164 h 231"/>
                      <a:gd name="T30" fmla="*/ 808 w 226"/>
                      <a:gd name="T31" fmla="*/ 153 h 231"/>
                      <a:gd name="T32" fmla="*/ 782 w 226"/>
                      <a:gd name="T33" fmla="*/ 86 h 231"/>
                      <a:gd name="T34" fmla="*/ 721 w 226"/>
                      <a:gd name="T35" fmla="*/ 16 h 231"/>
                      <a:gd name="T36" fmla="*/ 587 w 226"/>
                      <a:gd name="T37" fmla="*/ 16 h 231"/>
                      <a:gd name="T38" fmla="*/ 495 w 226"/>
                      <a:gd name="T39" fmla="*/ 73 h 231"/>
                      <a:gd name="T40" fmla="*/ 508 w 226"/>
                      <a:gd name="T41" fmla="*/ 186 h 231"/>
                      <a:gd name="T42" fmla="*/ 446 w 226"/>
                      <a:gd name="T43" fmla="*/ 217 h 231"/>
                      <a:gd name="T44" fmla="*/ 436 w 226"/>
                      <a:gd name="T45" fmla="*/ 301 h 231"/>
                      <a:gd name="T46" fmla="*/ 380 w 226"/>
                      <a:gd name="T47" fmla="*/ 374 h 231"/>
                      <a:gd name="T48" fmla="*/ 312 w 226"/>
                      <a:gd name="T49" fmla="*/ 415 h 231"/>
                      <a:gd name="T50" fmla="*/ 303 w 226"/>
                      <a:gd name="T51" fmla="*/ 502 h 231"/>
                      <a:gd name="T52" fmla="*/ 183 w 226"/>
                      <a:gd name="T53" fmla="*/ 529 h 231"/>
                      <a:gd name="T54" fmla="*/ 46 w 226"/>
                      <a:gd name="T55" fmla="*/ 516 h 231"/>
                      <a:gd name="T56" fmla="*/ 38 w 226"/>
                      <a:gd name="T57" fmla="*/ 551 h 231"/>
                      <a:gd name="T58" fmla="*/ 124 w 226"/>
                      <a:gd name="T59" fmla="*/ 617 h 231"/>
                      <a:gd name="T60" fmla="*/ 161 w 226"/>
                      <a:gd name="T61" fmla="*/ 692 h 231"/>
                      <a:gd name="T62" fmla="*/ 111 w 226"/>
                      <a:gd name="T63" fmla="*/ 747 h 231"/>
                      <a:gd name="T64" fmla="*/ 87 w 226"/>
                      <a:gd name="T65" fmla="*/ 827 h 231"/>
                      <a:gd name="T66" fmla="*/ 194 w 226"/>
                      <a:gd name="T67" fmla="*/ 825 h 231"/>
                      <a:gd name="T68" fmla="*/ 294 w 226"/>
                      <a:gd name="T69" fmla="*/ 815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231"/>
                      <a:gd name="T107" fmla="*/ 226 w 226"/>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231">
                        <a:moveTo>
                          <a:pt x="92" y="202"/>
                        </a:moveTo>
                        <a:lnTo>
                          <a:pt x="99" y="210"/>
                        </a:lnTo>
                        <a:lnTo>
                          <a:pt x="104" y="213"/>
                        </a:lnTo>
                        <a:lnTo>
                          <a:pt x="113" y="227"/>
                        </a:lnTo>
                        <a:lnTo>
                          <a:pt x="124" y="231"/>
                        </a:lnTo>
                        <a:lnTo>
                          <a:pt x="132" y="228"/>
                        </a:lnTo>
                        <a:lnTo>
                          <a:pt x="131" y="221"/>
                        </a:lnTo>
                        <a:lnTo>
                          <a:pt x="144" y="222"/>
                        </a:lnTo>
                        <a:lnTo>
                          <a:pt x="159" y="219"/>
                        </a:lnTo>
                        <a:lnTo>
                          <a:pt x="164" y="220"/>
                        </a:lnTo>
                        <a:lnTo>
                          <a:pt x="157" y="198"/>
                        </a:lnTo>
                        <a:lnTo>
                          <a:pt x="151" y="198"/>
                        </a:lnTo>
                        <a:lnTo>
                          <a:pt x="147" y="185"/>
                        </a:lnTo>
                        <a:lnTo>
                          <a:pt x="136" y="178"/>
                        </a:lnTo>
                        <a:lnTo>
                          <a:pt x="145" y="158"/>
                        </a:lnTo>
                        <a:lnTo>
                          <a:pt x="150" y="159"/>
                        </a:lnTo>
                        <a:lnTo>
                          <a:pt x="164" y="159"/>
                        </a:lnTo>
                        <a:lnTo>
                          <a:pt x="175" y="144"/>
                        </a:lnTo>
                        <a:lnTo>
                          <a:pt x="185" y="130"/>
                        </a:lnTo>
                        <a:lnTo>
                          <a:pt x="191" y="116"/>
                        </a:lnTo>
                        <a:lnTo>
                          <a:pt x="197" y="106"/>
                        </a:lnTo>
                        <a:lnTo>
                          <a:pt x="194" y="92"/>
                        </a:lnTo>
                        <a:lnTo>
                          <a:pt x="204" y="85"/>
                        </a:lnTo>
                        <a:lnTo>
                          <a:pt x="197" y="80"/>
                        </a:lnTo>
                        <a:lnTo>
                          <a:pt x="192" y="73"/>
                        </a:lnTo>
                        <a:lnTo>
                          <a:pt x="186" y="69"/>
                        </a:lnTo>
                        <a:lnTo>
                          <a:pt x="181" y="60"/>
                        </a:lnTo>
                        <a:lnTo>
                          <a:pt x="181" y="54"/>
                        </a:lnTo>
                        <a:lnTo>
                          <a:pt x="175" y="47"/>
                        </a:lnTo>
                        <a:lnTo>
                          <a:pt x="175" y="41"/>
                        </a:lnTo>
                        <a:lnTo>
                          <a:pt x="196" y="43"/>
                        </a:lnTo>
                        <a:lnTo>
                          <a:pt x="213" y="39"/>
                        </a:lnTo>
                        <a:lnTo>
                          <a:pt x="226" y="26"/>
                        </a:lnTo>
                        <a:lnTo>
                          <a:pt x="207" y="21"/>
                        </a:lnTo>
                        <a:lnTo>
                          <a:pt x="196" y="16"/>
                        </a:lnTo>
                        <a:lnTo>
                          <a:pt x="190" y="4"/>
                        </a:lnTo>
                        <a:lnTo>
                          <a:pt x="173" y="0"/>
                        </a:lnTo>
                        <a:lnTo>
                          <a:pt x="155" y="4"/>
                        </a:lnTo>
                        <a:lnTo>
                          <a:pt x="137" y="7"/>
                        </a:lnTo>
                        <a:lnTo>
                          <a:pt x="130" y="18"/>
                        </a:lnTo>
                        <a:lnTo>
                          <a:pt x="139" y="33"/>
                        </a:lnTo>
                        <a:lnTo>
                          <a:pt x="134" y="46"/>
                        </a:lnTo>
                        <a:lnTo>
                          <a:pt x="131" y="53"/>
                        </a:lnTo>
                        <a:lnTo>
                          <a:pt x="118" y="54"/>
                        </a:lnTo>
                        <a:lnTo>
                          <a:pt x="127" y="64"/>
                        </a:lnTo>
                        <a:lnTo>
                          <a:pt x="115" y="75"/>
                        </a:lnTo>
                        <a:lnTo>
                          <a:pt x="114" y="94"/>
                        </a:lnTo>
                        <a:lnTo>
                          <a:pt x="100" y="93"/>
                        </a:lnTo>
                        <a:lnTo>
                          <a:pt x="96" y="98"/>
                        </a:lnTo>
                        <a:lnTo>
                          <a:pt x="82" y="103"/>
                        </a:lnTo>
                        <a:lnTo>
                          <a:pt x="79" y="117"/>
                        </a:lnTo>
                        <a:lnTo>
                          <a:pt x="80" y="125"/>
                        </a:lnTo>
                        <a:lnTo>
                          <a:pt x="64" y="128"/>
                        </a:lnTo>
                        <a:lnTo>
                          <a:pt x="48" y="132"/>
                        </a:lnTo>
                        <a:lnTo>
                          <a:pt x="25" y="132"/>
                        </a:lnTo>
                        <a:lnTo>
                          <a:pt x="12" y="129"/>
                        </a:lnTo>
                        <a:lnTo>
                          <a:pt x="0" y="125"/>
                        </a:lnTo>
                        <a:lnTo>
                          <a:pt x="10" y="137"/>
                        </a:lnTo>
                        <a:lnTo>
                          <a:pt x="21" y="148"/>
                        </a:lnTo>
                        <a:lnTo>
                          <a:pt x="33" y="154"/>
                        </a:lnTo>
                        <a:lnTo>
                          <a:pt x="38" y="171"/>
                        </a:lnTo>
                        <a:lnTo>
                          <a:pt x="42" y="173"/>
                        </a:lnTo>
                        <a:lnTo>
                          <a:pt x="42" y="180"/>
                        </a:lnTo>
                        <a:lnTo>
                          <a:pt x="29" y="186"/>
                        </a:lnTo>
                        <a:lnTo>
                          <a:pt x="24" y="192"/>
                        </a:lnTo>
                        <a:lnTo>
                          <a:pt x="23" y="206"/>
                        </a:lnTo>
                        <a:lnTo>
                          <a:pt x="37" y="205"/>
                        </a:lnTo>
                        <a:lnTo>
                          <a:pt x="51" y="205"/>
                        </a:lnTo>
                        <a:lnTo>
                          <a:pt x="61" y="204"/>
                        </a:lnTo>
                        <a:lnTo>
                          <a:pt x="77" y="203"/>
                        </a:lnTo>
                        <a:lnTo>
                          <a:pt x="92" y="20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7" name="Freeform 206"/>
                  <p:cNvSpPr>
                    <a:spLocks noChangeAspect="1"/>
                  </p:cNvSpPr>
                  <p:nvPr/>
                </p:nvSpPr>
                <p:spPr bwMode="auto">
                  <a:xfrm>
                    <a:off x="3888" y="1891"/>
                    <a:ext cx="548" cy="631"/>
                  </a:xfrm>
                  <a:custGeom>
                    <a:avLst/>
                    <a:gdLst>
                      <a:gd name="T0" fmla="*/ 269 w 421"/>
                      <a:gd name="T1" fmla="*/ 66 h 478"/>
                      <a:gd name="T2" fmla="*/ 212 w 421"/>
                      <a:gd name="T3" fmla="*/ 114 h 478"/>
                      <a:gd name="T4" fmla="*/ 256 w 421"/>
                      <a:gd name="T5" fmla="*/ 189 h 478"/>
                      <a:gd name="T6" fmla="*/ 260 w 421"/>
                      <a:gd name="T7" fmla="*/ 265 h 478"/>
                      <a:gd name="T8" fmla="*/ 226 w 421"/>
                      <a:gd name="T9" fmla="*/ 417 h 478"/>
                      <a:gd name="T10" fmla="*/ 96 w 421"/>
                      <a:gd name="T11" fmla="*/ 533 h 478"/>
                      <a:gd name="T12" fmla="*/ 86 w 421"/>
                      <a:gd name="T13" fmla="*/ 638 h 478"/>
                      <a:gd name="T14" fmla="*/ 151 w 421"/>
                      <a:gd name="T15" fmla="*/ 778 h 478"/>
                      <a:gd name="T16" fmla="*/ 27 w 421"/>
                      <a:gd name="T17" fmla="*/ 780 h 478"/>
                      <a:gd name="T18" fmla="*/ 1 w 421"/>
                      <a:gd name="T19" fmla="*/ 826 h 478"/>
                      <a:gd name="T20" fmla="*/ 64 w 421"/>
                      <a:gd name="T21" fmla="*/ 886 h 478"/>
                      <a:gd name="T22" fmla="*/ 86 w 421"/>
                      <a:gd name="T23" fmla="*/ 919 h 478"/>
                      <a:gd name="T24" fmla="*/ 152 w 421"/>
                      <a:gd name="T25" fmla="*/ 1030 h 478"/>
                      <a:gd name="T26" fmla="*/ 243 w 421"/>
                      <a:gd name="T27" fmla="*/ 929 h 478"/>
                      <a:gd name="T28" fmla="*/ 258 w 421"/>
                      <a:gd name="T29" fmla="*/ 962 h 478"/>
                      <a:gd name="T30" fmla="*/ 276 w 421"/>
                      <a:gd name="T31" fmla="*/ 1014 h 478"/>
                      <a:gd name="T32" fmla="*/ 298 w 421"/>
                      <a:gd name="T33" fmla="*/ 1150 h 478"/>
                      <a:gd name="T34" fmla="*/ 349 w 421"/>
                      <a:gd name="T35" fmla="*/ 1324 h 478"/>
                      <a:gd name="T36" fmla="*/ 410 w 421"/>
                      <a:gd name="T37" fmla="*/ 1488 h 478"/>
                      <a:gd name="T38" fmla="*/ 495 w 421"/>
                      <a:gd name="T39" fmla="*/ 1682 h 478"/>
                      <a:gd name="T40" fmla="*/ 561 w 421"/>
                      <a:gd name="T41" fmla="*/ 1842 h 478"/>
                      <a:gd name="T42" fmla="*/ 650 w 421"/>
                      <a:gd name="T43" fmla="*/ 1877 h 478"/>
                      <a:gd name="T44" fmla="*/ 696 w 421"/>
                      <a:gd name="T45" fmla="*/ 1806 h 478"/>
                      <a:gd name="T46" fmla="*/ 741 w 421"/>
                      <a:gd name="T47" fmla="*/ 1704 h 478"/>
                      <a:gd name="T48" fmla="*/ 754 w 421"/>
                      <a:gd name="T49" fmla="*/ 1544 h 478"/>
                      <a:gd name="T50" fmla="*/ 769 w 421"/>
                      <a:gd name="T51" fmla="*/ 1376 h 478"/>
                      <a:gd name="T52" fmla="*/ 803 w 421"/>
                      <a:gd name="T53" fmla="*/ 1339 h 478"/>
                      <a:gd name="T54" fmla="*/ 914 w 421"/>
                      <a:gd name="T55" fmla="*/ 1214 h 478"/>
                      <a:gd name="T56" fmla="*/ 1045 w 421"/>
                      <a:gd name="T57" fmla="*/ 1080 h 478"/>
                      <a:gd name="T58" fmla="*/ 1132 w 421"/>
                      <a:gd name="T59" fmla="*/ 941 h 478"/>
                      <a:gd name="T60" fmla="*/ 1178 w 421"/>
                      <a:gd name="T61" fmla="*/ 965 h 478"/>
                      <a:gd name="T62" fmla="*/ 1169 w 421"/>
                      <a:gd name="T63" fmla="*/ 892 h 478"/>
                      <a:gd name="T64" fmla="*/ 1112 w 421"/>
                      <a:gd name="T65" fmla="*/ 762 h 478"/>
                      <a:gd name="T66" fmla="*/ 1103 w 421"/>
                      <a:gd name="T67" fmla="*/ 676 h 478"/>
                      <a:gd name="T68" fmla="*/ 1161 w 421"/>
                      <a:gd name="T69" fmla="*/ 663 h 478"/>
                      <a:gd name="T70" fmla="*/ 1259 w 421"/>
                      <a:gd name="T71" fmla="*/ 713 h 478"/>
                      <a:gd name="T72" fmla="*/ 1336 w 421"/>
                      <a:gd name="T73" fmla="*/ 775 h 478"/>
                      <a:gd name="T74" fmla="*/ 1316 w 421"/>
                      <a:gd name="T75" fmla="*/ 878 h 478"/>
                      <a:gd name="T76" fmla="*/ 1388 w 421"/>
                      <a:gd name="T77" fmla="*/ 948 h 478"/>
                      <a:gd name="T78" fmla="*/ 1410 w 421"/>
                      <a:gd name="T79" fmla="*/ 870 h 478"/>
                      <a:gd name="T80" fmla="*/ 1476 w 421"/>
                      <a:gd name="T81" fmla="*/ 726 h 478"/>
                      <a:gd name="T82" fmla="*/ 1533 w 421"/>
                      <a:gd name="T83" fmla="*/ 577 h 478"/>
                      <a:gd name="T84" fmla="*/ 1563 w 421"/>
                      <a:gd name="T85" fmla="*/ 540 h 478"/>
                      <a:gd name="T86" fmla="*/ 1515 w 421"/>
                      <a:gd name="T87" fmla="*/ 455 h 478"/>
                      <a:gd name="T88" fmla="*/ 1476 w 421"/>
                      <a:gd name="T89" fmla="*/ 429 h 478"/>
                      <a:gd name="T90" fmla="*/ 1360 w 421"/>
                      <a:gd name="T91" fmla="*/ 481 h 478"/>
                      <a:gd name="T92" fmla="*/ 1281 w 421"/>
                      <a:gd name="T93" fmla="*/ 566 h 478"/>
                      <a:gd name="T94" fmla="*/ 1200 w 421"/>
                      <a:gd name="T95" fmla="*/ 605 h 478"/>
                      <a:gd name="T96" fmla="*/ 1095 w 421"/>
                      <a:gd name="T97" fmla="*/ 516 h 478"/>
                      <a:gd name="T98" fmla="*/ 1026 w 421"/>
                      <a:gd name="T99" fmla="*/ 627 h 478"/>
                      <a:gd name="T100" fmla="*/ 883 w 421"/>
                      <a:gd name="T101" fmla="*/ 577 h 478"/>
                      <a:gd name="T102" fmla="*/ 687 w 421"/>
                      <a:gd name="T103" fmla="*/ 512 h 478"/>
                      <a:gd name="T104" fmla="*/ 646 w 421"/>
                      <a:gd name="T105" fmla="*/ 368 h 478"/>
                      <a:gd name="T106" fmla="*/ 496 w 421"/>
                      <a:gd name="T107" fmla="*/ 279 h 478"/>
                      <a:gd name="T108" fmla="*/ 517 w 421"/>
                      <a:gd name="T109" fmla="*/ 186 h 478"/>
                      <a:gd name="T110" fmla="*/ 478 w 421"/>
                      <a:gd name="T111" fmla="*/ 102 h 478"/>
                      <a:gd name="T112" fmla="*/ 456 w 421"/>
                      <a:gd name="T113" fmla="*/ 59 h 478"/>
                      <a:gd name="T114" fmla="*/ 426 w 421"/>
                      <a:gd name="T115" fmla="*/ 21 h 478"/>
                      <a:gd name="T116" fmla="*/ 381 w 421"/>
                      <a:gd name="T117" fmla="*/ 0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1"/>
                      <a:gd name="T178" fmla="*/ 0 h 478"/>
                      <a:gd name="T179" fmla="*/ 421 w 421"/>
                      <a:gd name="T180" fmla="*/ 478 h 4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1" h="478">
                        <a:moveTo>
                          <a:pt x="102" y="0"/>
                        </a:moveTo>
                        <a:lnTo>
                          <a:pt x="89" y="13"/>
                        </a:lnTo>
                        <a:lnTo>
                          <a:pt x="72" y="17"/>
                        </a:lnTo>
                        <a:lnTo>
                          <a:pt x="51" y="15"/>
                        </a:lnTo>
                        <a:lnTo>
                          <a:pt x="51" y="21"/>
                        </a:lnTo>
                        <a:lnTo>
                          <a:pt x="57" y="28"/>
                        </a:lnTo>
                        <a:lnTo>
                          <a:pt x="57" y="34"/>
                        </a:lnTo>
                        <a:lnTo>
                          <a:pt x="62" y="43"/>
                        </a:lnTo>
                        <a:lnTo>
                          <a:pt x="68" y="47"/>
                        </a:lnTo>
                        <a:lnTo>
                          <a:pt x="73" y="54"/>
                        </a:lnTo>
                        <a:lnTo>
                          <a:pt x="80" y="59"/>
                        </a:lnTo>
                        <a:lnTo>
                          <a:pt x="70" y="66"/>
                        </a:lnTo>
                        <a:lnTo>
                          <a:pt x="73" y="80"/>
                        </a:lnTo>
                        <a:lnTo>
                          <a:pt x="67" y="90"/>
                        </a:lnTo>
                        <a:lnTo>
                          <a:pt x="61" y="104"/>
                        </a:lnTo>
                        <a:lnTo>
                          <a:pt x="51" y="118"/>
                        </a:lnTo>
                        <a:lnTo>
                          <a:pt x="40" y="133"/>
                        </a:lnTo>
                        <a:lnTo>
                          <a:pt x="26" y="133"/>
                        </a:lnTo>
                        <a:lnTo>
                          <a:pt x="21" y="132"/>
                        </a:lnTo>
                        <a:lnTo>
                          <a:pt x="12" y="152"/>
                        </a:lnTo>
                        <a:lnTo>
                          <a:pt x="23" y="159"/>
                        </a:lnTo>
                        <a:lnTo>
                          <a:pt x="27" y="172"/>
                        </a:lnTo>
                        <a:lnTo>
                          <a:pt x="33" y="172"/>
                        </a:lnTo>
                        <a:lnTo>
                          <a:pt x="40" y="194"/>
                        </a:lnTo>
                        <a:lnTo>
                          <a:pt x="35" y="193"/>
                        </a:lnTo>
                        <a:lnTo>
                          <a:pt x="20" y="196"/>
                        </a:lnTo>
                        <a:lnTo>
                          <a:pt x="7" y="195"/>
                        </a:lnTo>
                        <a:lnTo>
                          <a:pt x="8" y="202"/>
                        </a:lnTo>
                        <a:lnTo>
                          <a:pt x="0" y="205"/>
                        </a:lnTo>
                        <a:lnTo>
                          <a:pt x="1" y="206"/>
                        </a:lnTo>
                        <a:lnTo>
                          <a:pt x="6" y="204"/>
                        </a:lnTo>
                        <a:lnTo>
                          <a:pt x="4" y="207"/>
                        </a:lnTo>
                        <a:lnTo>
                          <a:pt x="17" y="221"/>
                        </a:lnTo>
                        <a:lnTo>
                          <a:pt x="35" y="218"/>
                        </a:lnTo>
                        <a:lnTo>
                          <a:pt x="34" y="222"/>
                        </a:lnTo>
                        <a:lnTo>
                          <a:pt x="23" y="229"/>
                        </a:lnTo>
                        <a:lnTo>
                          <a:pt x="15" y="227"/>
                        </a:lnTo>
                        <a:lnTo>
                          <a:pt x="28" y="242"/>
                        </a:lnTo>
                        <a:lnTo>
                          <a:pt x="41" y="257"/>
                        </a:lnTo>
                        <a:lnTo>
                          <a:pt x="63" y="251"/>
                        </a:lnTo>
                        <a:lnTo>
                          <a:pt x="64" y="239"/>
                        </a:lnTo>
                        <a:lnTo>
                          <a:pt x="65" y="232"/>
                        </a:lnTo>
                        <a:lnTo>
                          <a:pt x="72" y="232"/>
                        </a:lnTo>
                        <a:lnTo>
                          <a:pt x="70" y="236"/>
                        </a:lnTo>
                        <a:lnTo>
                          <a:pt x="69" y="240"/>
                        </a:lnTo>
                        <a:lnTo>
                          <a:pt x="78" y="240"/>
                        </a:lnTo>
                        <a:lnTo>
                          <a:pt x="72" y="245"/>
                        </a:lnTo>
                        <a:lnTo>
                          <a:pt x="74" y="253"/>
                        </a:lnTo>
                        <a:lnTo>
                          <a:pt x="76" y="265"/>
                        </a:lnTo>
                        <a:lnTo>
                          <a:pt x="80" y="283"/>
                        </a:lnTo>
                        <a:lnTo>
                          <a:pt x="80" y="287"/>
                        </a:lnTo>
                        <a:lnTo>
                          <a:pt x="82" y="291"/>
                        </a:lnTo>
                        <a:lnTo>
                          <a:pt x="86" y="313"/>
                        </a:lnTo>
                        <a:lnTo>
                          <a:pt x="93" y="330"/>
                        </a:lnTo>
                        <a:lnTo>
                          <a:pt x="98" y="347"/>
                        </a:lnTo>
                        <a:lnTo>
                          <a:pt x="102" y="350"/>
                        </a:lnTo>
                        <a:lnTo>
                          <a:pt x="110" y="371"/>
                        </a:lnTo>
                        <a:lnTo>
                          <a:pt x="118" y="391"/>
                        </a:lnTo>
                        <a:lnTo>
                          <a:pt x="125" y="405"/>
                        </a:lnTo>
                        <a:lnTo>
                          <a:pt x="132" y="420"/>
                        </a:lnTo>
                        <a:lnTo>
                          <a:pt x="140" y="434"/>
                        </a:lnTo>
                        <a:lnTo>
                          <a:pt x="144" y="446"/>
                        </a:lnTo>
                        <a:lnTo>
                          <a:pt x="150" y="460"/>
                        </a:lnTo>
                        <a:lnTo>
                          <a:pt x="157" y="472"/>
                        </a:lnTo>
                        <a:lnTo>
                          <a:pt x="167" y="478"/>
                        </a:lnTo>
                        <a:lnTo>
                          <a:pt x="174" y="468"/>
                        </a:lnTo>
                        <a:lnTo>
                          <a:pt x="184" y="458"/>
                        </a:lnTo>
                        <a:lnTo>
                          <a:pt x="192" y="457"/>
                        </a:lnTo>
                        <a:lnTo>
                          <a:pt x="187" y="451"/>
                        </a:lnTo>
                        <a:lnTo>
                          <a:pt x="194" y="439"/>
                        </a:lnTo>
                        <a:lnTo>
                          <a:pt x="200" y="438"/>
                        </a:lnTo>
                        <a:lnTo>
                          <a:pt x="198" y="425"/>
                        </a:lnTo>
                        <a:lnTo>
                          <a:pt x="197" y="412"/>
                        </a:lnTo>
                        <a:lnTo>
                          <a:pt x="200" y="399"/>
                        </a:lnTo>
                        <a:lnTo>
                          <a:pt x="202" y="385"/>
                        </a:lnTo>
                        <a:lnTo>
                          <a:pt x="199" y="369"/>
                        </a:lnTo>
                        <a:lnTo>
                          <a:pt x="198" y="349"/>
                        </a:lnTo>
                        <a:lnTo>
                          <a:pt x="206" y="343"/>
                        </a:lnTo>
                        <a:lnTo>
                          <a:pt x="207" y="342"/>
                        </a:lnTo>
                        <a:lnTo>
                          <a:pt x="210" y="341"/>
                        </a:lnTo>
                        <a:lnTo>
                          <a:pt x="215" y="334"/>
                        </a:lnTo>
                        <a:lnTo>
                          <a:pt x="228" y="329"/>
                        </a:lnTo>
                        <a:lnTo>
                          <a:pt x="230" y="318"/>
                        </a:lnTo>
                        <a:lnTo>
                          <a:pt x="244" y="303"/>
                        </a:lnTo>
                        <a:lnTo>
                          <a:pt x="259" y="288"/>
                        </a:lnTo>
                        <a:lnTo>
                          <a:pt x="270" y="276"/>
                        </a:lnTo>
                        <a:lnTo>
                          <a:pt x="280" y="270"/>
                        </a:lnTo>
                        <a:lnTo>
                          <a:pt x="289" y="257"/>
                        </a:lnTo>
                        <a:lnTo>
                          <a:pt x="289" y="244"/>
                        </a:lnTo>
                        <a:lnTo>
                          <a:pt x="303" y="235"/>
                        </a:lnTo>
                        <a:lnTo>
                          <a:pt x="307" y="241"/>
                        </a:lnTo>
                        <a:lnTo>
                          <a:pt x="312" y="242"/>
                        </a:lnTo>
                        <a:lnTo>
                          <a:pt x="315" y="241"/>
                        </a:lnTo>
                        <a:lnTo>
                          <a:pt x="319" y="241"/>
                        </a:lnTo>
                        <a:lnTo>
                          <a:pt x="318" y="237"/>
                        </a:lnTo>
                        <a:lnTo>
                          <a:pt x="313" y="223"/>
                        </a:lnTo>
                        <a:lnTo>
                          <a:pt x="309" y="210"/>
                        </a:lnTo>
                        <a:lnTo>
                          <a:pt x="308" y="201"/>
                        </a:lnTo>
                        <a:lnTo>
                          <a:pt x="297" y="190"/>
                        </a:lnTo>
                        <a:lnTo>
                          <a:pt x="300" y="183"/>
                        </a:lnTo>
                        <a:lnTo>
                          <a:pt x="307" y="180"/>
                        </a:lnTo>
                        <a:lnTo>
                          <a:pt x="295" y="169"/>
                        </a:lnTo>
                        <a:lnTo>
                          <a:pt x="295" y="157"/>
                        </a:lnTo>
                        <a:lnTo>
                          <a:pt x="305" y="161"/>
                        </a:lnTo>
                        <a:lnTo>
                          <a:pt x="310" y="165"/>
                        </a:lnTo>
                        <a:lnTo>
                          <a:pt x="314" y="163"/>
                        </a:lnTo>
                        <a:lnTo>
                          <a:pt x="320" y="177"/>
                        </a:lnTo>
                        <a:lnTo>
                          <a:pt x="337" y="178"/>
                        </a:lnTo>
                        <a:lnTo>
                          <a:pt x="353" y="180"/>
                        </a:lnTo>
                        <a:lnTo>
                          <a:pt x="360" y="186"/>
                        </a:lnTo>
                        <a:lnTo>
                          <a:pt x="357" y="193"/>
                        </a:lnTo>
                        <a:lnTo>
                          <a:pt x="346" y="201"/>
                        </a:lnTo>
                        <a:lnTo>
                          <a:pt x="350" y="214"/>
                        </a:lnTo>
                        <a:lnTo>
                          <a:pt x="353" y="219"/>
                        </a:lnTo>
                        <a:lnTo>
                          <a:pt x="359" y="206"/>
                        </a:lnTo>
                        <a:lnTo>
                          <a:pt x="366" y="221"/>
                        </a:lnTo>
                        <a:lnTo>
                          <a:pt x="371" y="236"/>
                        </a:lnTo>
                        <a:lnTo>
                          <a:pt x="372" y="236"/>
                        </a:lnTo>
                        <a:lnTo>
                          <a:pt x="377" y="236"/>
                        </a:lnTo>
                        <a:lnTo>
                          <a:pt x="377" y="217"/>
                        </a:lnTo>
                        <a:lnTo>
                          <a:pt x="377" y="203"/>
                        </a:lnTo>
                        <a:lnTo>
                          <a:pt x="387" y="203"/>
                        </a:lnTo>
                        <a:lnTo>
                          <a:pt x="395" y="181"/>
                        </a:lnTo>
                        <a:lnTo>
                          <a:pt x="395" y="174"/>
                        </a:lnTo>
                        <a:lnTo>
                          <a:pt x="396" y="159"/>
                        </a:lnTo>
                        <a:lnTo>
                          <a:pt x="410" y="144"/>
                        </a:lnTo>
                        <a:lnTo>
                          <a:pt x="421" y="146"/>
                        </a:lnTo>
                        <a:lnTo>
                          <a:pt x="418" y="141"/>
                        </a:lnTo>
                        <a:lnTo>
                          <a:pt x="419" y="135"/>
                        </a:lnTo>
                        <a:lnTo>
                          <a:pt x="421" y="128"/>
                        </a:lnTo>
                        <a:lnTo>
                          <a:pt x="405" y="121"/>
                        </a:lnTo>
                        <a:lnTo>
                          <a:pt x="406" y="114"/>
                        </a:lnTo>
                        <a:lnTo>
                          <a:pt x="400" y="112"/>
                        </a:lnTo>
                        <a:lnTo>
                          <a:pt x="401" y="110"/>
                        </a:lnTo>
                        <a:lnTo>
                          <a:pt x="395" y="107"/>
                        </a:lnTo>
                        <a:lnTo>
                          <a:pt x="387" y="112"/>
                        </a:lnTo>
                        <a:lnTo>
                          <a:pt x="374" y="111"/>
                        </a:lnTo>
                        <a:lnTo>
                          <a:pt x="364" y="120"/>
                        </a:lnTo>
                        <a:lnTo>
                          <a:pt x="353" y="130"/>
                        </a:lnTo>
                        <a:lnTo>
                          <a:pt x="339" y="135"/>
                        </a:lnTo>
                        <a:lnTo>
                          <a:pt x="343" y="141"/>
                        </a:lnTo>
                        <a:lnTo>
                          <a:pt x="349" y="149"/>
                        </a:lnTo>
                        <a:lnTo>
                          <a:pt x="335" y="150"/>
                        </a:lnTo>
                        <a:lnTo>
                          <a:pt x="321" y="151"/>
                        </a:lnTo>
                        <a:lnTo>
                          <a:pt x="303" y="150"/>
                        </a:lnTo>
                        <a:lnTo>
                          <a:pt x="299" y="143"/>
                        </a:lnTo>
                        <a:lnTo>
                          <a:pt x="293" y="129"/>
                        </a:lnTo>
                        <a:lnTo>
                          <a:pt x="286" y="133"/>
                        </a:lnTo>
                        <a:lnTo>
                          <a:pt x="291" y="158"/>
                        </a:lnTo>
                        <a:lnTo>
                          <a:pt x="274" y="157"/>
                        </a:lnTo>
                        <a:lnTo>
                          <a:pt x="254" y="154"/>
                        </a:lnTo>
                        <a:lnTo>
                          <a:pt x="244" y="151"/>
                        </a:lnTo>
                        <a:lnTo>
                          <a:pt x="236" y="144"/>
                        </a:lnTo>
                        <a:lnTo>
                          <a:pt x="217" y="141"/>
                        </a:lnTo>
                        <a:lnTo>
                          <a:pt x="202" y="137"/>
                        </a:lnTo>
                        <a:lnTo>
                          <a:pt x="184" y="128"/>
                        </a:lnTo>
                        <a:lnTo>
                          <a:pt x="165" y="118"/>
                        </a:lnTo>
                        <a:lnTo>
                          <a:pt x="164" y="107"/>
                        </a:lnTo>
                        <a:lnTo>
                          <a:pt x="173" y="92"/>
                        </a:lnTo>
                        <a:lnTo>
                          <a:pt x="158" y="83"/>
                        </a:lnTo>
                        <a:lnTo>
                          <a:pt x="141" y="73"/>
                        </a:lnTo>
                        <a:lnTo>
                          <a:pt x="133" y="70"/>
                        </a:lnTo>
                        <a:lnTo>
                          <a:pt x="127" y="52"/>
                        </a:lnTo>
                        <a:lnTo>
                          <a:pt x="135" y="53"/>
                        </a:lnTo>
                        <a:lnTo>
                          <a:pt x="138" y="46"/>
                        </a:lnTo>
                        <a:lnTo>
                          <a:pt x="129" y="34"/>
                        </a:lnTo>
                        <a:lnTo>
                          <a:pt x="128" y="26"/>
                        </a:lnTo>
                        <a:lnTo>
                          <a:pt x="128" y="25"/>
                        </a:lnTo>
                        <a:lnTo>
                          <a:pt x="127" y="22"/>
                        </a:lnTo>
                        <a:lnTo>
                          <a:pt x="125" y="20"/>
                        </a:lnTo>
                        <a:lnTo>
                          <a:pt x="122" y="15"/>
                        </a:lnTo>
                        <a:lnTo>
                          <a:pt x="121" y="11"/>
                        </a:lnTo>
                        <a:lnTo>
                          <a:pt x="119" y="7"/>
                        </a:lnTo>
                        <a:lnTo>
                          <a:pt x="114" y="5"/>
                        </a:lnTo>
                        <a:lnTo>
                          <a:pt x="108" y="2"/>
                        </a:lnTo>
                        <a:lnTo>
                          <a:pt x="103" y="0"/>
                        </a:lnTo>
                        <a:lnTo>
                          <a:pt x="102"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8" name="Freeform 207"/>
                  <p:cNvSpPr>
                    <a:spLocks noChangeAspect="1"/>
                  </p:cNvSpPr>
                  <p:nvPr/>
                </p:nvSpPr>
                <p:spPr bwMode="auto">
                  <a:xfrm>
                    <a:off x="4147" y="2482"/>
                    <a:ext cx="43" cy="89"/>
                  </a:xfrm>
                  <a:custGeom>
                    <a:avLst/>
                    <a:gdLst>
                      <a:gd name="T0" fmla="*/ 27 w 33"/>
                      <a:gd name="T1" fmla="*/ 9 h 67"/>
                      <a:gd name="T2" fmla="*/ 51 w 33"/>
                      <a:gd name="T3" fmla="*/ 49 h 67"/>
                      <a:gd name="T4" fmla="*/ 78 w 33"/>
                      <a:gd name="T5" fmla="*/ 92 h 67"/>
                      <a:gd name="T6" fmla="*/ 103 w 33"/>
                      <a:gd name="T7" fmla="*/ 150 h 67"/>
                      <a:gd name="T8" fmla="*/ 124 w 33"/>
                      <a:gd name="T9" fmla="*/ 201 h 67"/>
                      <a:gd name="T10" fmla="*/ 95 w 33"/>
                      <a:gd name="T11" fmla="*/ 263 h 67"/>
                      <a:gd name="T12" fmla="*/ 38 w 33"/>
                      <a:gd name="T13" fmla="*/ 278 h 67"/>
                      <a:gd name="T14" fmla="*/ 9 w 33"/>
                      <a:gd name="T15" fmla="*/ 187 h 67"/>
                      <a:gd name="T16" fmla="*/ 0 w 33"/>
                      <a:gd name="T17" fmla="*/ 114 h 67"/>
                      <a:gd name="T18" fmla="*/ 1 w 33"/>
                      <a:gd name="T19" fmla="*/ 124 h 67"/>
                      <a:gd name="T20" fmla="*/ 12 w 33"/>
                      <a:gd name="T21" fmla="*/ 72 h 67"/>
                      <a:gd name="T22" fmla="*/ 21 w 33"/>
                      <a:gd name="T23" fmla="*/ 21 h 67"/>
                      <a:gd name="T24" fmla="*/ 22 w 33"/>
                      <a:gd name="T25" fmla="*/ 16 h 67"/>
                      <a:gd name="T26" fmla="*/ 9 w 33"/>
                      <a:gd name="T27" fmla="*/ 0 h 67"/>
                      <a:gd name="T28" fmla="*/ 27 w 33"/>
                      <a:gd name="T29" fmla="*/ 9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67"/>
                      <a:gd name="T47" fmla="*/ 33 w 33"/>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67">
                        <a:moveTo>
                          <a:pt x="7" y="2"/>
                        </a:moveTo>
                        <a:lnTo>
                          <a:pt x="14" y="12"/>
                        </a:lnTo>
                        <a:lnTo>
                          <a:pt x="21" y="22"/>
                        </a:lnTo>
                        <a:lnTo>
                          <a:pt x="28" y="36"/>
                        </a:lnTo>
                        <a:lnTo>
                          <a:pt x="33" y="49"/>
                        </a:lnTo>
                        <a:lnTo>
                          <a:pt x="25" y="63"/>
                        </a:lnTo>
                        <a:lnTo>
                          <a:pt x="10" y="67"/>
                        </a:lnTo>
                        <a:lnTo>
                          <a:pt x="2" y="45"/>
                        </a:lnTo>
                        <a:lnTo>
                          <a:pt x="0" y="28"/>
                        </a:lnTo>
                        <a:lnTo>
                          <a:pt x="1" y="30"/>
                        </a:lnTo>
                        <a:lnTo>
                          <a:pt x="3" y="17"/>
                        </a:lnTo>
                        <a:lnTo>
                          <a:pt x="5" y="5"/>
                        </a:lnTo>
                        <a:lnTo>
                          <a:pt x="6" y="4"/>
                        </a:lnTo>
                        <a:lnTo>
                          <a:pt x="2" y="0"/>
                        </a:lnTo>
                        <a:lnTo>
                          <a:pt x="7"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9" name="Freeform 208"/>
                  <p:cNvSpPr>
                    <a:spLocks noChangeAspect="1"/>
                  </p:cNvSpPr>
                  <p:nvPr/>
                </p:nvSpPr>
                <p:spPr bwMode="auto">
                  <a:xfrm>
                    <a:off x="3918" y="1488"/>
                    <a:ext cx="1022" cy="754"/>
                  </a:xfrm>
                  <a:custGeom>
                    <a:avLst/>
                    <a:gdLst>
                      <a:gd name="T0" fmla="*/ 1154 w 784"/>
                      <a:gd name="T1" fmla="*/ 1752 h 571"/>
                      <a:gd name="T2" fmla="*/ 919 w 784"/>
                      <a:gd name="T3" fmla="*/ 1758 h 571"/>
                      <a:gd name="T4" fmla="*/ 731 w 784"/>
                      <a:gd name="T5" fmla="*/ 1661 h 571"/>
                      <a:gd name="T6" fmla="*/ 561 w 784"/>
                      <a:gd name="T7" fmla="*/ 1600 h 571"/>
                      <a:gd name="T8" fmla="*/ 418 w 784"/>
                      <a:gd name="T9" fmla="*/ 1442 h 571"/>
                      <a:gd name="T10" fmla="*/ 381 w 784"/>
                      <a:gd name="T11" fmla="*/ 1307 h 571"/>
                      <a:gd name="T12" fmla="*/ 315 w 784"/>
                      <a:gd name="T13" fmla="*/ 1236 h 571"/>
                      <a:gd name="T14" fmla="*/ 95 w 784"/>
                      <a:gd name="T15" fmla="*/ 1126 h 571"/>
                      <a:gd name="T16" fmla="*/ 85 w 784"/>
                      <a:gd name="T17" fmla="*/ 1025 h 571"/>
                      <a:gd name="T18" fmla="*/ 86 w 784"/>
                      <a:gd name="T19" fmla="*/ 883 h 571"/>
                      <a:gd name="T20" fmla="*/ 287 w 784"/>
                      <a:gd name="T21" fmla="*/ 762 h 571"/>
                      <a:gd name="T22" fmla="*/ 236 w 784"/>
                      <a:gd name="T23" fmla="*/ 598 h 571"/>
                      <a:gd name="T24" fmla="*/ 315 w 784"/>
                      <a:gd name="T25" fmla="*/ 475 h 571"/>
                      <a:gd name="T26" fmla="*/ 437 w 784"/>
                      <a:gd name="T27" fmla="*/ 338 h 571"/>
                      <a:gd name="T28" fmla="*/ 604 w 784"/>
                      <a:gd name="T29" fmla="*/ 368 h 571"/>
                      <a:gd name="T30" fmla="*/ 817 w 784"/>
                      <a:gd name="T31" fmla="*/ 560 h 571"/>
                      <a:gd name="T32" fmla="*/ 1125 w 784"/>
                      <a:gd name="T33" fmla="*/ 728 h 571"/>
                      <a:gd name="T34" fmla="*/ 1438 w 784"/>
                      <a:gd name="T35" fmla="*/ 767 h 571"/>
                      <a:gd name="T36" fmla="*/ 1691 w 784"/>
                      <a:gd name="T37" fmla="*/ 761 h 571"/>
                      <a:gd name="T38" fmla="*/ 1875 w 784"/>
                      <a:gd name="T39" fmla="*/ 627 h 571"/>
                      <a:gd name="T40" fmla="*/ 2056 w 784"/>
                      <a:gd name="T41" fmla="*/ 494 h 571"/>
                      <a:gd name="T42" fmla="*/ 2051 w 784"/>
                      <a:gd name="T43" fmla="*/ 391 h 571"/>
                      <a:gd name="T44" fmla="*/ 1938 w 784"/>
                      <a:gd name="T45" fmla="*/ 293 h 571"/>
                      <a:gd name="T46" fmla="*/ 2028 w 784"/>
                      <a:gd name="T47" fmla="*/ 78 h 571"/>
                      <a:gd name="T48" fmla="*/ 2133 w 784"/>
                      <a:gd name="T49" fmla="*/ 0 h 571"/>
                      <a:gd name="T50" fmla="*/ 2469 w 784"/>
                      <a:gd name="T51" fmla="*/ 235 h 571"/>
                      <a:gd name="T52" fmla="*/ 2825 w 784"/>
                      <a:gd name="T53" fmla="*/ 374 h 571"/>
                      <a:gd name="T54" fmla="*/ 2884 w 784"/>
                      <a:gd name="T55" fmla="*/ 553 h 571"/>
                      <a:gd name="T56" fmla="*/ 2940 w 784"/>
                      <a:gd name="T57" fmla="*/ 747 h 571"/>
                      <a:gd name="T58" fmla="*/ 2842 w 784"/>
                      <a:gd name="T59" fmla="*/ 825 h 571"/>
                      <a:gd name="T60" fmla="*/ 2668 w 784"/>
                      <a:gd name="T61" fmla="*/ 928 h 571"/>
                      <a:gd name="T62" fmla="*/ 2548 w 784"/>
                      <a:gd name="T63" fmla="*/ 948 h 571"/>
                      <a:gd name="T64" fmla="*/ 2442 w 784"/>
                      <a:gd name="T65" fmla="*/ 956 h 571"/>
                      <a:gd name="T66" fmla="*/ 2495 w 784"/>
                      <a:gd name="T67" fmla="*/ 1108 h 571"/>
                      <a:gd name="T68" fmla="*/ 2683 w 784"/>
                      <a:gd name="T69" fmla="*/ 1141 h 571"/>
                      <a:gd name="T70" fmla="*/ 2576 w 784"/>
                      <a:gd name="T71" fmla="*/ 1280 h 571"/>
                      <a:gd name="T72" fmla="*/ 2705 w 784"/>
                      <a:gd name="T73" fmla="*/ 1468 h 571"/>
                      <a:gd name="T74" fmla="*/ 2741 w 784"/>
                      <a:gd name="T75" fmla="*/ 1600 h 571"/>
                      <a:gd name="T76" fmla="*/ 2851 w 784"/>
                      <a:gd name="T77" fmla="*/ 1652 h 571"/>
                      <a:gd name="T78" fmla="*/ 2829 w 784"/>
                      <a:gd name="T79" fmla="*/ 1705 h 571"/>
                      <a:gd name="T80" fmla="*/ 2800 w 784"/>
                      <a:gd name="T81" fmla="*/ 1812 h 571"/>
                      <a:gd name="T82" fmla="*/ 2756 w 784"/>
                      <a:gd name="T83" fmla="*/ 1888 h 571"/>
                      <a:gd name="T84" fmla="*/ 2756 w 784"/>
                      <a:gd name="T85" fmla="*/ 1957 h 571"/>
                      <a:gd name="T86" fmla="*/ 2717 w 784"/>
                      <a:gd name="T87" fmla="*/ 2019 h 571"/>
                      <a:gd name="T88" fmla="*/ 2605 w 784"/>
                      <a:gd name="T89" fmla="*/ 2113 h 571"/>
                      <a:gd name="T90" fmla="*/ 2541 w 784"/>
                      <a:gd name="T91" fmla="*/ 2137 h 571"/>
                      <a:gd name="T92" fmla="*/ 2483 w 784"/>
                      <a:gd name="T93" fmla="*/ 2164 h 571"/>
                      <a:gd name="T94" fmla="*/ 2429 w 784"/>
                      <a:gd name="T95" fmla="*/ 2176 h 571"/>
                      <a:gd name="T96" fmla="*/ 2328 w 784"/>
                      <a:gd name="T97" fmla="*/ 2226 h 571"/>
                      <a:gd name="T98" fmla="*/ 2272 w 784"/>
                      <a:gd name="T99" fmla="*/ 2204 h 571"/>
                      <a:gd name="T100" fmla="*/ 2183 w 784"/>
                      <a:gd name="T101" fmla="*/ 2204 h 571"/>
                      <a:gd name="T102" fmla="*/ 1998 w 784"/>
                      <a:gd name="T103" fmla="*/ 2084 h 571"/>
                      <a:gd name="T104" fmla="*/ 1897 w 784"/>
                      <a:gd name="T105" fmla="*/ 2133 h 571"/>
                      <a:gd name="T106" fmla="*/ 1830 w 784"/>
                      <a:gd name="T107" fmla="*/ 2232 h 571"/>
                      <a:gd name="T108" fmla="*/ 1709 w 784"/>
                      <a:gd name="T109" fmla="*/ 2171 h 571"/>
                      <a:gd name="T110" fmla="*/ 1628 w 784"/>
                      <a:gd name="T111" fmla="*/ 2024 h 571"/>
                      <a:gd name="T112" fmla="*/ 1599 w 784"/>
                      <a:gd name="T113" fmla="*/ 1895 h 571"/>
                      <a:gd name="T114" fmla="*/ 1495 w 784"/>
                      <a:gd name="T115" fmla="*/ 1743 h 571"/>
                      <a:gd name="T116" fmla="*/ 1399 w 784"/>
                      <a:gd name="T117" fmla="*/ 1659 h 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4"/>
                      <a:gd name="T178" fmla="*/ 0 h 571"/>
                      <a:gd name="T179" fmla="*/ 784 w 784"/>
                      <a:gd name="T180" fmla="*/ 571 h 5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4" h="571">
                        <a:moveTo>
                          <a:pt x="350" y="417"/>
                        </a:moveTo>
                        <a:lnTo>
                          <a:pt x="340" y="426"/>
                        </a:lnTo>
                        <a:lnTo>
                          <a:pt x="329" y="436"/>
                        </a:lnTo>
                        <a:lnTo>
                          <a:pt x="315" y="441"/>
                        </a:lnTo>
                        <a:lnTo>
                          <a:pt x="307" y="436"/>
                        </a:lnTo>
                        <a:lnTo>
                          <a:pt x="286" y="434"/>
                        </a:lnTo>
                        <a:lnTo>
                          <a:pt x="275" y="449"/>
                        </a:lnTo>
                        <a:lnTo>
                          <a:pt x="269" y="435"/>
                        </a:lnTo>
                        <a:lnTo>
                          <a:pt x="262" y="439"/>
                        </a:lnTo>
                        <a:lnTo>
                          <a:pt x="244" y="438"/>
                        </a:lnTo>
                        <a:lnTo>
                          <a:pt x="230" y="436"/>
                        </a:lnTo>
                        <a:lnTo>
                          <a:pt x="215" y="429"/>
                        </a:lnTo>
                        <a:lnTo>
                          <a:pt x="213" y="426"/>
                        </a:lnTo>
                        <a:lnTo>
                          <a:pt x="199" y="420"/>
                        </a:lnTo>
                        <a:lnTo>
                          <a:pt x="194" y="414"/>
                        </a:lnTo>
                        <a:lnTo>
                          <a:pt x="189" y="417"/>
                        </a:lnTo>
                        <a:lnTo>
                          <a:pt x="168" y="402"/>
                        </a:lnTo>
                        <a:lnTo>
                          <a:pt x="156" y="394"/>
                        </a:lnTo>
                        <a:lnTo>
                          <a:pt x="150" y="401"/>
                        </a:lnTo>
                        <a:lnTo>
                          <a:pt x="149" y="398"/>
                        </a:lnTo>
                        <a:lnTo>
                          <a:pt x="134" y="389"/>
                        </a:lnTo>
                        <a:lnTo>
                          <a:pt x="117" y="379"/>
                        </a:lnTo>
                        <a:lnTo>
                          <a:pt x="109" y="376"/>
                        </a:lnTo>
                        <a:lnTo>
                          <a:pt x="103" y="358"/>
                        </a:lnTo>
                        <a:lnTo>
                          <a:pt x="111" y="359"/>
                        </a:lnTo>
                        <a:lnTo>
                          <a:pt x="114" y="352"/>
                        </a:lnTo>
                        <a:lnTo>
                          <a:pt x="105" y="340"/>
                        </a:lnTo>
                        <a:lnTo>
                          <a:pt x="104" y="332"/>
                        </a:lnTo>
                        <a:lnTo>
                          <a:pt x="103" y="328"/>
                        </a:lnTo>
                        <a:lnTo>
                          <a:pt x="101" y="326"/>
                        </a:lnTo>
                        <a:lnTo>
                          <a:pt x="98" y="321"/>
                        </a:lnTo>
                        <a:lnTo>
                          <a:pt x="97" y="317"/>
                        </a:lnTo>
                        <a:lnTo>
                          <a:pt x="95" y="313"/>
                        </a:lnTo>
                        <a:lnTo>
                          <a:pt x="90" y="311"/>
                        </a:lnTo>
                        <a:lnTo>
                          <a:pt x="84" y="308"/>
                        </a:lnTo>
                        <a:lnTo>
                          <a:pt x="78" y="306"/>
                        </a:lnTo>
                        <a:lnTo>
                          <a:pt x="59" y="301"/>
                        </a:lnTo>
                        <a:lnTo>
                          <a:pt x="48" y="296"/>
                        </a:lnTo>
                        <a:lnTo>
                          <a:pt x="42" y="284"/>
                        </a:lnTo>
                        <a:lnTo>
                          <a:pt x="25" y="280"/>
                        </a:lnTo>
                        <a:lnTo>
                          <a:pt x="24" y="276"/>
                        </a:lnTo>
                        <a:lnTo>
                          <a:pt x="28" y="276"/>
                        </a:lnTo>
                        <a:lnTo>
                          <a:pt x="29" y="276"/>
                        </a:lnTo>
                        <a:lnTo>
                          <a:pt x="30" y="275"/>
                        </a:lnTo>
                        <a:lnTo>
                          <a:pt x="22" y="255"/>
                        </a:lnTo>
                        <a:lnTo>
                          <a:pt x="9" y="254"/>
                        </a:lnTo>
                        <a:lnTo>
                          <a:pt x="0" y="240"/>
                        </a:lnTo>
                        <a:lnTo>
                          <a:pt x="6" y="226"/>
                        </a:lnTo>
                        <a:lnTo>
                          <a:pt x="16" y="221"/>
                        </a:lnTo>
                        <a:lnTo>
                          <a:pt x="23" y="220"/>
                        </a:lnTo>
                        <a:lnTo>
                          <a:pt x="31" y="222"/>
                        </a:lnTo>
                        <a:lnTo>
                          <a:pt x="40" y="211"/>
                        </a:lnTo>
                        <a:lnTo>
                          <a:pt x="55" y="207"/>
                        </a:lnTo>
                        <a:lnTo>
                          <a:pt x="67" y="198"/>
                        </a:lnTo>
                        <a:lnTo>
                          <a:pt x="77" y="190"/>
                        </a:lnTo>
                        <a:lnTo>
                          <a:pt x="73" y="181"/>
                        </a:lnTo>
                        <a:lnTo>
                          <a:pt x="76" y="178"/>
                        </a:lnTo>
                        <a:lnTo>
                          <a:pt x="76" y="175"/>
                        </a:lnTo>
                        <a:lnTo>
                          <a:pt x="70" y="162"/>
                        </a:lnTo>
                        <a:lnTo>
                          <a:pt x="63" y="149"/>
                        </a:lnTo>
                        <a:lnTo>
                          <a:pt x="55" y="145"/>
                        </a:lnTo>
                        <a:lnTo>
                          <a:pt x="71" y="138"/>
                        </a:lnTo>
                        <a:lnTo>
                          <a:pt x="90" y="139"/>
                        </a:lnTo>
                        <a:lnTo>
                          <a:pt x="85" y="134"/>
                        </a:lnTo>
                        <a:lnTo>
                          <a:pt x="84" y="119"/>
                        </a:lnTo>
                        <a:lnTo>
                          <a:pt x="82" y="104"/>
                        </a:lnTo>
                        <a:lnTo>
                          <a:pt x="104" y="108"/>
                        </a:lnTo>
                        <a:lnTo>
                          <a:pt x="117" y="107"/>
                        </a:lnTo>
                        <a:lnTo>
                          <a:pt x="109" y="88"/>
                        </a:lnTo>
                        <a:lnTo>
                          <a:pt x="116" y="84"/>
                        </a:lnTo>
                        <a:lnTo>
                          <a:pt x="122" y="72"/>
                        </a:lnTo>
                        <a:lnTo>
                          <a:pt x="132" y="71"/>
                        </a:lnTo>
                        <a:lnTo>
                          <a:pt x="134" y="74"/>
                        </a:lnTo>
                        <a:lnTo>
                          <a:pt x="139" y="81"/>
                        </a:lnTo>
                        <a:lnTo>
                          <a:pt x="160" y="92"/>
                        </a:lnTo>
                        <a:lnTo>
                          <a:pt x="170" y="94"/>
                        </a:lnTo>
                        <a:lnTo>
                          <a:pt x="191" y="109"/>
                        </a:lnTo>
                        <a:lnTo>
                          <a:pt x="196" y="123"/>
                        </a:lnTo>
                        <a:lnTo>
                          <a:pt x="200" y="137"/>
                        </a:lnTo>
                        <a:lnTo>
                          <a:pt x="217" y="139"/>
                        </a:lnTo>
                        <a:lnTo>
                          <a:pt x="234" y="143"/>
                        </a:lnTo>
                        <a:lnTo>
                          <a:pt x="254" y="148"/>
                        </a:lnTo>
                        <a:lnTo>
                          <a:pt x="273" y="154"/>
                        </a:lnTo>
                        <a:lnTo>
                          <a:pt x="286" y="168"/>
                        </a:lnTo>
                        <a:lnTo>
                          <a:pt x="299" y="181"/>
                        </a:lnTo>
                        <a:lnTo>
                          <a:pt x="318" y="182"/>
                        </a:lnTo>
                        <a:lnTo>
                          <a:pt x="338" y="183"/>
                        </a:lnTo>
                        <a:lnTo>
                          <a:pt x="358" y="184"/>
                        </a:lnTo>
                        <a:lnTo>
                          <a:pt x="377" y="185"/>
                        </a:lnTo>
                        <a:lnTo>
                          <a:pt x="382" y="191"/>
                        </a:lnTo>
                        <a:lnTo>
                          <a:pt x="399" y="194"/>
                        </a:lnTo>
                        <a:lnTo>
                          <a:pt x="418" y="197"/>
                        </a:lnTo>
                        <a:lnTo>
                          <a:pt x="428" y="201"/>
                        </a:lnTo>
                        <a:lnTo>
                          <a:pt x="438" y="195"/>
                        </a:lnTo>
                        <a:lnTo>
                          <a:pt x="449" y="189"/>
                        </a:lnTo>
                        <a:lnTo>
                          <a:pt x="466" y="188"/>
                        </a:lnTo>
                        <a:lnTo>
                          <a:pt x="482" y="186"/>
                        </a:lnTo>
                        <a:lnTo>
                          <a:pt x="495" y="176"/>
                        </a:lnTo>
                        <a:lnTo>
                          <a:pt x="508" y="165"/>
                        </a:lnTo>
                        <a:lnTo>
                          <a:pt x="498" y="157"/>
                        </a:lnTo>
                        <a:lnTo>
                          <a:pt x="496" y="140"/>
                        </a:lnTo>
                        <a:lnTo>
                          <a:pt x="516" y="146"/>
                        </a:lnTo>
                        <a:lnTo>
                          <a:pt x="529" y="138"/>
                        </a:lnTo>
                        <a:lnTo>
                          <a:pt x="544" y="134"/>
                        </a:lnTo>
                        <a:lnTo>
                          <a:pt x="546" y="123"/>
                        </a:lnTo>
                        <a:lnTo>
                          <a:pt x="562" y="115"/>
                        </a:lnTo>
                        <a:lnTo>
                          <a:pt x="586" y="115"/>
                        </a:lnTo>
                        <a:lnTo>
                          <a:pt x="583" y="106"/>
                        </a:lnTo>
                        <a:lnTo>
                          <a:pt x="552" y="90"/>
                        </a:lnTo>
                        <a:lnTo>
                          <a:pt x="545" y="98"/>
                        </a:lnTo>
                        <a:lnTo>
                          <a:pt x="540" y="94"/>
                        </a:lnTo>
                        <a:lnTo>
                          <a:pt x="525" y="94"/>
                        </a:lnTo>
                        <a:lnTo>
                          <a:pt x="513" y="88"/>
                        </a:lnTo>
                        <a:lnTo>
                          <a:pt x="517" y="87"/>
                        </a:lnTo>
                        <a:lnTo>
                          <a:pt x="515" y="73"/>
                        </a:lnTo>
                        <a:lnTo>
                          <a:pt x="513" y="60"/>
                        </a:lnTo>
                        <a:lnTo>
                          <a:pt x="533" y="63"/>
                        </a:lnTo>
                        <a:lnTo>
                          <a:pt x="543" y="53"/>
                        </a:lnTo>
                        <a:lnTo>
                          <a:pt x="539" y="41"/>
                        </a:lnTo>
                        <a:lnTo>
                          <a:pt x="539" y="20"/>
                        </a:lnTo>
                        <a:lnTo>
                          <a:pt x="529" y="13"/>
                        </a:lnTo>
                        <a:lnTo>
                          <a:pt x="523" y="11"/>
                        </a:lnTo>
                        <a:lnTo>
                          <a:pt x="532" y="1"/>
                        </a:lnTo>
                        <a:lnTo>
                          <a:pt x="549" y="1"/>
                        </a:lnTo>
                        <a:lnTo>
                          <a:pt x="567" y="0"/>
                        </a:lnTo>
                        <a:lnTo>
                          <a:pt x="601" y="12"/>
                        </a:lnTo>
                        <a:lnTo>
                          <a:pt x="615" y="23"/>
                        </a:lnTo>
                        <a:lnTo>
                          <a:pt x="629" y="34"/>
                        </a:lnTo>
                        <a:lnTo>
                          <a:pt x="643" y="46"/>
                        </a:lnTo>
                        <a:lnTo>
                          <a:pt x="656" y="58"/>
                        </a:lnTo>
                        <a:lnTo>
                          <a:pt x="671" y="66"/>
                        </a:lnTo>
                        <a:lnTo>
                          <a:pt x="696" y="72"/>
                        </a:lnTo>
                        <a:lnTo>
                          <a:pt x="711" y="77"/>
                        </a:lnTo>
                        <a:lnTo>
                          <a:pt x="728" y="97"/>
                        </a:lnTo>
                        <a:lnTo>
                          <a:pt x="750" y="93"/>
                        </a:lnTo>
                        <a:lnTo>
                          <a:pt x="771" y="86"/>
                        </a:lnTo>
                        <a:lnTo>
                          <a:pt x="778" y="101"/>
                        </a:lnTo>
                        <a:lnTo>
                          <a:pt x="782" y="121"/>
                        </a:lnTo>
                        <a:lnTo>
                          <a:pt x="784" y="142"/>
                        </a:lnTo>
                        <a:lnTo>
                          <a:pt x="766" y="138"/>
                        </a:lnTo>
                        <a:lnTo>
                          <a:pt x="764" y="147"/>
                        </a:lnTo>
                        <a:lnTo>
                          <a:pt x="773" y="163"/>
                        </a:lnTo>
                        <a:lnTo>
                          <a:pt x="783" y="178"/>
                        </a:lnTo>
                        <a:lnTo>
                          <a:pt x="776" y="182"/>
                        </a:lnTo>
                        <a:lnTo>
                          <a:pt x="781" y="186"/>
                        </a:lnTo>
                        <a:lnTo>
                          <a:pt x="765" y="177"/>
                        </a:lnTo>
                        <a:lnTo>
                          <a:pt x="764" y="186"/>
                        </a:lnTo>
                        <a:lnTo>
                          <a:pt x="755" y="194"/>
                        </a:lnTo>
                        <a:lnTo>
                          <a:pt x="750" y="195"/>
                        </a:lnTo>
                        <a:lnTo>
                          <a:pt x="755" y="205"/>
                        </a:lnTo>
                        <a:lnTo>
                          <a:pt x="738" y="199"/>
                        </a:lnTo>
                        <a:lnTo>
                          <a:pt x="732" y="203"/>
                        </a:lnTo>
                        <a:lnTo>
                          <a:pt x="724" y="218"/>
                        </a:lnTo>
                        <a:lnTo>
                          <a:pt x="715" y="226"/>
                        </a:lnTo>
                        <a:lnTo>
                          <a:pt x="709" y="231"/>
                        </a:lnTo>
                        <a:lnTo>
                          <a:pt x="699" y="238"/>
                        </a:lnTo>
                        <a:lnTo>
                          <a:pt x="691" y="244"/>
                        </a:lnTo>
                        <a:lnTo>
                          <a:pt x="679" y="249"/>
                        </a:lnTo>
                        <a:lnTo>
                          <a:pt x="685" y="239"/>
                        </a:lnTo>
                        <a:lnTo>
                          <a:pt x="677" y="236"/>
                        </a:lnTo>
                        <a:lnTo>
                          <a:pt x="679" y="218"/>
                        </a:lnTo>
                        <a:lnTo>
                          <a:pt x="671" y="213"/>
                        </a:lnTo>
                        <a:lnTo>
                          <a:pt x="662" y="215"/>
                        </a:lnTo>
                        <a:lnTo>
                          <a:pt x="655" y="227"/>
                        </a:lnTo>
                        <a:lnTo>
                          <a:pt x="648" y="238"/>
                        </a:lnTo>
                        <a:lnTo>
                          <a:pt x="637" y="244"/>
                        </a:lnTo>
                        <a:lnTo>
                          <a:pt x="630" y="245"/>
                        </a:lnTo>
                        <a:lnTo>
                          <a:pt x="635" y="257"/>
                        </a:lnTo>
                        <a:lnTo>
                          <a:pt x="655" y="262"/>
                        </a:lnTo>
                        <a:lnTo>
                          <a:pt x="663" y="276"/>
                        </a:lnTo>
                        <a:lnTo>
                          <a:pt x="674" y="274"/>
                        </a:lnTo>
                        <a:lnTo>
                          <a:pt x="685" y="266"/>
                        </a:lnTo>
                        <a:lnTo>
                          <a:pt x="704" y="273"/>
                        </a:lnTo>
                        <a:lnTo>
                          <a:pt x="712" y="275"/>
                        </a:lnTo>
                        <a:lnTo>
                          <a:pt x="713" y="284"/>
                        </a:lnTo>
                        <a:lnTo>
                          <a:pt x="705" y="283"/>
                        </a:lnTo>
                        <a:lnTo>
                          <a:pt x="695" y="288"/>
                        </a:lnTo>
                        <a:lnTo>
                          <a:pt x="690" y="297"/>
                        </a:lnTo>
                        <a:lnTo>
                          <a:pt x="687" y="302"/>
                        </a:lnTo>
                        <a:lnTo>
                          <a:pt x="684" y="319"/>
                        </a:lnTo>
                        <a:lnTo>
                          <a:pt x="705" y="332"/>
                        </a:lnTo>
                        <a:lnTo>
                          <a:pt x="715" y="345"/>
                        </a:lnTo>
                        <a:lnTo>
                          <a:pt x="726" y="359"/>
                        </a:lnTo>
                        <a:lnTo>
                          <a:pt x="742" y="373"/>
                        </a:lnTo>
                        <a:lnTo>
                          <a:pt x="719" y="366"/>
                        </a:lnTo>
                        <a:lnTo>
                          <a:pt x="720" y="367"/>
                        </a:lnTo>
                        <a:lnTo>
                          <a:pt x="734" y="377"/>
                        </a:lnTo>
                        <a:lnTo>
                          <a:pt x="747" y="386"/>
                        </a:lnTo>
                        <a:lnTo>
                          <a:pt x="734" y="395"/>
                        </a:lnTo>
                        <a:lnTo>
                          <a:pt x="728" y="398"/>
                        </a:lnTo>
                        <a:lnTo>
                          <a:pt x="737" y="399"/>
                        </a:lnTo>
                        <a:lnTo>
                          <a:pt x="746" y="399"/>
                        </a:lnTo>
                        <a:lnTo>
                          <a:pt x="757" y="405"/>
                        </a:lnTo>
                        <a:lnTo>
                          <a:pt x="751" y="411"/>
                        </a:lnTo>
                        <a:lnTo>
                          <a:pt x="757" y="411"/>
                        </a:lnTo>
                        <a:lnTo>
                          <a:pt x="756" y="414"/>
                        </a:lnTo>
                        <a:lnTo>
                          <a:pt x="752" y="418"/>
                        </a:lnTo>
                        <a:lnTo>
                          <a:pt x="753" y="421"/>
                        </a:lnTo>
                        <a:lnTo>
                          <a:pt x="754" y="425"/>
                        </a:lnTo>
                        <a:lnTo>
                          <a:pt x="752" y="425"/>
                        </a:lnTo>
                        <a:lnTo>
                          <a:pt x="756" y="432"/>
                        </a:lnTo>
                        <a:lnTo>
                          <a:pt x="753" y="433"/>
                        </a:lnTo>
                        <a:lnTo>
                          <a:pt x="744" y="437"/>
                        </a:lnTo>
                        <a:lnTo>
                          <a:pt x="747" y="441"/>
                        </a:lnTo>
                        <a:lnTo>
                          <a:pt x="744" y="451"/>
                        </a:lnTo>
                        <a:lnTo>
                          <a:pt x="740" y="463"/>
                        </a:lnTo>
                        <a:lnTo>
                          <a:pt x="737" y="464"/>
                        </a:lnTo>
                        <a:lnTo>
                          <a:pt x="740" y="467"/>
                        </a:lnTo>
                        <a:lnTo>
                          <a:pt x="734" y="471"/>
                        </a:lnTo>
                        <a:lnTo>
                          <a:pt x="732" y="470"/>
                        </a:lnTo>
                        <a:lnTo>
                          <a:pt x="740" y="473"/>
                        </a:lnTo>
                        <a:lnTo>
                          <a:pt x="740" y="482"/>
                        </a:lnTo>
                        <a:lnTo>
                          <a:pt x="736" y="481"/>
                        </a:lnTo>
                        <a:lnTo>
                          <a:pt x="736" y="485"/>
                        </a:lnTo>
                        <a:lnTo>
                          <a:pt x="732" y="488"/>
                        </a:lnTo>
                        <a:lnTo>
                          <a:pt x="731" y="492"/>
                        </a:lnTo>
                        <a:lnTo>
                          <a:pt x="729" y="497"/>
                        </a:lnTo>
                        <a:lnTo>
                          <a:pt x="722" y="498"/>
                        </a:lnTo>
                        <a:lnTo>
                          <a:pt x="720" y="500"/>
                        </a:lnTo>
                        <a:lnTo>
                          <a:pt x="722" y="503"/>
                        </a:lnTo>
                        <a:lnTo>
                          <a:pt x="717" y="509"/>
                        </a:lnTo>
                        <a:lnTo>
                          <a:pt x="705" y="518"/>
                        </a:lnTo>
                        <a:lnTo>
                          <a:pt x="706" y="520"/>
                        </a:lnTo>
                        <a:lnTo>
                          <a:pt x="700" y="525"/>
                        </a:lnTo>
                        <a:lnTo>
                          <a:pt x="692" y="526"/>
                        </a:lnTo>
                        <a:lnTo>
                          <a:pt x="691" y="527"/>
                        </a:lnTo>
                        <a:lnTo>
                          <a:pt x="689" y="529"/>
                        </a:lnTo>
                        <a:lnTo>
                          <a:pt x="681" y="530"/>
                        </a:lnTo>
                        <a:lnTo>
                          <a:pt x="678" y="529"/>
                        </a:lnTo>
                        <a:lnTo>
                          <a:pt x="675" y="532"/>
                        </a:lnTo>
                        <a:lnTo>
                          <a:pt x="673" y="534"/>
                        </a:lnTo>
                        <a:lnTo>
                          <a:pt x="668" y="533"/>
                        </a:lnTo>
                        <a:lnTo>
                          <a:pt x="661" y="523"/>
                        </a:lnTo>
                        <a:lnTo>
                          <a:pt x="656" y="526"/>
                        </a:lnTo>
                        <a:lnTo>
                          <a:pt x="660" y="539"/>
                        </a:lnTo>
                        <a:lnTo>
                          <a:pt x="656" y="534"/>
                        </a:lnTo>
                        <a:lnTo>
                          <a:pt x="656" y="541"/>
                        </a:lnTo>
                        <a:lnTo>
                          <a:pt x="653" y="540"/>
                        </a:lnTo>
                        <a:lnTo>
                          <a:pt x="649" y="546"/>
                        </a:lnTo>
                        <a:lnTo>
                          <a:pt x="645" y="542"/>
                        </a:lnTo>
                        <a:lnTo>
                          <a:pt x="643" y="545"/>
                        </a:lnTo>
                        <a:lnTo>
                          <a:pt x="638" y="545"/>
                        </a:lnTo>
                        <a:lnTo>
                          <a:pt x="629" y="550"/>
                        </a:lnTo>
                        <a:lnTo>
                          <a:pt x="621" y="553"/>
                        </a:lnTo>
                        <a:lnTo>
                          <a:pt x="618" y="554"/>
                        </a:lnTo>
                        <a:lnTo>
                          <a:pt x="617" y="562"/>
                        </a:lnTo>
                        <a:lnTo>
                          <a:pt x="620" y="571"/>
                        </a:lnTo>
                        <a:lnTo>
                          <a:pt x="613" y="570"/>
                        </a:lnTo>
                        <a:lnTo>
                          <a:pt x="608" y="553"/>
                        </a:lnTo>
                        <a:lnTo>
                          <a:pt x="604" y="549"/>
                        </a:lnTo>
                        <a:lnTo>
                          <a:pt x="598" y="549"/>
                        </a:lnTo>
                        <a:lnTo>
                          <a:pt x="592" y="547"/>
                        </a:lnTo>
                        <a:lnTo>
                          <a:pt x="587" y="545"/>
                        </a:lnTo>
                        <a:lnTo>
                          <a:pt x="585" y="547"/>
                        </a:lnTo>
                        <a:lnTo>
                          <a:pt x="580" y="549"/>
                        </a:lnTo>
                        <a:lnTo>
                          <a:pt x="565" y="543"/>
                        </a:lnTo>
                        <a:lnTo>
                          <a:pt x="558" y="539"/>
                        </a:lnTo>
                        <a:lnTo>
                          <a:pt x="556" y="527"/>
                        </a:lnTo>
                        <a:lnTo>
                          <a:pt x="538" y="520"/>
                        </a:lnTo>
                        <a:lnTo>
                          <a:pt x="531" y="519"/>
                        </a:lnTo>
                        <a:lnTo>
                          <a:pt x="523" y="530"/>
                        </a:lnTo>
                        <a:lnTo>
                          <a:pt x="517" y="530"/>
                        </a:lnTo>
                        <a:lnTo>
                          <a:pt x="514" y="531"/>
                        </a:lnTo>
                        <a:lnTo>
                          <a:pt x="511" y="530"/>
                        </a:lnTo>
                        <a:lnTo>
                          <a:pt x="504" y="531"/>
                        </a:lnTo>
                        <a:lnTo>
                          <a:pt x="501" y="533"/>
                        </a:lnTo>
                        <a:lnTo>
                          <a:pt x="493" y="531"/>
                        </a:lnTo>
                        <a:lnTo>
                          <a:pt x="489" y="534"/>
                        </a:lnTo>
                        <a:lnTo>
                          <a:pt x="482" y="535"/>
                        </a:lnTo>
                        <a:lnTo>
                          <a:pt x="486" y="556"/>
                        </a:lnTo>
                        <a:lnTo>
                          <a:pt x="480" y="553"/>
                        </a:lnTo>
                        <a:lnTo>
                          <a:pt x="477" y="549"/>
                        </a:lnTo>
                        <a:lnTo>
                          <a:pt x="472" y="547"/>
                        </a:lnTo>
                        <a:lnTo>
                          <a:pt x="462" y="550"/>
                        </a:lnTo>
                        <a:lnTo>
                          <a:pt x="454" y="541"/>
                        </a:lnTo>
                        <a:lnTo>
                          <a:pt x="447" y="536"/>
                        </a:lnTo>
                        <a:lnTo>
                          <a:pt x="448" y="523"/>
                        </a:lnTo>
                        <a:lnTo>
                          <a:pt x="438" y="518"/>
                        </a:lnTo>
                        <a:lnTo>
                          <a:pt x="434" y="507"/>
                        </a:lnTo>
                        <a:lnTo>
                          <a:pt x="433" y="504"/>
                        </a:lnTo>
                        <a:lnTo>
                          <a:pt x="417" y="507"/>
                        </a:lnTo>
                        <a:lnTo>
                          <a:pt x="417" y="499"/>
                        </a:lnTo>
                        <a:lnTo>
                          <a:pt x="416" y="493"/>
                        </a:lnTo>
                        <a:lnTo>
                          <a:pt x="423" y="480"/>
                        </a:lnTo>
                        <a:lnTo>
                          <a:pt x="425" y="472"/>
                        </a:lnTo>
                        <a:lnTo>
                          <a:pt x="422" y="458"/>
                        </a:lnTo>
                        <a:lnTo>
                          <a:pt x="419" y="444"/>
                        </a:lnTo>
                        <a:lnTo>
                          <a:pt x="412" y="440"/>
                        </a:lnTo>
                        <a:lnTo>
                          <a:pt x="399" y="427"/>
                        </a:lnTo>
                        <a:lnTo>
                          <a:pt x="397" y="434"/>
                        </a:lnTo>
                        <a:lnTo>
                          <a:pt x="381" y="427"/>
                        </a:lnTo>
                        <a:lnTo>
                          <a:pt x="382" y="420"/>
                        </a:lnTo>
                        <a:lnTo>
                          <a:pt x="376" y="418"/>
                        </a:lnTo>
                        <a:lnTo>
                          <a:pt x="377" y="416"/>
                        </a:lnTo>
                        <a:lnTo>
                          <a:pt x="371" y="413"/>
                        </a:lnTo>
                        <a:lnTo>
                          <a:pt x="363" y="418"/>
                        </a:lnTo>
                        <a:lnTo>
                          <a:pt x="350" y="4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0" name="Freeform 209"/>
                  <p:cNvSpPr>
                    <a:spLocks noChangeAspect="1"/>
                  </p:cNvSpPr>
                  <p:nvPr/>
                </p:nvSpPr>
                <p:spPr bwMode="auto">
                  <a:xfrm>
                    <a:off x="4698" y="2247"/>
                    <a:ext cx="43" cy="40"/>
                  </a:xfrm>
                  <a:custGeom>
                    <a:avLst/>
                    <a:gdLst>
                      <a:gd name="T0" fmla="*/ 95 w 33"/>
                      <a:gd name="T1" fmla="*/ 0 h 30"/>
                      <a:gd name="T2" fmla="*/ 35 w 33"/>
                      <a:gd name="T3" fmla="*/ 12 h 30"/>
                      <a:gd name="T4" fmla="*/ 0 w 33"/>
                      <a:gd name="T5" fmla="*/ 48 h 30"/>
                      <a:gd name="T6" fmla="*/ 1 w 33"/>
                      <a:gd name="T7" fmla="*/ 105 h 30"/>
                      <a:gd name="T8" fmla="*/ 46 w 33"/>
                      <a:gd name="T9" fmla="*/ 127 h 30"/>
                      <a:gd name="T10" fmla="*/ 66 w 33"/>
                      <a:gd name="T11" fmla="*/ 123 h 30"/>
                      <a:gd name="T12" fmla="*/ 96 w 33"/>
                      <a:gd name="T13" fmla="*/ 76 h 30"/>
                      <a:gd name="T14" fmla="*/ 124 w 33"/>
                      <a:gd name="T15" fmla="*/ 27 h 30"/>
                      <a:gd name="T16" fmla="*/ 116 w 33"/>
                      <a:gd name="T17" fmla="*/ 1 h 30"/>
                      <a:gd name="T18" fmla="*/ 95 w 33"/>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0"/>
                      <a:gd name="T32" fmla="*/ 33 w 3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0">
                        <a:moveTo>
                          <a:pt x="25" y="0"/>
                        </a:moveTo>
                        <a:lnTo>
                          <a:pt x="9" y="3"/>
                        </a:lnTo>
                        <a:lnTo>
                          <a:pt x="0" y="11"/>
                        </a:lnTo>
                        <a:lnTo>
                          <a:pt x="1" y="25"/>
                        </a:lnTo>
                        <a:lnTo>
                          <a:pt x="12" y="30"/>
                        </a:lnTo>
                        <a:lnTo>
                          <a:pt x="18" y="29"/>
                        </a:lnTo>
                        <a:lnTo>
                          <a:pt x="26" y="18"/>
                        </a:lnTo>
                        <a:lnTo>
                          <a:pt x="33" y="6"/>
                        </a:lnTo>
                        <a:lnTo>
                          <a:pt x="31" y="1"/>
                        </a:lnTo>
                        <a:lnTo>
                          <a:pt x="25"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1" name="Freeform 210"/>
                  <p:cNvSpPr>
                    <a:spLocks noChangeAspect="1"/>
                  </p:cNvSpPr>
                  <p:nvPr/>
                </p:nvSpPr>
                <p:spPr bwMode="auto">
                  <a:xfrm>
                    <a:off x="5035" y="1755"/>
                    <a:ext cx="170" cy="184"/>
                  </a:xfrm>
                  <a:custGeom>
                    <a:avLst/>
                    <a:gdLst>
                      <a:gd name="T0" fmla="*/ 467 w 130"/>
                      <a:gd name="T1" fmla="*/ 424 h 139"/>
                      <a:gd name="T2" fmla="*/ 449 w 130"/>
                      <a:gd name="T3" fmla="*/ 410 h 139"/>
                      <a:gd name="T4" fmla="*/ 456 w 130"/>
                      <a:gd name="T5" fmla="*/ 443 h 139"/>
                      <a:gd name="T6" fmla="*/ 428 w 130"/>
                      <a:gd name="T7" fmla="*/ 453 h 139"/>
                      <a:gd name="T8" fmla="*/ 421 w 130"/>
                      <a:gd name="T9" fmla="*/ 481 h 139"/>
                      <a:gd name="T10" fmla="*/ 409 w 130"/>
                      <a:gd name="T11" fmla="*/ 447 h 139"/>
                      <a:gd name="T12" fmla="*/ 399 w 130"/>
                      <a:gd name="T13" fmla="*/ 486 h 139"/>
                      <a:gd name="T14" fmla="*/ 335 w 130"/>
                      <a:gd name="T15" fmla="*/ 481 h 139"/>
                      <a:gd name="T16" fmla="*/ 313 w 130"/>
                      <a:gd name="T17" fmla="*/ 473 h 139"/>
                      <a:gd name="T18" fmla="*/ 298 w 130"/>
                      <a:gd name="T19" fmla="*/ 454 h 139"/>
                      <a:gd name="T20" fmla="*/ 311 w 130"/>
                      <a:gd name="T21" fmla="*/ 486 h 139"/>
                      <a:gd name="T22" fmla="*/ 322 w 130"/>
                      <a:gd name="T23" fmla="*/ 507 h 139"/>
                      <a:gd name="T24" fmla="*/ 298 w 130"/>
                      <a:gd name="T25" fmla="*/ 537 h 139"/>
                      <a:gd name="T26" fmla="*/ 289 w 130"/>
                      <a:gd name="T27" fmla="*/ 567 h 139"/>
                      <a:gd name="T28" fmla="*/ 238 w 130"/>
                      <a:gd name="T29" fmla="*/ 520 h 139"/>
                      <a:gd name="T30" fmla="*/ 228 w 130"/>
                      <a:gd name="T31" fmla="*/ 475 h 139"/>
                      <a:gd name="T32" fmla="*/ 162 w 130"/>
                      <a:gd name="T33" fmla="*/ 486 h 139"/>
                      <a:gd name="T34" fmla="*/ 85 w 130"/>
                      <a:gd name="T35" fmla="*/ 503 h 139"/>
                      <a:gd name="T36" fmla="*/ 65 w 130"/>
                      <a:gd name="T37" fmla="*/ 531 h 139"/>
                      <a:gd name="T38" fmla="*/ 0 w 130"/>
                      <a:gd name="T39" fmla="*/ 520 h 139"/>
                      <a:gd name="T40" fmla="*/ 12 w 130"/>
                      <a:gd name="T41" fmla="*/ 494 h 139"/>
                      <a:gd name="T42" fmla="*/ 50 w 130"/>
                      <a:gd name="T43" fmla="*/ 454 h 139"/>
                      <a:gd name="T44" fmla="*/ 78 w 130"/>
                      <a:gd name="T45" fmla="*/ 416 h 139"/>
                      <a:gd name="T46" fmla="*/ 137 w 130"/>
                      <a:gd name="T47" fmla="*/ 410 h 139"/>
                      <a:gd name="T48" fmla="*/ 196 w 130"/>
                      <a:gd name="T49" fmla="*/ 410 h 139"/>
                      <a:gd name="T50" fmla="*/ 209 w 130"/>
                      <a:gd name="T51" fmla="*/ 416 h 139"/>
                      <a:gd name="T52" fmla="*/ 238 w 130"/>
                      <a:gd name="T53" fmla="*/ 400 h 139"/>
                      <a:gd name="T54" fmla="*/ 234 w 130"/>
                      <a:gd name="T55" fmla="*/ 363 h 139"/>
                      <a:gd name="T56" fmla="*/ 226 w 130"/>
                      <a:gd name="T57" fmla="*/ 310 h 139"/>
                      <a:gd name="T58" fmla="*/ 248 w 130"/>
                      <a:gd name="T59" fmla="*/ 287 h 139"/>
                      <a:gd name="T60" fmla="*/ 246 w 130"/>
                      <a:gd name="T61" fmla="*/ 310 h 139"/>
                      <a:gd name="T62" fmla="*/ 263 w 130"/>
                      <a:gd name="T63" fmla="*/ 335 h 139"/>
                      <a:gd name="T64" fmla="*/ 296 w 130"/>
                      <a:gd name="T65" fmla="*/ 302 h 139"/>
                      <a:gd name="T66" fmla="*/ 322 w 130"/>
                      <a:gd name="T67" fmla="*/ 274 h 139"/>
                      <a:gd name="T68" fmla="*/ 324 w 130"/>
                      <a:gd name="T69" fmla="*/ 217 h 139"/>
                      <a:gd name="T70" fmla="*/ 335 w 130"/>
                      <a:gd name="T71" fmla="*/ 164 h 139"/>
                      <a:gd name="T72" fmla="*/ 302 w 130"/>
                      <a:gd name="T73" fmla="*/ 113 h 139"/>
                      <a:gd name="T74" fmla="*/ 284 w 130"/>
                      <a:gd name="T75" fmla="*/ 49 h 139"/>
                      <a:gd name="T76" fmla="*/ 285 w 130"/>
                      <a:gd name="T77" fmla="*/ 16 h 139"/>
                      <a:gd name="T78" fmla="*/ 313 w 130"/>
                      <a:gd name="T79" fmla="*/ 37 h 139"/>
                      <a:gd name="T80" fmla="*/ 327 w 130"/>
                      <a:gd name="T81" fmla="*/ 28 h 139"/>
                      <a:gd name="T82" fmla="*/ 322 w 130"/>
                      <a:gd name="T83" fmla="*/ 16 h 139"/>
                      <a:gd name="T84" fmla="*/ 298 w 130"/>
                      <a:gd name="T85" fmla="*/ 16 h 139"/>
                      <a:gd name="T86" fmla="*/ 306 w 130"/>
                      <a:gd name="T87" fmla="*/ 0 h 139"/>
                      <a:gd name="T88" fmla="*/ 327 w 130"/>
                      <a:gd name="T89" fmla="*/ 12 h 139"/>
                      <a:gd name="T90" fmla="*/ 378 w 130"/>
                      <a:gd name="T91" fmla="*/ 74 h 139"/>
                      <a:gd name="T92" fmla="*/ 435 w 130"/>
                      <a:gd name="T93" fmla="*/ 135 h 139"/>
                      <a:gd name="T94" fmla="*/ 438 w 130"/>
                      <a:gd name="T95" fmla="*/ 216 h 139"/>
                      <a:gd name="T96" fmla="*/ 424 w 130"/>
                      <a:gd name="T97" fmla="*/ 238 h 139"/>
                      <a:gd name="T98" fmla="*/ 463 w 130"/>
                      <a:gd name="T99" fmla="*/ 330 h 139"/>
                      <a:gd name="T100" fmla="*/ 496 w 130"/>
                      <a:gd name="T101" fmla="*/ 400 h 139"/>
                      <a:gd name="T102" fmla="*/ 473 w 130"/>
                      <a:gd name="T103" fmla="*/ 465 h 139"/>
                      <a:gd name="T104" fmla="*/ 467 w 130"/>
                      <a:gd name="T105" fmla="*/ 424 h 1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39"/>
                      <a:gd name="T161" fmla="*/ 130 w 130"/>
                      <a:gd name="T162" fmla="*/ 139 h 1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39">
                        <a:moveTo>
                          <a:pt x="122" y="104"/>
                        </a:moveTo>
                        <a:lnTo>
                          <a:pt x="117" y="101"/>
                        </a:lnTo>
                        <a:lnTo>
                          <a:pt x="119" y="109"/>
                        </a:lnTo>
                        <a:lnTo>
                          <a:pt x="112" y="111"/>
                        </a:lnTo>
                        <a:lnTo>
                          <a:pt x="110" y="118"/>
                        </a:lnTo>
                        <a:lnTo>
                          <a:pt x="107" y="110"/>
                        </a:lnTo>
                        <a:lnTo>
                          <a:pt x="104" y="119"/>
                        </a:lnTo>
                        <a:lnTo>
                          <a:pt x="88" y="118"/>
                        </a:lnTo>
                        <a:lnTo>
                          <a:pt x="82" y="116"/>
                        </a:lnTo>
                        <a:lnTo>
                          <a:pt x="78" y="112"/>
                        </a:lnTo>
                        <a:lnTo>
                          <a:pt x="81" y="119"/>
                        </a:lnTo>
                        <a:lnTo>
                          <a:pt x="84" y="125"/>
                        </a:lnTo>
                        <a:lnTo>
                          <a:pt x="78" y="132"/>
                        </a:lnTo>
                        <a:lnTo>
                          <a:pt x="76" y="139"/>
                        </a:lnTo>
                        <a:lnTo>
                          <a:pt x="62" y="128"/>
                        </a:lnTo>
                        <a:lnTo>
                          <a:pt x="60" y="117"/>
                        </a:lnTo>
                        <a:lnTo>
                          <a:pt x="43" y="119"/>
                        </a:lnTo>
                        <a:lnTo>
                          <a:pt x="22" y="124"/>
                        </a:lnTo>
                        <a:lnTo>
                          <a:pt x="17" y="131"/>
                        </a:lnTo>
                        <a:lnTo>
                          <a:pt x="0" y="128"/>
                        </a:lnTo>
                        <a:lnTo>
                          <a:pt x="3" y="122"/>
                        </a:lnTo>
                        <a:lnTo>
                          <a:pt x="13" y="112"/>
                        </a:lnTo>
                        <a:lnTo>
                          <a:pt x="21" y="102"/>
                        </a:lnTo>
                        <a:lnTo>
                          <a:pt x="36" y="101"/>
                        </a:lnTo>
                        <a:lnTo>
                          <a:pt x="51" y="101"/>
                        </a:lnTo>
                        <a:lnTo>
                          <a:pt x="54" y="102"/>
                        </a:lnTo>
                        <a:lnTo>
                          <a:pt x="62" y="98"/>
                        </a:lnTo>
                        <a:lnTo>
                          <a:pt x="61" y="89"/>
                        </a:lnTo>
                        <a:lnTo>
                          <a:pt x="59" y="76"/>
                        </a:lnTo>
                        <a:lnTo>
                          <a:pt x="65" y="71"/>
                        </a:lnTo>
                        <a:lnTo>
                          <a:pt x="64" y="76"/>
                        </a:lnTo>
                        <a:lnTo>
                          <a:pt x="69" y="82"/>
                        </a:lnTo>
                        <a:lnTo>
                          <a:pt x="77" y="74"/>
                        </a:lnTo>
                        <a:lnTo>
                          <a:pt x="84" y="67"/>
                        </a:lnTo>
                        <a:lnTo>
                          <a:pt x="85" y="54"/>
                        </a:lnTo>
                        <a:lnTo>
                          <a:pt x="88" y="41"/>
                        </a:lnTo>
                        <a:lnTo>
                          <a:pt x="79" y="27"/>
                        </a:lnTo>
                        <a:lnTo>
                          <a:pt x="74" y="12"/>
                        </a:lnTo>
                        <a:lnTo>
                          <a:pt x="75" y="4"/>
                        </a:lnTo>
                        <a:lnTo>
                          <a:pt x="82" y="9"/>
                        </a:lnTo>
                        <a:lnTo>
                          <a:pt x="86" y="7"/>
                        </a:lnTo>
                        <a:lnTo>
                          <a:pt x="84" y="4"/>
                        </a:lnTo>
                        <a:lnTo>
                          <a:pt x="78" y="4"/>
                        </a:lnTo>
                        <a:lnTo>
                          <a:pt x="80" y="0"/>
                        </a:lnTo>
                        <a:lnTo>
                          <a:pt x="86" y="3"/>
                        </a:lnTo>
                        <a:lnTo>
                          <a:pt x="99" y="18"/>
                        </a:lnTo>
                        <a:lnTo>
                          <a:pt x="114" y="33"/>
                        </a:lnTo>
                        <a:lnTo>
                          <a:pt x="115" y="53"/>
                        </a:lnTo>
                        <a:lnTo>
                          <a:pt x="111" y="59"/>
                        </a:lnTo>
                        <a:lnTo>
                          <a:pt x="121" y="81"/>
                        </a:lnTo>
                        <a:lnTo>
                          <a:pt x="130" y="98"/>
                        </a:lnTo>
                        <a:lnTo>
                          <a:pt x="124" y="114"/>
                        </a:lnTo>
                        <a:lnTo>
                          <a:pt x="122" y="10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2" name="Freeform 211"/>
                  <p:cNvSpPr>
                    <a:spLocks noChangeAspect="1"/>
                  </p:cNvSpPr>
                  <p:nvPr/>
                </p:nvSpPr>
                <p:spPr bwMode="auto">
                  <a:xfrm>
                    <a:off x="5095" y="1664"/>
                    <a:ext cx="98" cy="93"/>
                  </a:xfrm>
                  <a:custGeom>
                    <a:avLst/>
                    <a:gdLst>
                      <a:gd name="T0" fmla="*/ 225 w 75"/>
                      <a:gd name="T1" fmla="*/ 109 h 70"/>
                      <a:gd name="T2" fmla="*/ 172 w 75"/>
                      <a:gd name="T3" fmla="*/ 96 h 70"/>
                      <a:gd name="T4" fmla="*/ 85 w 75"/>
                      <a:gd name="T5" fmla="*/ 48 h 70"/>
                      <a:gd name="T6" fmla="*/ 0 w 75"/>
                      <a:gd name="T7" fmla="*/ 0 h 70"/>
                      <a:gd name="T8" fmla="*/ 16 w 75"/>
                      <a:gd name="T9" fmla="*/ 37 h 70"/>
                      <a:gd name="T10" fmla="*/ 38 w 75"/>
                      <a:gd name="T11" fmla="*/ 101 h 70"/>
                      <a:gd name="T12" fmla="*/ 71 w 75"/>
                      <a:gd name="T13" fmla="*/ 151 h 70"/>
                      <a:gd name="T14" fmla="*/ 29 w 75"/>
                      <a:gd name="T15" fmla="*/ 151 h 70"/>
                      <a:gd name="T16" fmla="*/ 21 w 75"/>
                      <a:gd name="T17" fmla="*/ 165 h 70"/>
                      <a:gd name="T18" fmla="*/ 22 w 75"/>
                      <a:gd name="T19" fmla="*/ 193 h 70"/>
                      <a:gd name="T20" fmla="*/ 29 w 75"/>
                      <a:gd name="T21" fmla="*/ 236 h 70"/>
                      <a:gd name="T22" fmla="*/ 73 w 75"/>
                      <a:gd name="T23" fmla="*/ 291 h 70"/>
                      <a:gd name="T24" fmla="*/ 85 w 75"/>
                      <a:gd name="T25" fmla="*/ 274 h 70"/>
                      <a:gd name="T26" fmla="*/ 115 w 75"/>
                      <a:gd name="T27" fmla="*/ 264 h 70"/>
                      <a:gd name="T28" fmla="*/ 50 w 75"/>
                      <a:gd name="T29" fmla="*/ 226 h 70"/>
                      <a:gd name="T30" fmla="*/ 74 w 75"/>
                      <a:gd name="T31" fmla="*/ 215 h 70"/>
                      <a:gd name="T32" fmla="*/ 102 w 75"/>
                      <a:gd name="T33" fmla="*/ 206 h 70"/>
                      <a:gd name="T34" fmla="*/ 210 w 75"/>
                      <a:gd name="T35" fmla="*/ 243 h 70"/>
                      <a:gd name="T36" fmla="*/ 217 w 75"/>
                      <a:gd name="T37" fmla="*/ 227 h 70"/>
                      <a:gd name="T38" fmla="*/ 239 w 75"/>
                      <a:gd name="T39" fmla="*/ 181 h 70"/>
                      <a:gd name="T40" fmla="*/ 285 w 75"/>
                      <a:gd name="T41" fmla="*/ 151 h 70"/>
                      <a:gd name="T42" fmla="*/ 256 w 75"/>
                      <a:gd name="T43" fmla="*/ 134 h 70"/>
                      <a:gd name="T44" fmla="*/ 238 w 75"/>
                      <a:gd name="T45" fmla="*/ 85 h 70"/>
                      <a:gd name="T46" fmla="*/ 225 w 75"/>
                      <a:gd name="T47" fmla="*/ 109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70"/>
                      <a:gd name="T74" fmla="*/ 75 w 75"/>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70">
                        <a:moveTo>
                          <a:pt x="59" y="26"/>
                        </a:moveTo>
                        <a:lnTo>
                          <a:pt x="45" y="23"/>
                        </a:lnTo>
                        <a:lnTo>
                          <a:pt x="22" y="11"/>
                        </a:lnTo>
                        <a:lnTo>
                          <a:pt x="0" y="0"/>
                        </a:lnTo>
                        <a:lnTo>
                          <a:pt x="4" y="9"/>
                        </a:lnTo>
                        <a:lnTo>
                          <a:pt x="10" y="24"/>
                        </a:lnTo>
                        <a:lnTo>
                          <a:pt x="18" y="37"/>
                        </a:lnTo>
                        <a:lnTo>
                          <a:pt x="8" y="37"/>
                        </a:lnTo>
                        <a:lnTo>
                          <a:pt x="5" y="40"/>
                        </a:lnTo>
                        <a:lnTo>
                          <a:pt x="6" y="47"/>
                        </a:lnTo>
                        <a:lnTo>
                          <a:pt x="8" y="57"/>
                        </a:lnTo>
                        <a:lnTo>
                          <a:pt x="19" y="70"/>
                        </a:lnTo>
                        <a:lnTo>
                          <a:pt x="22" y="66"/>
                        </a:lnTo>
                        <a:lnTo>
                          <a:pt x="30" y="64"/>
                        </a:lnTo>
                        <a:lnTo>
                          <a:pt x="13" y="54"/>
                        </a:lnTo>
                        <a:lnTo>
                          <a:pt x="20" y="52"/>
                        </a:lnTo>
                        <a:lnTo>
                          <a:pt x="27" y="50"/>
                        </a:lnTo>
                        <a:lnTo>
                          <a:pt x="55" y="59"/>
                        </a:lnTo>
                        <a:lnTo>
                          <a:pt x="57" y="55"/>
                        </a:lnTo>
                        <a:lnTo>
                          <a:pt x="63" y="44"/>
                        </a:lnTo>
                        <a:lnTo>
                          <a:pt x="75" y="37"/>
                        </a:lnTo>
                        <a:lnTo>
                          <a:pt x="67" y="32"/>
                        </a:lnTo>
                        <a:lnTo>
                          <a:pt x="62" y="20"/>
                        </a:lnTo>
                        <a:lnTo>
                          <a:pt x="59"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3" name="Freeform 212"/>
                  <p:cNvSpPr>
                    <a:spLocks noChangeAspect="1"/>
                  </p:cNvSpPr>
                  <p:nvPr/>
                </p:nvSpPr>
                <p:spPr bwMode="auto">
                  <a:xfrm>
                    <a:off x="5019" y="1928"/>
                    <a:ext cx="50" cy="63"/>
                  </a:xfrm>
                  <a:custGeom>
                    <a:avLst/>
                    <a:gdLst>
                      <a:gd name="T0" fmla="*/ 150 w 38"/>
                      <a:gd name="T1" fmla="*/ 66 h 48"/>
                      <a:gd name="T2" fmla="*/ 146 w 38"/>
                      <a:gd name="T3" fmla="*/ 116 h 48"/>
                      <a:gd name="T4" fmla="*/ 142 w 38"/>
                      <a:gd name="T5" fmla="*/ 165 h 48"/>
                      <a:gd name="T6" fmla="*/ 122 w 38"/>
                      <a:gd name="T7" fmla="*/ 188 h 48"/>
                      <a:gd name="T8" fmla="*/ 103 w 38"/>
                      <a:gd name="T9" fmla="*/ 152 h 48"/>
                      <a:gd name="T10" fmla="*/ 108 w 38"/>
                      <a:gd name="T11" fmla="*/ 179 h 48"/>
                      <a:gd name="T12" fmla="*/ 87 w 38"/>
                      <a:gd name="T13" fmla="*/ 165 h 48"/>
                      <a:gd name="T14" fmla="*/ 72 w 38"/>
                      <a:gd name="T15" fmla="*/ 116 h 48"/>
                      <a:gd name="T16" fmla="*/ 75 w 38"/>
                      <a:gd name="T17" fmla="*/ 88 h 48"/>
                      <a:gd name="T18" fmla="*/ 32 w 38"/>
                      <a:gd name="T19" fmla="*/ 55 h 48"/>
                      <a:gd name="T20" fmla="*/ 55 w 38"/>
                      <a:gd name="T21" fmla="*/ 88 h 48"/>
                      <a:gd name="T22" fmla="*/ 32 w 38"/>
                      <a:gd name="T23" fmla="*/ 88 h 48"/>
                      <a:gd name="T24" fmla="*/ 21 w 38"/>
                      <a:gd name="T25" fmla="*/ 64 h 48"/>
                      <a:gd name="T26" fmla="*/ 28 w 38"/>
                      <a:gd name="T27" fmla="*/ 64 h 48"/>
                      <a:gd name="T28" fmla="*/ 0 w 38"/>
                      <a:gd name="T29" fmla="*/ 38 h 48"/>
                      <a:gd name="T30" fmla="*/ 64 w 38"/>
                      <a:gd name="T31" fmla="*/ 0 h 48"/>
                      <a:gd name="T32" fmla="*/ 99 w 38"/>
                      <a:gd name="T33" fmla="*/ 24 h 48"/>
                      <a:gd name="T34" fmla="*/ 116 w 38"/>
                      <a:gd name="T35" fmla="*/ 37 h 48"/>
                      <a:gd name="T36" fmla="*/ 122 w 38"/>
                      <a:gd name="T37" fmla="*/ 49 h 48"/>
                      <a:gd name="T38" fmla="*/ 150 w 38"/>
                      <a:gd name="T39" fmla="*/ 6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48"/>
                      <a:gd name="T62" fmla="*/ 38 w 38"/>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48">
                        <a:moveTo>
                          <a:pt x="38" y="17"/>
                        </a:moveTo>
                        <a:lnTo>
                          <a:pt x="37" y="30"/>
                        </a:lnTo>
                        <a:lnTo>
                          <a:pt x="36" y="43"/>
                        </a:lnTo>
                        <a:lnTo>
                          <a:pt x="31" y="48"/>
                        </a:lnTo>
                        <a:lnTo>
                          <a:pt x="26" y="39"/>
                        </a:lnTo>
                        <a:lnTo>
                          <a:pt x="27" y="46"/>
                        </a:lnTo>
                        <a:lnTo>
                          <a:pt x="22" y="43"/>
                        </a:lnTo>
                        <a:lnTo>
                          <a:pt x="18" y="30"/>
                        </a:lnTo>
                        <a:lnTo>
                          <a:pt x="19" y="23"/>
                        </a:lnTo>
                        <a:lnTo>
                          <a:pt x="8" y="14"/>
                        </a:lnTo>
                        <a:lnTo>
                          <a:pt x="14" y="23"/>
                        </a:lnTo>
                        <a:lnTo>
                          <a:pt x="8" y="23"/>
                        </a:lnTo>
                        <a:lnTo>
                          <a:pt x="5" y="16"/>
                        </a:lnTo>
                        <a:lnTo>
                          <a:pt x="7" y="16"/>
                        </a:lnTo>
                        <a:lnTo>
                          <a:pt x="0" y="10"/>
                        </a:lnTo>
                        <a:lnTo>
                          <a:pt x="16" y="0"/>
                        </a:lnTo>
                        <a:lnTo>
                          <a:pt x="25" y="6"/>
                        </a:lnTo>
                        <a:lnTo>
                          <a:pt x="30" y="9"/>
                        </a:lnTo>
                        <a:lnTo>
                          <a:pt x="31" y="12"/>
                        </a:lnTo>
                        <a:lnTo>
                          <a:pt x="38"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4" name="Freeform 213"/>
                  <p:cNvSpPr>
                    <a:spLocks noChangeAspect="1"/>
                  </p:cNvSpPr>
                  <p:nvPr/>
                </p:nvSpPr>
                <p:spPr bwMode="auto">
                  <a:xfrm>
                    <a:off x="5065" y="1920"/>
                    <a:ext cx="49" cy="37"/>
                  </a:xfrm>
                  <a:custGeom>
                    <a:avLst/>
                    <a:gdLst>
                      <a:gd name="T0" fmla="*/ 132 w 36"/>
                      <a:gd name="T1" fmla="*/ 66 h 28"/>
                      <a:gd name="T2" fmla="*/ 78 w 36"/>
                      <a:gd name="T3" fmla="*/ 66 h 28"/>
                      <a:gd name="T4" fmla="*/ 68 w 36"/>
                      <a:gd name="T5" fmla="*/ 114 h 28"/>
                      <a:gd name="T6" fmla="*/ 35 w 36"/>
                      <a:gd name="T7" fmla="*/ 78 h 28"/>
                      <a:gd name="T8" fmla="*/ 10 w 36"/>
                      <a:gd name="T9" fmla="*/ 59 h 28"/>
                      <a:gd name="T10" fmla="*/ 0 w 36"/>
                      <a:gd name="T11" fmla="*/ 65 h 28"/>
                      <a:gd name="T12" fmla="*/ 41 w 36"/>
                      <a:gd name="T13" fmla="*/ 21 h 28"/>
                      <a:gd name="T14" fmla="*/ 78 w 36"/>
                      <a:gd name="T15" fmla="*/ 16 h 28"/>
                      <a:gd name="T16" fmla="*/ 117 w 36"/>
                      <a:gd name="T17" fmla="*/ 0 h 28"/>
                      <a:gd name="T18" fmla="*/ 144 w 36"/>
                      <a:gd name="T19" fmla="*/ 16 h 28"/>
                      <a:gd name="T20" fmla="*/ 169 w 36"/>
                      <a:gd name="T21" fmla="*/ 34 h 28"/>
                      <a:gd name="T22" fmla="*/ 132 w 36"/>
                      <a:gd name="T23" fmla="*/ 66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8"/>
                      <a:gd name="T38" fmla="*/ 36 w 3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8">
                        <a:moveTo>
                          <a:pt x="28" y="17"/>
                        </a:moveTo>
                        <a:lnTo>
                          <a:pt x="17" y="17"/>
                        </a:lnTo>
                        <a:lnTo>
                          <a:pt x="15" y="28"/>
                        </a:lnTo>
                        <a:lnTo>
                          <a:pt x="7" y="20"/>
                        </a:lnTo>
                        <a:lnTo>
                          <a:pt x="2" y="15"/>
                        </a:lnTo>
                        <a:lnTo>
                          <a:pt x="0" y="16"/>
                        </a:lnTo>
                        <a:lnTo>
                          <a:pt x="9" y="5"/>
                        </a:lnTo>
                        <a:lnTo>
                          <a:pt x="17" y="4"/>
                        </a:lnTo>
                        <a:lnTo>
                          <a:pt x="25" y="0"/>
                        </a:lnTo>
                        <a:lnTo>
                          <a:pt x="31" y="4"/>
                        </a:lnTo>
                        <a:lnTo>
                          <a:pt x="36" y="8"/>
                        </a:lnTo>
                        <a:lnTo>
                          <a:pt x="28"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5" name="Freeform 214"/>
                  <p:cNvSpPr>
                    <a:spLocks noChangeAspect="1"/>
                  </p:cNvSpPr>
                  <p:nvPr/>
                </p:nvSpPr>
                <p:spPr bwMode="auto">
                  <a:xfrm>
                    <a:off x="4850" y="1721"/>
                    <a:ext cx="91" cy="118"/>
                  </a:xfrm>
                  <a:custGeom>
                    <a:avLst/>
                    <a:gdLst>
                      <a:gd name="T0" fmla="*/ 71 w 70"/>
                      <a:gd name="T1" fmla="*/ 248 h 89"/>
                      <a:gd name="T2" fmla="*/ 35 w 70"/>
                      <a:gd name="T3" fmla="*/ 237 h 89"/>
                      <a:gd name="T4" fmla="*/ 0 w 70"/>
                      <a:gd name="T5" fmla="*/ 200 h 89"/>
                      <a:gd name="T6" fmla="*/ 35 w 70"/>
                      <a:gd name="T7" fmla="*/ 167 h 89"/>
                      <a:gd name="T8" fmla="*/ 64 w 70"/>
                      <a:gd name="T9" fmla="*/ 106 h 89"/>
                      <a:gd name="T10" fmla="*/ 86 w 70"/>
                      <a:gd name="T11" fmla="*/ 88 h 89"/>
                      <a:gd name="T12" fmla="*/ 148 w 70"/>
                      <a:gd name="T13" fmla="*/ 114 h 89"/>
                      <a:gd name="T14" fmla="*/ 131 w 70"/>
                      <a:gd name="T15" fmla="*/ 74 h 89"/>
                      <a:gd name="T16" fmla="*/ 148 w 70"/>
                      <a:gd name="T17" fmla="*/ 70 h 89"/>
                      <a:gd name="T18" fmla="*/ 182 w 70"/>
                      <a:gd name="T19" fmla="*/ 37 h 89"/>
                      <a:gd name="T20" fmla="*/ 186 w 70"/>
                      <a:gd name="T21" fmla="*/ 0 h 89"/>
                      <a:gd name="T22" fmla="*/ 247 w 70"/>
                      <a:gd name="T23" fmla="*/ 37 h 89"/>
                      <a:gd name="T24" fmla="*/ 250 w 70"/>
                      <a:gd name="T25" fmla="*/ 49 h 89"/>
                      <a:gd name="T26" fmla="*/ 221 w 70"/>
                      <a:gd name="T27" fmla="*/ 86 h 89"/>
                      <a:gd name="T28" fmla="*/ 247 w 70"/>
                      <a:gd name="T29" fmla="*/ 151 h 89"/>
                      <a:gd name="T30" fmla="*/ 220 w 70"/>
                      <a:gd name="T31" fmla="*/ 199 h 89"/>
                      <a:gd name="T32" fmla="*/ 190 w 70"/>
                      <a:gd name="T33" fmla="*/ 241 h 89"/>
                      <a:gd name="T34" fmla="*/ 199 w 70"/>
                      <a:gd name="T35" fmla="*/ 273 h 89"/>
                      <a:gd name="T36" fmla="*/ 259 w 70"/>
                      <a:gd name="T37" fmla="*/ 306 h 89"/>
                      <a:gd name="T38" fmla="*/ 235 w 70"/>
                      <a:gd name="T39" fmla="*/ 329 h 89"/>
                      <a:gd name="T40" fmla="*/ 198 w 70"/>
                      <a:gd name="T41" fmla="*/ 350 h 89"/>
                      <a:gd name="T42" fmla="*/ 198 w 70"/>
                      <a:gd name="T43" fmla="*/ 363 h 89"/>
                      <a:gd name="T44" fmla="*/ 146 w 70"/>
                      <a:gd name="T45" fmla="*/ 355 h 89"/>
                      <a:gd name="T46" fmla="*/ 131 w 70"/>
                      <a:gd name="T47" fmla="*/ 363 h 89"/>
                      <a:gd name="T48" fmla="*/ 103 w 70"/>
                      <a:gd name="T49" fmla="*/ 350 h 89"/>
                      <a:gd name="T50" fmla="*/ 86 w 70"/>
                      <a:gd name="T51" fmla="*/ 338 h 89"/>
                      <a:gd name="T52" fmla="*/ 96 w 70"/>
                      <a:gd name="T53" fmla="*/ 306 h 89"/>
                      <a:gd name="T54" fmla="*/ 103 w 70"/>
                      <a:gd name="T55" fmla="*/ 302 h 89"/>
                      <a:gd name="T56" fmla="*/ 83 w 70"/>
                      <a:gd name="T57" fmla="*/ 281 h 89"/>
                      <a:gd name="T58" fmla="*/ 71 w 70"/>
                      <a:gd name="T59" fmla="*/ 248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89"/>
                      <a:gd name="T92" fmla="*/ 70 w 70"/>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89">
                        <a:moveTo>
                          <a:pt x="19" y="60"/>
                        </a:moveTo>
                        <a:lnTo>
                          <a:pt x="9" y="58"/>
                        </a:lnTo>
                        <a:lnTo>
                          <a:pt x="0" y="49"/>
                        </a:lnTo>
                        <a:lnTo>
                          <a:pt x="9" y="41"/>
                        </a:lnTo>
                        <a:lnTo>
                          <a:pt x="17" y="26"/>
                        </a:lnTo>
                        <a:lnTo>
                          <a:pt x="23" y="22"/>
                        </a:lnTo>
                        <a:lnTo>
                          <a:pt x="40" y="28"/>
                        </a:lnTo>
                        <a:lnTo>
                          <a:pt x="35" y="18"/>
                        </a:lnTo>
                        <a:lnTo>
                          <a:pt x="40" y="17"/>
                        </a:lnTo>
                        <a:lnTo>
                          <a:pt x="49" y="9"/>
                        </a:lnTo>
                        <a:lnTo>
                          <a:pt x="50" y="0"/>
                        </a:lnTo>
                        <a:lnTo>
                          <a:pt x="66" y="9"/>
                        </a:lnTo>
                        <a:lnTo>
                          <a:pt x="68" y="12"/>
                        </a:lnTo>
                        <a:lnTo>
                          <a:pt x="60" y="21"/>
                        </a:lnTo>
                        <a:lnTo>
                          <a:pt x="66" y="37"/>
                        </a:lnTo>
                        <a:lnTo>
                          <a:pt x="59" y="48"/>
                        </a:lnTo>
                        <a:lnTo>
                          <a:pt x="51" y="59"/>
                        </a:lnTo>
                        <a:lnTo>
                          <a:pt x="54" y="66"/>
                        </a:lnTo>
                        <a:lnTo>
                          <a:pt x="70" y="75"/>
                        </a:lnTo>
                        <a:lnTo>
                          <a:pt x="63" y="80"/>
                        </a:lnTo>
                        <a:lnTo>
                          <a:pt x="53" y="85"/>
                        </a:lnTo>
                        <a:lnTo>
                          <a:pt x="53" y="89"/>
                        </a:lnTo>
                        <a:lnTo>
                          <a:pt x="39" y="87"/>
                        </a:lnTo>
                        <a:lnTo>
                          <a:pt x="35" y="89"/>
                        </a:lnTo>
                        <a:lnTo>
                          <a:pt x="28" y="85"/>
                        </a:lnTo>
                        <a:lnTo>
                          <a:pt x="23" y="82"/>
                        </a:lnTo>
                        <a:lnTo>
                          <a:pt x="26" y="75"/>
                        </a:lnTo>
                        <a:lnTo>
                          <a:pt x="28" y="74"/>
                        </a:lnTo>
                        <a:lnTo>
                          <a:pt x="22" y="69"/>
                        </a:lnTo>
                        <a:lnTo>
                          <a:pt x="19" y="6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6" name="Freeform 215"/>
                  <p:cNvSpPr>
                    <a:spLocks noChangeAspect="1"/>
                  </p:cNvSpPr>
                  <p:nvPr/>
                </p:nvSpPr>
                <p:spPr bwMode="auto">
                  <a:xfrm>
                    <a:off x="4919" y="1820"/>
                    <a:ext cx="75" cy="97"/>
                  </a:xfrm>
                  <a:custGeom>
                    <a:avLst/>
                    <a:gdLst>
                      <a:gd name="T0" fmla="*/ 120 w 58"/>
                      <a:gd name="T1" fmla="*/ 294 h 73"/>
                      <a:gd name="T2" fmla="*/ 115 w 58"/>
                      <a:gd name="T3" fmla="*/ 280 h 73"/>
                      <a:gd name="T4" fmla="*/ 102 w 58"/>
                      <a:gd name="T5" fmla="*/ 291 h 73"/>
                      <a:gd name="T6" fmla="*/ 84 w 58"/>
                      <a:gd name="T7" fmla="*/ 302 h 73"/>
                      <a:gd name="T8" fmla="*/ 75 w 58"/>
                      <a:gd name="T9" fmla="*/ 291 h 73"/>
                      <a:gd name="T10" fmla="*/ 79 w 58"/>
                      <a:gd name="T11" fmla="*/ 280 h 73"/>
                      <a:gd name="T12" fmla="*/ 75 w 58"/>
                      <a:gd name="T13" fmla="*/ 274 h 73"/>
                      <a:gd name="T14" fmla="*/ 65 w 58"/>
                      <a:gd name="T15" fmla="*/ 263 h 73"/>
                      <a:gd name="T16" fmla="*/ 53 w 58"/>
                      <a:gd name="T17" fmla="*/ 219 h 73"/>
                      <a:gd name="T18" fmla="*/ 53 w 58"/>
                      <a:gd name="T19" fmla="*/ 199 h 73"/>
                      <a:gd name="T20" fmla="*/ 53 w 58"/>
                      <a:gd name="T21" fmla="*/ 191 h 73"/>
                      <a:gd name="T22" fmla="*/ 13 w 58"/>
                      <a:gd name="T23" fmla="*/ 145 h 73"/>
                      <a:gd name="T24" fmla="*/ 8 w 58"/>
                      <a:gd name="T25" fmla="*/ 134 h 73"/>
                      <a:gd name="T26" fmla="*/ 13 w 58"/>
                      <a:gd name="T27" fmla="*/ 124 h 73"/>
                      <a:gd name="T28" fmla="*/ 36 w 58"/>
                      <a:gd name="T29" fmla="*/ 134 h 73"/>
                      <a:gd name="T30" fmla="*/ 35 w 58"/>
                      <a:gd name="T31" fmla="*/ 124 h 73"/>
                      <a:gd name="T32" fmla="*/ 0 w 58"/>
                      <a:gd name="T33" fmla="*/ 72 h 73"/>
                      <a:gd name="T34" fmla="*/ 0 w 58"/>
                      <a:gd name="T35" fmla="*/ 58 h 73"/>
                      <a:gd name="T36" fmla="*/ 0 w 58"/>
                      <a:gd name="T37" fmla="*/ 41 h 73"/>
                      <a:gd name="T38" fmla="*/ 36 w 58"/>
                      <a:gd name="T39" fmla="*/ 21 h 73"/>
                      <a:gd name="T40" fmla="*/ 61 w 58"/>
                      <a:gd name="T41" fmla="*/ 0 h 73"/>
                      <a:gd name="T42" fmla="*/ 120 w 58"/>
                      <a:gd name="T43" fmla="*/ 72 h 73"/>
                      <a:gd name="T44" fmla="*/ 176 w 58"/>
                      <a:gd name="T45" fmla="*/ 141 h 73"/>
                      <a:gd name="T46" fmla="*/ 209 w 58"/>
                      <a:gd name="T47" fmla="*/ 241 h 73"/>
                      <a:gd name="T48" fmla="*/ 184 w 58"/>
                      <a:gd name="T49" fmla="*/ 256 h 73"/>
                      <a:gd name="T50" fmla="*/ 162 w 58"/>
                      <a:gd name="T51" fmla="*/ 267 h 73"/>
                      <a:gd name="T52" fmla="*/ 146 w 58"/>
                      <a:gd name="T53" fmla="*/ 264 h 73"/>
                      <a:gd name="T54" fmla="*/ 141 w 58"/>
                      <a:gd name="T55" fmla="*/ 274 h 73"/>
                      <a:gd name="T56" fmla="*/ 133 w 58"/>
                      <a:gd name="T57" fmla="*/ 278 h 73"/>
                      <a:gd name="T58" fmla="*/ 125 w 58"/>
                      <a:gd name="T59" fmla="*/ 280 h 73"/>
                      <a:gd name="T60" fmla="*/ 120 w 58"/>
                      <a:gd name="T61" fmla="*/ 294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
                      <a:gd name="T94" fmla="*/ 0 h 73"/>
                      <a:gd name="T95" fmla="*/ 58 w 58"/>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 h="73">
                        <a:moveTo>
                          <a:pt x="33" y="71"/>
                        </a:moveTo>
                        <a:lnTo>
                          <a:pt x="32" y="68"/>
                        </a:lnTo>
                        <a:lnTo>
                          <a:pt x="28" y="70"/>
                        </a:lnTo>
                        <a:lnTo>
                          <a:pt x="23" y="73"/>
                        </a:lnTo>
                        <a:lnTo>
                          <a:pt x="21" y="70"/>
                        </a:lnTo>
                        <a:lnTo>
                          <a:pt x="22" y="68"/>
                        </a:lnTo>
                        <a:lnTo>
                          <a:pt x="21" y="66"/>
                        </a:lnTo>
                        <a:lnTo>
                          <a:pt x="18" y="63"/>
                        </a:lnTo>
                        <a:lnTo>
                          <a:pt x="15" y="53"/>
                        </a:lnTo>
                        <a:lnTo>
                          <a:pt x="15" y="48"/>
                        </a:lnTo>
                        <a:lnTo>
                          <a:pt x="15" y="46"/>
                        </a:lnTo>
                        <a:lnTo>
                          <a:pt x="4" y="35"/>
                        </a:lnTo>
                        <a:lnTo>
                          <a:pt x="2" y="32"/>
                        </a:lnTo>
                        <a:lnTo>
                          <a:pt x="4" y="30"/>
                        </a:lnTo>
                        <a:lnTo>
                          <a:pt x="10" y="32"/>
                        </a:lnTo>
                        <a:lnTo>
                          <a:pt x="9" y="30"/>
                        </a:lnTo>
                        <a:lnTo>
                          <a:pt x="0" y="17"/>
                        </a:lnTo>
                        <a:lnTo>
                          <a:pt x="0" y="14"/>
                        </a:lnTo>
                        <a:lnTo>
                          <a:pt x="0" y="10"/>
                        </a:lnTo>
                        <a:lnTo>
                          <a:pt x="10" y="5"/>
                        </a:lnTo>
                        <a:lnTo>
                          <a:pt x="17" y="0"/>
                        </a:lnTo>
                        <a:lnTo>
                          <a:pt x="33" y="17"/>
                        </a:lnTo>
                        <a:lnTo>
                          <a:pt x="49" y="34"/>
                        </a:lnTo>
                        <a:lnTo>
                          <a:pt x="58" y="58"/>
                        </a:lnTo>
                        <a:lnTo>
                          <a:pt x="51" y="62"/>
                        </a:lnTo>
                        <a:lnTo>
                          <a:pt x="45" y="65"/>
                        </a:lnTo>
                        <a:lnTo>
                          <a:pt x="40" y="64"/>
                        </a:lnTo>
                        <a:lnTo>
                          <a:pt x="39" y="66"/>
                        </a:lnTo>
                        <a:lnTo>
                          <a:pt x="37" y="67"/>
                        </a:lnTo>
                        <a:lnTo>
                          <a:pt x="35" y="68"/>
                        </a:lnTo>
                        <a:lnTo>
                          <a:pt x="33" y="7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7" name="Freeform 216"/>
                  <p:cNvSpPr>
                    <a:spLocks noChangeAspect="1"/>
                  </p:cNvSpPr>
                  <p:nvPr/>
                </p:nvSpPr>
                <p:spPr bwMode="auto">
                  <a:xfrm>
                    <a:off x="4904" y="2129"/>
                    <a:ext cx="30" cy="73"/>
                  </a:xfrm>
                  <a:custGeom>
                    <a:avLst/>
                    <a:gdLst>
                      <a:gd name="T0" fmla="*/ 57 w 23"/>
                      <a:gd name="T1" fmla="*/ 211 h 56"/>
                      <a:gd name="T2" fmla="*/ 12 w 23"/>
                      <a:gd name="T3" fmla="*/ 160 h 56"/>
                      <a:gd name="T4" fmla="*/ 0 w 23"/>
                      <a:gd name="T5" fmla="*/ 86 h 56"/>
                      <a:gd name="T6" fmla="*/ 27 w 23"/>
                      <a:gd name="T7" fmla="*/ 39 h 56"/>
                      <a:gd name="T8" fmla="*/ 50 w 23"/>
                      <a:gd name="T9" fmla="*/ 0 h 56"/>
                      <a:gd name="T10" fmla="*/ 87 w 23"/>
                      <a:gd name="T11" fmla="*/ 12 h 56"/>
                      <a:gd name="T12" fmla="*/ 74 w 23"/>
                      <a:gd name="T13" fmla="*/ 60 h 56"/>
                      <a:gd name="T14" fmla="*/ 73 w 23"/>
                      <a:gd name="T15" fmla="*/ 112 h 56"/>
                      <a:gd name="T16" fmla="*/ 65 w 23"/>
                      <a:gd name="T17" fmla="*/ 162 h 56"/>
                      <a:gd name="T18" fmla="*/ 57 w 23"/>
                      <a:gd name="T19" fmla="*/ 21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56"/>
                      <a:gd name="T32" fmla="*/ 23 w 2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56">
                        <a:moveTo>
                          <a:pt x="15" y="56"/>
                        </a:moveTo>
                        <a:lnTo>
                          <a:pt x="3" y="42"/>
                        </a:lnTo>
                        <a:lnTo>
                          <a:pt x="0" y="23"/>
                        </a:lnTo>
                        <a:lnTo>
                          <a:pt x="7" y="11"/>
                        </a:lnTo>
                        <a:lnTo>
                          <a:pt x="13" y="0"/>
                        </a:lnTo>
                        <a:lnTo>
                          <a:pt x="23" y="3"/>
                        </a:lnTo>
                        <a:lnTo>
                          <a:pt x="20" y="16"/>
                        </a:lnTo>
                        <a:lnTo>
                          <a:pt x="19" y="30"/>
                        </a:lnTo>
                        <a:lnTo>
                          <a:pt x="17" y="43"/>
                        </a:lnTo>
                        <a:lnTo>
                          <a:pt x="15" y="5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8" name="Freeform 217"/>
                  <p:cNvSpPr>
                    <a:spLocks noChangeAspect="1"/>
                  </p:cNvSpPr>
                  <p:nvPr/>
                </p:nvSpPr>
                <p:spPr bwMode="auto">
                  <a:xfrm>
                    <a:off x="4090" y="1518"/>
                    <a:ext cx="592" cy="235"/>
                  </a:xfrm>
                  <a:custGeom>
                    <a:avLst/>
                    <a:gdLst>
                      <a:gd name="T0" fmla="*/ 1007 w 454"/>
                      <a:gd name="T1" fmla="*/ 685 h 178"/>
                      <a:gd name="T2" fmla="*/ 922 w 454"/>
                      <a:gd name="T3" fmla="*/ 652 h 178"/>
                      <a:gd name="T4" fmla="*/ 778 w 454"/>
                      <a:gd name="T5" fmla="*/ 642 h 178"/>
                      <a:gd name="T6" fmla="*/ 629 w 454"/>
                      <a:gd name="T7" fmla="*/ 635 h 178"/>
                      <a:gd name="T8" fmla="*/ 532 w 454"/>
                      <a:gd name="T9" fmla="*/ 524 h 178"/>
                      <a:gd name="T10" fmla="*/ 385 w 454"/>
                      <a:gd name="T11" fmla="*/ 481 h 178"/>
                      <a:gd name="T12" fmla="*/ 257 w 454"/>
                      <a:gd name="T13" fmla="*/ 458 h 178"/>
                      <a:gd name="T14" fmla="*/ 222 w 454"/>
                      <a:gd name="T15" fmla="*/ 347 h 178"/>
                      <a:gd name="T16" fmla="*/ 107 w 454"/>
                      <a:gd name="T17" fmla="*/ 276 h 178"/>
                      <a:gd name="T18" fmla="*/ 9 w 454"/>
                      <a:gd name="T19" fmla="*/ 202 h 178"/>
                      <a:gd name="T20" fmla="*/ 27 w 454"/>
                      <a:gd name="T21" fmla="*/ 173 h 178"/>
                      <a:gd name="T22" fmla="*/ 124 w 454"/>
                      <a:gd name="T23" fmla="*/ 121 h 178"/>
                      <a:gd name="T24" fmla="*/ 284 w 454"/>
                      <a:gd name="T25" fmla="*/ 96 h 178"/>
                      <a:gd name="T26" fmla="*/ 373 w 454"/>
                      <a:gd name="T27" fmla="*/ 136 h 178"/>
                      <a:gd name="T28" fmla="*/ 492 w 454"/>
                      <a:gd name="T29" fmla="*/ 115 h 178"/>
                      <a:gd name="T30" fmla="*/ 458 w 454"/>
                      <a:gd name="T31" fmla="*/ 0 h 178"/>
                      <a:gd name="T32" fmla="*/ 629 w 454"/>
                      <a:gd name="T33" fmla="*/ 38 h 178"/>
                      <a:gd name="T34" fmla="*/ 745 w 454"/>
                      <a:gd name="T35" fmla="*/ 124 h 178"/>
                      <a:gd name="T36" fmla="*/ 906 w 454"/>
                      <a:gd name="T37" fmla="*/ 124 h 178"/>
                      <a:gd name="T38" fmla="*/ 1007 w 454"/>
                      <a:gd name="T39" fmla="*/ 160 h 178"/>
                      <a:gd name="T40" fmla="*/ 1174 w 454"/>
                      <a:gd name="T41" fmla="*/ 180 h 178"/>
                      <a:gd name="T42" fmla="*/ 1291 w 454"/>
                      <a:gd name="T43" fmla="*/ 121 h 178"/>
                      <a:gd name="T44" fmla="*/ 1437 w 454"/>
                      <a:gd name="T45" fmla="*/ 151 h 178"/>
                      <a:gd name="T46" fmla="*/ 1453 w 454"/>
                      <a:gd name="T47" fmla="*/ 256 h 178"/>
                      <a:gd name="T48" fmla="*/ 1481 w 454"/>
                      <a:gd name="T49" fmla="*/ 286 h 178"/>
                      <a:gd name="T50" fmla="*/ 1560 w 454"/>
                      <a:gd name="T51" fmla="*/ 301 h 178"/>
                      <a:gd name="T52" fmla="*/ 1700 w 454"/>
                      <a:gd name="T53" fmla="*/ 333 h 178"/>
                      <a:gd name="T54" fmla="*/ 1623 w 454"/>
                      <a:gd name="T55" fmla="*/ 368 h 178"/>
                      <a:gd name="T56" fmla="*/ 1553 w 454"/>
                      <a:gd name="T57" fmla="*/ 446 h 178"/>
                      <a:gd name="T58" fmla="*/ 1447 w 454"/>
                      <a:gd name="T59" fmla="*/ 494 h 178"/>
                      <a:gd name="T60" fmla="*/ 1380 w 454"/>
                      <a:gd name="T61" fmla="*/ 539 h 178"/>
                      <a:gd name="T62" fmla="*/ 1369 w 454"/>
                      <a:gd name="T63" fmla="*/ 615 h 178"/>
                      <a:gd name="T64" fmla="*/ 1262 w 454"/>
                      <a:gd name="T65" fmla="*/ 663 h 178"/>
                      <a:gd name="T66" fmla="*/ 1153 w 454"/>
                      <a:gd name="T67" fmla="*/ 690 h 178"/>
                      <a:gd name="T68" fmla="*/ 1078 w 454"/>
                      <a:gd name="T69" fmla="*/ 698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4"/>
                      <a:gd name="T106" fmla="*/ 0 h 178"/>
                      <a:gd name="T107" fmla="*/ 454 w 454"/>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4" h="178">
                        <a:moveTo>
                          <a:pt x="286" y="174"/>
                        </a:moveTo>
                        <a:lnTo>
                          <a:pt x="267" y="171"/>
                        </a:lnTo>
                        <a:lnTo>
                          <a:pt x="250" y="168"/>
                        </a:lnTo>
                        <a:lnTo>
                          <a:pt x="245" y="162"/>
                        </a:lnTo>
                        <a:lnTo>
                          <a:pt x="226" y="161"/>
                        </a:lnTo>
                        <a:lnTo>
                          <a:pt x="206" y="160"/>
                        </a:lnTo>
                        <a:lnTo>
                          <a:pt x="186" y="159"/>
                        </a:lnTo>
                        <a:lnTo>
                          <a:pt x="167" y="158"/>
                        </a:lnTo>
                        <a:lnTo>
                          <a:pt x="154" y="145"/>
                        </a:lnTo>
                        <a:lnTo>
                          <a:pt x="141" y="131"/>
                        </a:lnTo>
                        <a:lnTo>
                          <a:pt x="122" y="125"/>
                        </a:lnTo>
                        <a:lnTo>
                          <a:pt x="102" y="120"/>
                        </a:lnTo>
                        <a:lnTo>
                          <a:pt x="85" y="116"/>
                        </a:lnTo>
                        <a:lnTo>
                          <a:pt x="68" y="114"/>
                        </a:lnTo>
                        <a:lnTo>
                          <a:pt x="64" y="100"/>
                        </a:lnTo>
                        <a:lnTo>
                          <a:pt x="59" y="86"/>
                        </a:lnTo>
                        <a:lnTo>
                          <a:pt x="38" y="71"/>
                        </a:lnTo>
                        <a:lnTo>
                          <a:pt x="28" y="69"/>
                        </a:lnTo>
                        <a:lnTo>
                          <a:pt x="7" y="58"/>
                        </a:lnTo>
                        <a:lnTo>
                          <a:pt x="2" y="51"/>
                        </a:lnTo>
                        <a:lnTo>
                          <a:pt x="0" y="48"/>
                        </a:lnTo>
                        <a:lnTo>
                          <a:pt x="7" y="43"/>
                        </a:lnTo>
                        <a:lnTo>
                          <a:pt x="19" y="37"/>
                        </a:lnTo>
                        <a:lnTo>
                          <a:pt x="33" y="30"/>
                        </a:lnTo>
                        <a:lnTo>
                          <a:pt x="46" y="21"/>
                        </a:lnTo>
                        <a:lnTo>
                          <a:pt x="75" y="24"/>
                        </a:lnTo>
                        <a:lnTo>
                          <a:pt x="79" y="31"/>
                        </a:lnTo>
                        <a:lnTo>
                          <a:pt x="99" y="34"/>
                        </a:lnTo>
                        <a:lnTo>
                          <a:pt x="120" y="37"/>
                        </a:lnTo>
                        <a:lnTo>
                          <a:pt x="130" y="29"/>
                        </a:lnTo>
                        <a:lnTo>
                          <a:pt x="118" y="18"/>
                        </a:lnTo>
                        <a:lnTo>
                          <a:pt x="121" y="0"/>
                        </a:lnTo>
                        <a:lnTo>
                          <a:pt x="144" y="5"/>
                        </a:lnTo>
                        <a:lnTo>
                          <a:pt x="167" y="10"/>
                        </a:lnTo>
                        <a:lnTo>
                          <a:pt x="178" y="20"/>
                        </a:lnTo>
                        <a:lnTo>
                          <a:pt x="198" y="31"/>
                        </a:lnTo>
                        <a:lnTo>
                          <a:pt x="221" y="26"/>
                        </a:lnTo>
                        <a:lnTo>
                          <a:pt x="241" y="31"/>
                        </a:lnTo>
                        <a:lnTo>
                          <a:pt x="260" y="34"/>
                        </a:lnTo>
                        <a:lnTo>
                          <a:pt x="267" y="40"/>
                        </a:lnTo>
                        <a:lnTo>
                          <a:pt x="295" y="48"/>
                        </a:lnTo>
                        <a:lnTo>
                          <a:pt x="311" y="45"/>
                        </a:lnTo>
                        <a:lnTo>
                          <a:pt x="327" y="43"/>
                        </a:lnTo>
                        <a:lnTo>
                          <a:pt x="342" y="30"/>
                        </a:lnTo>
                        <a:lnTo>
                          <a:pt x="368" y="36"/>
                        </a:lnTo>
                        <a:lnTo>
                          <a:pt x="381" y="37"/>
                        </a:lnTo>
                        <a:lnTo>
                          <a:pt x="383" y="50"/>
                        </a:lnTo>
                        <a:lnTo>
                          <a:pt x="385" y="64"/>
                        </a:lnTo>
                        <a:lnTo>
                          <a:pt x="381" y="65"/>
                        </a:lnTo>
                        <a:lnTo>
                          <a:pt x="393" y="71"/>
                        </a:lnTo>
                        <a:lnTo>
                          <a:pt x="408" y="71"/>
                        </a:lnTo>
                        <a:lnTo>
                          <a:pt x="413" y="75"/>
                        </a:lnTo>
                        <a:lnTo>
                          <a:pt x="420" y="67"/>
                        </a:lnTo>
                        <a:lnTo>
                          <a:pt x="451" y="83"/>
                        </a:lnTo>
                        <a:lnTo>
                          <a:pt x="454" y="92"/>
                        </a:lnTo>
                        <a:lnTo>
                          <a:pt x="430" y="92"/>
                        </a:lnTo>
                        <a:lnTo>
                          <a:pt x="414" y="100"/>
                        </a:lnTo>
                        <a:lnTo>
                          <a:pt x="412" y="111"/>
                        </a:lnTo>
                        <a:lnTo>
                          <a:pt x="397" y="115"/>
                        </a:lnTo>
                        <a:lnTo>
                          <a:pt x="384" y="123"/>
                        </a:lnTo>
                        <a:lnTo>
                          <a:pt x="364" y="117"/>
                        </a:lnTo>
                        <a:lnTo>
                          <a:pt x="366" y="134"/>
                        </a:lnTo>
                        <a:lnTo>
                          <a:pt x="376" y="142"/>
                        </a:lnTo>
                        <a:lnTo>
                          <a:pt x="363" y="153"/>
                        </a:lnTo>
                        <a:lnTo>
                          <a:pt x="350" y="163"/>
                        </a:lnTo>
                        <a:lnTo>
                          <a:pt x="334" y="165"/>
                        </a:lnTo>
                        <a:lnTo>
                          <a:pt x="317" y="166"/>
                        </a:lnTo>
                        <a:lnTo>
                          <a:pt x="306" y="172"/>
                        </a:lnTo>
                        <a:lnTo>
                          <a:pt x="296" y="178"/>
                        </a:lnTo>
                        <a:lnTo>
                          <a:pt x="286" y="17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9" name="Freeform 218"/>
                  <p:cNvSpPr>
                    <a:spLocks noChangeAspect="1"/>
                  </p:cNvSpPr>
                  <p:nvPr/>
                </p:nvSpPr>
                <p:spPr bwMode="auto">
                  <a:xfrm>
                    <a:off x="5202" y="1664"/>
                    <a:ext cx="20" cy="24"/>
                  </a:xfrm>
                  <a:custGeom>
                    <a:avLst/>
                    <a:gdLst>
                      <a:gd name="T0" fmla="*/ 84 w 14"/>
                      <a:gd name="T1" fmla="*/ 0 h 18"/>
                      <a:gd name="T2" fmla="*/ 13 w 14"/>
                      <a:gd name="T3" fmla="*/ 21 h 18"/>
                      <a:gd name="T4" fmla="*/ 0 w 14"/>
                      <a:gd name="T5" fmla="*/ 76 h 18"/>
                      <a:gd name="T6" fmla="*/ 41 w 14"/>
                      <a:gd name="T7" fmla="*/ 48 h 18"/>
                      <a:gd name="T8" fmla="*/ 70 w 14"/>
                      <a:gd name="T9" fmla="*/ 12 h 18"/>
                      <a:gd name="T10" fmla="*/ 84 w 14"/>
                      <a:gd name="T11" fmla="*/ 0 h 18"/>
                      <a:gd name="T12" fmla="*/ 0 60000 65536"/>
                      <a:gd name="T13" fmla="*/ 0 60000 65536"/>
                      <a:gd name="T14" fmla="*/ 0 60000 65536"/>
                      <a:gd name="T15" fmla="*/ 0 60000 65536"/>
                      <a:gd name="T16" fmla="*/ 0 60000 65536"/>
                      <a:gd name="T17" fmla="*/ 0 60000 65536"/>
                      <a:gd name="T18" fmla="*/ 0 w 14"/>
                      <a:gd name="T19" fmla="*/ 0 h 18"/>
                      <a:gd name="T20" fmla="*/ 14 w 1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4" h="18">
                        <a:moveTo>
                          <a:pt x="14" y="0"/>
                        </a:moveTo>
                        <a:lnTo>
                          <a:pt x="2" y="5"/>
                        </a:lnTo>
                        <a:lnTo>
                          <a:pt x="0" y="18"/>
                        </a:lnTo>
                        <a:lnTo>
                          <a:pt x="7" y="11"/>
                        </a:lnTo>
                        <a:lnTo>
                          <a:pt x="12" y="3"/>
                        </a:lnTo>
                        <a:lnTo>
                          <a:pt x="14"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grpSp>
            <p:nvGrpSpPr>
              <p:cNvPr id="407" name="Group 219"/>
              <p:cNvGrpSpPr>
                <a:grpSpLocks noChangeAspect="1"/>
              </p:cNvGrpSpPr>
              <p:nvPr/>
            </p:nvGrpSpPr>
            <p:grpSpPr bwMode="auto">
              <a:xfrm>
                <a:off x="3868738" y="2171030"/>
                <a:ext cx="830262" cy="1001712"/>
                <a:chOff x="2376" y="1125"/>
                <a:chExt cx="623" cy="752"/>
              </a:xfrm>
              <a:solidFill>
                <a:srgbClr val="33CC33"/>
              </a:solidFill>
            </p:grpSpPr>
            <p:sp>
              <p:nvSpPr>
                <p:cNvPr id="434" name="Freeform 220"/>
                <p:cNvSpPr>
                  <a:spLocks noChangeAspect="1"/>
                </p:cNvSpPr>
                <p:nvPr/>
              </p:nvSpPr>
              <p:spPr bwMode="auto">
                <a:xfrm>
                  <a:off x="2654" y="1562"/>
                  <a:ext cx="11" cy="15"/>
                </a:xfrm>
                <a:custGeom>
                  <a:avLst/>
                  <a:gdLst>
                    <a:gd name="T0" fmla="*/ 15 w 8"/>
                    <a:gd name="T1" fmla="*/ 0 h 12"/>
                    <a:gd name="T2" fmla="*/ 0 w 8"/>
                    <a:gd name="T3" fmla="*/ 21 h 12"/>
                    <a:gd name="T4" fmla="*/ 0 w 8"/>
                    <a:gd name="T5" fmla="*/ 26 h 12"/>
                    <a:gd name="T6" fmla="*/ 40 w 8"/>
                    <a:gd name="T7" fmla="*/ 37 h 12"/>
                    <a:gd name="T8" fmla="*/ 40 w 8"/>
                    <a:gd name="T9" fmla="*/ 26 h 12"/>
                    <a:gd name="T10" fmla="*/ 15 w 8"/>
                    <a:gd name="T11" fmla="*/ 0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3" y="0"/>
                      </a:moveTo>
                      <a:lnTo>
                        <a:pt x="0" y="7"/>
                      </a:lnTo>
                      <a:lnTo>
                        <a:pt x="0" y="9"/>
                      </a:lnTo>
                      <a:lnTo>
                        <a:pt x="8" y="12"/>
                      </a:lnTo>
                      <a:lnTo>
                        <a:pt x="8" y="9"/>
                      </a:lnTo>
                      <a:lnTo>
                        <a:pt x="3"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35" name="Freeform 221"/>
                <p:cNvSpPr>
                  <a:spLocks noChangeAspect="1"/>
                </p:cNvSpPr>
                <p:nvPr/>
              </p:nvSpPr>
              <p:spPr bwMode="auto">
                <a:xfrm>
                  <a:off x="2774" y="1166"/>
                  <a:ext cx="20" cy="10"/>
                </a:xfrm>
                <a:custGeom>
                  <a:avLst/>
                  <a:gdLst>
                    <a:gd name="T0" fmla="*/ 36 w 15"/>
                    <a:gd name="T1" fmla="*/ 0 h 8"/>
                    <a:gd name="T2" fmla="*/ 12 w 15"/>
                    <a:gd name="T3" fmla="*/ 21 h 8"/>
                    <a:gd name="T4" fmla="*/ 0 w 15"/>
                    <a:gd name="T5" fmla="*/ 24 h 8"/>
                    <a:gd name="T6" fmla="*/ 27 w 15"/>
                    <a:gd name="T7" fmla="*/ 21 h 8"/>
                    <a:gd name="T8" fmla="*/ 37 w 15"/>
                    <a:gd name="T9" fmla="*/ 24 h 8"/>
                    <a:gd name="T10" fmla="*/ 64 w 15"/>
                    <a:gd name="T11" fmla="*/ 1 h 8"/>
                    <a:gd name="T12" fmla="*/ 41 w 15"/>
                    <a:gd name="T13" fmla="*/ 9 h 8"/>
                    <a:gd name="T14" fmla="*/ 36 w 1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8" y="0"/>
                      </a:moveTo>
                      <a:lnTo>
                        <a:pt x="3" y="7"/>
                      </a:lnTo>
                      <a:lnTo>
                        <a:pt x="0" y="8"/>
                      </a:lnTo>
                      <a:lnTo>
                        <a:pt x="6" y="7"/>
                      </a:lnTo>
                      <a:lnTo>
                        <a:pt x="9" y="8"/>
                      </a:lnTo>
                      <a:lnTo>
                        <a:pt x="15" y="1"/>
                      </a:lnTo>
                      <a:lnTo>
                        <a:pt x="10" y="3"/>
                      </a:lnTo>
                      <a:lnTo>
                        <a:pt x="8"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grpSp>
              <p:nvGrpSpPr>
                <p:cNvPr id="436" name="Group 222"/>
                <p:cNvGrpSpPr>
                  <a:grpSpLocks noChangeAspect="1"/>
                </p:cNvGrpSpPr>
                <p:nvPr/>
              </p:nvGrpSpPr>
              <p:grpSpPr bwMode="auto">
                <a:xfrm>
                  <a:off x="2376" y="1125"/>
                  <a:ext cx="623" cy="752"/>
                  <a:chOff x="2376" y="1125"/>
                  <a:chExt cx="623" cy="752"/>
                </a:xfrm>
                <a:grpFill/>
              </p:grpSpPr>
              <p:sp>
                <p:nvSpPr>
                  <p:cNvPr id="437" name="Freeform 223"/>
                  <p:cNvSpPr>
                    <a:spLocks noChangeAspect="1"/>
                  </p:cNvSpPr>
                  <p:nvPr/>
                </p:nvSpPr>
                <p:spPr bwMode="auto">
                  <a:xfrm>
                    <a:off x="2675" y="1632"/>
                    <a:ext cx="218" cy="206"/>
                  </a:xfrm>
                  <a:custGeom>
                    <a:avLst/>
                    <a:gdLst>
                      <a:gd name="T0" fmla="*/ 351 w 167"/>
                      <a:gd name="T1" fmla="*/ 28 h 156"/>
                      <a:gd name="T2" fmla="*/ 274 w 167"/>
                      <a:gd name="T3" fmla="*/ 0 h 156"/>
                      <a:gd name="T4" fmla="*/ 217 w 167"/>
                      <a:gd name="T5" fmla="*/ 12 h 156"/>
                      <a:gd name="T6" fmla="*/ 183 w 167"/>
                      <a:gd name="T7" fmla="*/ 1 h 156"/>
                      <a:gd name="T8" fmla="*/ 183 w 167"/>
                      <a:gd name="T9" fmla="*/ 12 h 156"/>
                      <a:gd name="T10" fmla="*/ 174 w 167"/>
                      <a:gd name="T11" fmla="*/ 26 h 156"/>
                      <a:gd name="T12" fmla="*/ 162 w 167"/>
                      <a:gd name="T13" fmla="*/ 38 h 156"/>
                      <a:gd name="T14" fmla="*/ 124 w 167"/>
                      <a:gd name="T15" fmla="*/ 38 h 156"/>
                      <a:gd name="T16" fmla="*/ 107 w 167"/>
                      <a:gd name="T17" fmla="*/ 65 h 156"/>
                      <a:gd name="T18" fmla="*/ 73 w 167"/>
                      <a:gd name="T19" fmla="*/ 38 h 156"/>
                      <a:gd name="T20" fmla="*/ 39 w 167"/>
                      <a:gd name="T21" fmla="*/ 65 h 156"/>
                      <a:gd name="T22" fmla="*/ 9 w 167"/>
                      <a:gd name="T23" fmla="*/ 73 h 156"/>
                      <a:gd name="T24" fmla="*/ 9 w 167"/>
                      <a:gd name="T25" fmla="*/ 96 h 156"/>
                      <a:gd name="T26" fmla="*/ 0 w 167"/>
                      <a:gd name="T27" fmla="*/ 121 h 156"/>
                      <a:gd name="T28" fmla="*/ 0 w 167"/>
                      <a:gd name="T29" fmla="*/ 145 h 156"/>
                      <a:gd name="T30" fmla="*/ 1 w 167"/>
                      <a:gd name="T31" fmla="*/ 168 h 156"/>
                      <a:gd name="T32" fmla="*/ 39 w 167"/>
                      <a:gd name="T33" fmla="*/ 191 h 156"/>
                      <a:gd name="T34" fmla="*/ 39 w 167"/>
                      <a:gd name="T35" fmla="*/ 217 h 156"/>
                      <a:gd name="T36" fmla="*/ 89 w 167"/>
                      <a:gd name="T37" fmla="*/ 180 h 156"/>
                      <a:gd name="T38" fmla="*/ 161 w 167"/>
                      <a:gd name="T39" fmla="*/ 199 h 156"/>
                      <a:gd name="T40" fmla="*/ 200 w 167"/>
                      <a:gd name="T41" fmla="*/ 267 h 156"/>
                      <a:gd name="T42" fmla="*/ 249 w 167"/>
                      <a:gd name="T43" fmla="*/ 310 h 156"/>
                      <a:gd name="T44" fmla="*/ 296 w 167"/>
                      <a:gd name="T45" fmla="*/ 359 h 156"/>
                      <a:gd name="T46" fmla="*/ 313 w 167"/>
                      <a:gd name="T47" fmla="*/ 364 h 156"/>
                      <a:gd name="T48" fmla="*/ 351 w 167"/>
                      <a:gd name="T49" fmla="*/ 388 h 156"/>
                      <a:gd name="T50" fmla="*/ 418 w 167"/>
                      <a:gd name="T51" fmla="*/ 437 h 156"/>
                      <a:gd name="T52" fmla="*/ 446 w 167"/>
                      <a:gd name="T53" fmla="*/ 453 h 156"/>
                      <a:gd name="T54" fmla="*/ 474 w 167"/>
                      <a:gd name="T55" fmla="*/ 474 h 156"/>
                      <a:gd name="T56" fmla="*/ 512 w 167"/>
                      <a:gd name="T57" fmla="*/ 548 h 156"/>
                      <a:gd name="T58" fmla="*/ 495 w 167"/>
                      <a:gd name="T59" fmla="*/ 605 h 156"/>
                      <a:gd name="T60" fmla="*/ 517 w 167"/>
                      <a:gd name="T61" fmla="*/ 626 h 156"/>
                      <a:gd name="T62" fmla="*/ 543 w 167"/>
                      <a:gd name="T63" fmla="*/ 577 h 156"/>
                      <a:gd name="T64" fmla="*/ 560 w 167"/>
                      <a:gd name="T65" fmla="*/ 551 h 156"/>
                      <a:gd name="T66" fmla="*/ 569 w 167"/>
                      <a:gd name="T67" fmla="*/ 533 h 156"/>
                      <a:gd name="T68" fmla="*/ 543 w 167"/>
                      <a:gd name="T69" fmla="*/ 504 h 156"/>
                      <a:gd name="T70" fmla="*/ 553 w 167"/>
                      <a:gd name="T71" fmla="*/ 448 h 156"/>
                      <a:gd name="T72" fmla="*/ 582 w 167"/>
                      <a:gd name="T73" fmla="*/ 458 h 156"/>
                      <a:gd name="T74" fmla="*/ 620 w 167"/>
                      <a:gd name="T75" fmla="*/ 490 h 156"/>
                      <a:gd name="T76" fmla="*/ 634 w 167"/>
                      <a:gd name="T77" fmla="*/ 458 h 156"/>
                      <a:gd name="T78" fmla="*/ 568 w 167"/>
                      <a:gd name="T79" fmla="*/ 417 h 156"/>
                      <a:gd name="T80" fmla="*/ 496 w 167"/>
                      <a:gd name="T81" fmla="*/ 380 h 156"/>
                      <a:gd name="T82" fmla="*/ 504 w 167"/>
                      <a:gd name="T83" fmla="*/ 353 h 156"/>
                      <a:gd name="T84" fmla="*/ 487 w 167"/>
                      <a:gd name="T85" fmla="*/ 347 h 156"/>
                      <a:gd name="T86" fmla="*/ 418 w 167"/>
                      <a:gd name="T87" fmla="*/ 325 h 156"/>
                      <a:gd name="T88" fmla="*/ 389 w 167"/>
                      <a:gd name="T89" fmla="*/ 279 h 156"/>
                      <a:gd name="T90" fmla="*/ 363 w 167"/>
                      <a:gd name="T91" fmla="*/ 238 h 156"/>
                      <a:gd name="T92" fmla="*/ 312 w 167"/>
                      <a:gd name="T93" fmla="*/ 202 h 156"/>
                      <a:gd name="T94" fmla="*/ 286 w 167"/>
                      <a:gd name="T95" fmla="*/ 151 h 156"/>
                      <a:gd name="T96" fmla="*/ 283 w 167"/>
                      <a:gd name="T97" fmla="*/ 114 h 156"/>
                      <a:gd name="T98" fmla="*/ 333 w 167"/>
                      <a:gd name="T99" fmla="*/ 86 h 156"/>
                      <a:gd name="T100" fmla="*/ 358 w 167"/>
                      <a:gd name="T101" fmla="*/ 96 h 156"/>
                      <a:gd name="T102" fmla="*/ 345 w 167"/>
                      <a:gd name="T103" fmla="*/ 49 h 156"/>
                      <a:gd name="T104" fmla="*/ 351 w 167"/>
                      <a:gd name="T105" fmla="*/ 28 h 1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156"/>
                      <a:gd name="T161" fmla="*/ 167 w 167"/>
                      <a:gd name="T162" fmla="*/ 156 h 1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156">
                        <a:moveTo>
                          <a:pt x="93" y="7"/>
                        </a:moveTo>
                        <a:lnTo>
                          <a:pt x="72" y="0"/>
                        </a:lnTo>
                        <a:lnTo>
                          <a:pt x="57" y="3"/>
                        </a:lnTo>
                        <a:lnTo>
                          <a:pt x="48" y="1"/>
                        </a:lnTo>
                        <a:lnTo>
                          <a:pt x="48" y="3"/>
                        </a:lnTo>
                        <a:lnTo>
                          <a:pt x="46" y="6"/>
                        </a:lnTo>
                        <a:lnTo>
                          <a:pt x="43" y="10"/>
                        </a:lnTo>
                        <a:lnTo>
                          <a:pt x="33" y="10"/>
                        </a:lnTo>
                        <a:lnTo>
                          <a:pt x="28" y="16"/>
                        </a:lnTo>
                        <a:lnTo>
                          <a:pt x="19" y="10"/>
                        </a:lnTo>
                        <a:lnTo>
                          <a:pt x="11" y="16"/>
                        </a:lnTo>
                        <a:lnTo>
                          <a:pt x="2" y="18"/>
                        </a:lnTo>
                        <a:lnTo>
                          <a:pt x="2" y="24"/>
                        </a:lnTo>
                        <a:lnTo>
                          <a:pt x="0" y="30"/>
                        </a:lnTo>
                        <a:lnTo>
                          <a:pt x="0" y="36"/>
                        </a:lnTo>
                        <a:lnTo>
                          <a:pt x="1" y="42"/>
                        </a:lnTo>
                        <a:lnTo>
                          <a:pt x="11" y="48"/>
                        </a:lnTo>
                        <a:lnTo>
                          <a:pt x="11" y="54"/>
                        </a:lnTo>
                        <a:lnTo>
                          <a:pt x="24" y="45"/>
                        </a:lnTo>
                        <a:lnTo>
                          <a:pt x="42" y="49"/>
                        </a:lnTo>
                        <a:lnTo>
                          <a:pt x="53" y="67"/>
                        </a:lnTo>
                        <a:lnTo>
                          <a:pt x="66" y="77"/>
                        </a:lnTo>
                        <a:lnTo>
                          <a:pt x="78" y="89"/>
                        </a:lnTo>
                        <a:lnTo>
                          <a:pt x="83" y="91"/>
                        </a:lnTo>
                        <a:lnTo>
                          <a:pt x="93" y="97"/>
                        </a:lnTo>
                        <a:lnTo>
                          <a:pt x="110" y="109"/>
                        </a:lnTo>
                        <a:lnTo>
                          <a:pt x="118" y="113"/>
                        </a:lnTo>
                        <a:lnTo>
                          <a:pt x="125" y="118"/>
                        </a:lnTo>
                        <a:lnTo>
                          <a:pt x="135" y="136"/>
                        </a:lnTo>
                        <a:lnTo>
                          <a:pt x="130" y="151"/>
                        </a:lnTo>
                        <a:lnTo>
                          <a:pt x="136" y="156"/>
                        </a:lnTo>
                        <a:lnTo>
                          <a:pt x="143" y="144"/>
                        </a:lnTo>
                        <a:lnTo>
                          <a:pt x="148" y="137"/>
                        </a:lnTo>
                        <a:lnTo>
                          <a:pt x="150" y="133"/>
                        </a:lnTo>
                        <a:lnTo>
                          <a:pt x="143" y="126"/>
                        </a:lnTo>
                        <a:lnTo>
                          <a:pt x="146" y="112"/>
                        </a:lnTo>
                        <a:lnTo>
                          <a:pt x="154" y="114"/>
                        </a:lnTo>
                        <a:lnTo>
                          <a:pt x="164" y="122"/>
                        </a:lnTo>
                        <a:lnTo>
                          <a:pt x="167" y="114"/>
                        </a:lnTo>
                        <a:lnTo>
                          <a:pt x="149" y="104"/>
                        </a:lnTo>
                        <a:lnTo>
                          <a:pt x="131" y="95"/>
                        </a:lnTo>
                        <a:lnTo>
                          <a:pt x="133" y="88"/>
                        </a:lnTo>
                        <a:lnTo>
                          <a:pt x="129" y="86"/>
                        </a:lnTo>
                        <a:lnTo>
                          <a:pt x="110" y="81"/>
                        </a:lnTo>
                        <a:lnTo>
                          <a:pt x="103" y="70"/>
                        </a:lnTo>
                        <a:lnTo>
                          <a:pt x="96" y="59"/>
                        </a:lnTo>
                        <a:lnTo>
                          <a:pt x="82" y="51"/>
                        </a:lnTo>
                        <a:lnTo>
                          <a:pt x="76" y="37"/>
                        </a:lnTo>
                        <a:lnTo>
                          <a:pt x="74" y="28"/>
                        </a:lnTo>
                        <a:lnTo>
                          <a:pt x="87" y="21"/>
                        </a:lnTo>
                        <a:lnTo>
                          <a:pt x="94" y="24"/>
                        </a:lnTo>
                        <a:lnTo>
                          <a:pt x="91" y="12"/>
                        </a:lnTo>
                        <a:lnTo>
                          <a:pt x="93" y="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38" name="Freeform 224"/>
                  <p:cNvSpPr>
                    <a:spLocks noChangeAspect="1"/>
                  </p:cNvSpPr>
                  <p:nvPr/>
                </p:nvSpPr>
                <p:spPr bwMode="auto">
                  <a:xfrm>
                    <a:off x="2786" y="1829"/>
                    <a:ext cx="59" cy="36"/>
                  </a:xfrm>
                  <a:custGeom>
                    <a:avLst/>
                    <a:gdLst>
                      <a:gd name="T0" fmla="*/ 149 w 45"/>
                      <a:gd name="T1" fmla="*/ 59 h 28"/>
                      <a:gd name="T2" fmla="*/ 151 w 45"/>
                      <a:gd name="T3" fmla="*/ 98 h 28"/>
                      <a:gd name="T4" fmla="*/ 84 w 45"/>
                      <a:gd name="T5" fmla="*/ 75 h 28"/>
                      <a:gd name="T6" fmla="*/ 16 w 45"/>
                      <a:gd name="T7" fmla="*/ 46 h 28"/>
                      <a:gd name="T8" fmla="*/ 0 w 45"/>
                      <a:gd name="T9" fmla="*/ 13 h 28"/>
                      <a:gd name="T10" fmla="*/ 50 w 45"/>
                      <a:gd name="T11" fmla="*/ 10 h 28"/>
                      <a:gd name="T12" fmla="*/ 114 w 45"/>
                      <a:gd name="T13" fmla="*/ 1 h 28"/>
                      <a:gd name="T14" fmla="*/ 173 w 45"/>
                      <a:gd name="T15" fmla="*/ 0 h 28"/>
                      <a:gd name="T16" fmla="*/ 149 w 45"/>
                      <a:gd name="T17" fmla="*/ 5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8"/>
                      <a:gd name="T29" fmla="*/ 45 w 4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8">
                        <a:moveTo>
                          <a:pt x="38" y="17"/>
                        </a:moveTo>
                        <a:lnTo>
                          <a:pt x="39" y="28"/>
                        </a:lnTo>
                        <a:lnTo>
                          <a:pt x="21" y="21"/>
                        </a:lnTo>
                        <a:lnTo>
                          <a:pt x="4" y="13"/>
                        </a:lnTo>
                        <a:lnTo>
                          <a:pt x="0" y="4"/>
                        </a:lnTo>
                        <a:lnTo>
                          <a:pt x="13" y="3"/>
                        </a:lnTo>
                        <a:lnTo>
                          <a:pt x="29" y="1"/>
                        </a:lnTo>
                        <a:lnTo>
                          <a:pt x="45" y="0"/>
                        </a:lnTo>
                        <a:lnTo>
                          <a:pt x="38" y="1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39" name="Freeform 225"/>
                  <p:cNvSpPr>
                    <a:spLocks noChangeAspect="1"/>
                  </p:cNvSpPr>
                  <p:nvPr/>
                </p:nvSpPr>
                <p:spPr bwMode="auto">
                  <a:xfrm>
                    <a:off x="2704" y="1761"/>
                    <a:ext cx="29" cy="53"/>
                  </a:xfrm>
                  <a:custGeom>
                    <a:avLst/>
                    <a:gdLst>
                      <a:gd name="T0" fmla="*/ 45 w 22"/>
                      <a:gd name="T1" fmla="*/ 142 h 40"/>
                      <a:gd name="T2" fmla="*/ 26 w 22"/>
                      <a:gd name="T3" fmla="*/ 163 h 40"/>
                      <a:gd name="T4" fmla="*/ 12 w 22"/>
                      <a:gd name="T5" fmla="*/ 126 h 40"/>
                      <a:gd name="T6" fmla="*/ 1 w 22"/>
                      <a:gd name="T7" fmla="*/ 74 h 40"/>
                      <a:gd name="T8" fmla="*/ 0 w 22"/>
                      <a:gd name="T9" fmla="*/ 27 h 40"/>
                      <a:gd name="T10" fmla="*/ 50 w 22"/>
                      <a:gd name="T11" fmla="*/ 0 h 40"/>
                      <a:gd name="T12" fmla="*/ 87 w 22"/>
                      <a:gd name="T13" fmla="*/ 49 h 40"/>
                      <a:gd name="T14" fmla="*/ 78 w 22"/>
                      <a:gd name="T15" fmla="*/ 139 h 40"/>
                      <a:gd name="T16" fmla="*/ 45 w 22"/>
                      <a:gd name="T17" fmla="*/ 14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0"/>
                      <a:gd name="T29" fmla="*/ 22 w 22"/>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0">
                        <a:moveTo>
                          <a:pt x="11" y="35"/>
                        </a:moveTo>
                        <a:lnTo>
                          <a:pt x="6" y="40"/>
                        </a:lnTo>
                        <a:lnTo>
                          <a:pt x="3" y="31"/>
                        </a:lnTo>
                        <a:lnTo>
                          <a:pt x="1" y="18"/>
                        </a:lnTo>
                        <a:lnTo>
                          <a:pt x="0" y="6"/>
                        </a:lnTo>
                        <a:lnTo>
                          <a:pt x="13" y="0"/>
                        </a:lnTo>
                        <a:lnTo>
                          <a:pt x="22" y="12"/>
                        </a:lnTo>
                        <a:lnTo>
                          <a:pt x="20" y="34"/>
                        </a:lnTo>
                        <a:lnTo>
                          <a:pt x="11" y="3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0" name="Freeform 226"/>
                  <p:cNvSpPr>
                    <a:spLocks noChangeAspect="1"/>
                  </p:cNvSpPr>
                  <p:nvPr/>
                </p:nvSpPr>
                <p:spPr bwMode="auto">
                  <a:xfrm>
                    <a:off x="2689" y="1412"/>
                    <a:ext cx="42" cy="46"/>
                  </a:xfrm>
                  <a:custGeom>
                    <a:avLst/>
                    <a:gdLst>
                      <a:gd name="T0" fmla="*/ 71 w 32"/>
                      <a:gd name="T1" fmla="*/ 116 h 35"/>
                      <a:gd name="T2" fmla="*/ 66 w 32"/>
                      <a:gd name="T3" fmla="*/ 137 h 35"/>
                      <a:gd name="T4" fmla="*/ 24 w 32"/>
                      <a:gd name="T5" fmla="*/ 135 h 35"/>
                      <a:gd name="T6" fmla="*/ 16 w 32"/>
                      <a:gd name="T7" fmla="*/ 116 h 35"/>
                      <a:gd name="T8" fmla="*/ 1 w 32"/>
                      <a:gd name="T9" fmla="*/ 88 h 35"/>
                      <a:gd name="T10" fmla="*/ 0 w 32"/>
                      <a:gd name="T11" fmla="*/ 28 h 35"/>
                      <a:gd name="T12" fmla="*/ 28 w 32"/>
                      <a:gd name="T13" fmla="*/ 21 h 35"/>
                      <a:gd name="T14" fmla="*/ 41 w 32"/>
                      <a:gd name="T15" fmla="*/ 28 h 35"/>
                      <a:gd name="T16" fmla="*/ 49 w 32"/>
                      <a:gd name="T17" fmla="*/ 12 h 35"/>
                      <a:gd name="T18" fmla="*/ 84 w 32"/>
                      <a:gd name="T19" fmla="*/ 0 h 35"/>
                      <a:gd name="T20" fmla="*/ 96 w 32"/>
                      <a:gd name="T21" fmla="*/ 28 h 35"/>
                      <a:gd name="T22" fmla="*/ 123 w 32"/>
                      <a:gd name="T23" fmla="*/ 28 h 35"/>
                      <a:gd name="T24" fmla="*/ 110 w 32"/>
                      <a:gd name="T25" fmla="*/ 50 h 35"/>
                      <a:gd name="T26" fmla="*/ 73 w 32"/>
                      <a:gd name="T27" fmla="*/ 84 h 35"/>
                      <a:gd name="T28" fmla="*/ 73 w 32"/>
                      <a:gd name="T29" fmla="*/ 88 h 35"/>
                      <a:gd name="T30" fmla="*/ 71 w 32"/>
                      <a:gd name="T31" fmla="*/ 116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5"/>
                      <a:gd name="T50" fmla="*/ 32 w 3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5">
                        <a:moveTo>
                          <a:pt x="18" y="30"/>
                        </a:moveTo>
                        <a:lnTo>
                          <a:pt x="17" y="35"/>
                        </a:lnTo>
                        <a:lnTo>
                          <a:pt x="6" y="34"/>
                        </a:lnTo>
                        <a:lnTo>
                          <a:pt x="4" y="30"/>
                        </a:lnTo>
                        <a:lnTo>
                          <a:pt x="1" y="23"/>
                        </a:lnTo>
                        <a:lnTo>
                          <a:pt x="0" y="7"/>
                        </a:lnTo>
                        <a:lnTo>
                          <a:pt x="7" y="5"/>
                        </a:lnTo>
                        <a:lnTo>
                          <a:pt x="11" y="7"/>
                        </a:lnTo>
                        <a:lnTo>
                          <a:pt x="12" y="3"/>
                        </a:lnTo>
                        <a:lnTo>
                          <a:pt x="21" y="0"/>
                        </a:lnTo>
                        <a:lnTo>
                          <a:pt x="25" y="7"/>
                        </a:lnTo>
                        <a:lnTo>
                          <a:pt x="32" y="7"/>
                        </a:lnTo>
                        <a:lnTo>
                          <a:pt x="28" y="13"/>
                        </a:lnTo>
                        <a:lnTo>
                          <a:pt x="19" y="21"/>
                        </a:lnTo>
                        <a:lnTo>
                          <a:pt x="19" y="23"/>
                        </a:lnTo>
                        <a:lnTo>
                          <a:pt x="18" y="3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1" name="Freeform 227"/>
                  <p:cNvSpPr>
                    <a:spLocks noChangeAspect="1"/>
                  </p:cNvSpPr>
                  <p:nvPr/>
                </p:nvSpPr>
                <p:spPr bwMode="auto">
                  <a:xfrm>
                    <a:off x="2736" y="1430"/>
                    <a:ext cx="26" cy="23"/>
                  </a:xfrm>
                  <a:custGeom>
                    <a:avLst/>
                    <a:gdLst>
                      <a:gd name="T0" fmla="*/ 74 w 20"/>
                      <a:gd name="T1" fmla="*/ 27 h 17"/>
                      <a:gd name="T2" fmla="*/ 71 w 20"/>
                      <a:gd name="T3" fmla="*/ 16 h 17"/>
                      <a:gd name="T4" fmla="*/ 49 w 20"/>
                      <a:gd name="T5" fmla="*/ 0 h 17"/>
                      <a:gd name="T6" fmla="*/ 49 w 20"/>
                      <a:gd name="T7" fmla="*/ 27 h 17"/>
                      <a:gd name="T8" fmla="*/ 35 w 20"/>
                      <a:gd name="T9" fmla="*/ 22 h 17"/>
                      <a:gd name="T10" fmla="*/ 16 w 20"/>
                      <a:gd name="T11" fmla="*/ 12 h 17"/>
                      <a:gd name="T12" fmla="*/ 1 w 20"/>
                      <a:gd name="T13" fmla="*/ 27 h 17"/>
                      <a:gd name="T14" fmla="*/ 0 w 20"/>
                      <a:gd name="T15" fmla="*/ 41 h 17"/>
                      <a:gd name="T16" fmla="*/ 39 w 20"/>
                      <a:gd name="T17" fmla="*/ 77 h 17"/>
                      <a:gd name="T18" fmla="*/ 55 w 20"/>
                      <a:gd name="T19" fmla="*/ 64 h 17"/>
                      <a:gd name="T20" fmla="*/ 55 w 20"/>
                      <a:gd name="T21" fmla="*/ 50 h 17"/>
                      <a:gd name="T22" fmla="*/ 74 w 20"/>
                      <a:gd name="T23" fmla="*/ 2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20" y="6"/>
                        </a:moveTo>
                        <a:lnTo>
                          <a:pt x="19" y="4"/>
                        </a:lnTo>
                        <a:lnTo>
                          <a:pt x="13" y="0"/>
                        </a:lnTo>
                        <a:lnTo>
                          <a:pt x="13" y="6"/>
                        </a:lnTo>
                        <a:lnTo>
                          <a:pt x="9" y="5"/>
                        </a:lnTo>
                        <a:lnTo>
                          <a:pt x="4" y="3"/>
                        </a:lnTo>
                        <a:lnTo>
                          <a:pt x="1" y="6"/>
                        </a:lnTo>
                        <a:lnTo>
                          <a:pt x="0" y="9"/>
                        </a:lnTo>
                        <a:lnTo>
                          <a:pt x="11" y="17"/>
                        </a:lnTo>
                        <a:lnTo>
                          <a:pt x="15" y="14"/>
                        </a:lnTo>
                        <a:lnTo>
                          <a:pt x="15" y="11"/>
                        </a:lnTo>
                        <a:lnTo>
                          <a:pt x="20" y="6"/>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2" name="Freeform 228"/>
                  <p:cNvSpPr>
                    <a:spLocks noChangeAspect="1"/>
                  </p:cNvSpPr>
                  <p:nvPr/>
                </p:nvSpPr>
                <p:spPr bwMode="auto">
                  <a:xfrm>
                    <a:off x="2692" y="1396"/>
                    <a:ext cx="35" cy="22"/>
                  </a:xfrm>
                  <a:custGeom>
                    <a:avLst/>
                    <a:gdLst>
                      <a:gd name="T0" fmla="*/ 75 w 27"/>
                      <a:gd name="T1" fmla="*/ 39 h 17"/>
                      <a:gd name="T2" fmla="*/ 8 w 27"/>
                      <a:gd name="T3" fmla="*/ 45 h 17"/>
                      <a:gd name="T4" fmla="*/ 0 w 27"/>
                      <a:gd name="T5" fmla="*/ 61 h 17"/>
                      <a:gd name="T6" fmla="*/ 1 w 27"/>
                      <a:gd name="T7" fmla="*/ 35 h 17"/>
                      <a:gd name="T8" fmla="*/ 51 w 27"/>
                      <a:gd name="T9" fmla="*/ 27 h 17"/>
                      <a:gd name="T10" fmla="*/ 97 w 27"/>
                      <a:gd name="T11" fmla="*/ 0 h 17"/>
                      <a:gd name="T12" fmla="*/ 75 w 27"/>
                      <a:gd name="T13" fmla="*/ 39 h 17"/>
                      <a:gd name="T14" fmla="*/ 0 60000 65536"/>
                      <a:gd name="T15" fmla="*/ 0 60000 65536"/>
                      <a:gd name="T16" fmla="*/ 0 60000 65536"/>
                      <a:gd name="T17" fmla="*/ 0 60000 65536"/>
                      <a:gd name="T18" fmla="*/ 0 60000 65536"/>
                      <a:gd name="T19" fmla="*/ 0 60000 65536"/>
                      <a:gd name="T20" fmla="*/ 0 60000 65536"/>
                      <a:gd name="T21" fmla="*/ 0 w 27"/>
                      <a:gd name="T22" fmla="*/ 0 h 17"/>
                      <a:gd name="T23" fmla="*/ 27 w 2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7">
                        <a:moveTo>
                          <a:pt x="21" y="11"/>
                        </a:moveTo>
                        <a:lnTo>
                          <a:pt x="2" y="12"/>
                        </a:lnTo>
                        <a:lnTo>
                          <a:pt x="0" y="17"/>
                        </a:lnTo>
                        <a:lnTo>
                          <a:pt x="1" y="9"/>
                        </a:lnTo>
                        <a:lnTo>
                          <a:pt x="14" y="7"/>
                        </a:lnTo>
                        <a:lnTo>
                          <a:pt x="27" y="0"/>
                        </a:lnTo>
                        <a:lnTo>
                          <a:pt x="21" y="1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3" name="Freeform 229"/>
                  <p:cNvSpPr>
                    <a:spLocks noChangeAspect="1"/>
                  </p:cNvSpPr>
                  <p:nvPr/>
                </p:nvSpPr>
                <p:spPr bwMode="auto">
                  <a:xfrm>
                    <a:off x="2716" y="1443"/>
                    <a:ext cx="17" cy="10"/>
                  </a:xfrm>
                  <a:custGeom>
                    <a:avLst/>
                    <a:gdLst>
                      <a:gd name="T0" fmla="*/ 39 w 14"/>
                      <a:gd name="T1" fmla="*/ 19 h 7"/>
                      <a:gd name="T2" fmla="*/ 27 w 14"/>
                      <a:gd name="T3" fmla="*/ 0 h 7"/>
                      <a:gd name="T4" fmla="*/ 0 w 14"/>
                      <a:gd name="T5" fmla="*/ 1 h 7"/>
                      <a:gd name="T6" fmla="*/ 27 w 14"/>
                      <a:gd name="T7" fmla="*/ 41 h 7"/>
                      <a:gd name="T8" fmla="*/ 39 w 14"/>
                      <a:gd name="T9" fmla="*/ 19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4" y="3"/>
                        </a:moveTo>
                        <a:lnTo>
                          <a:pt x="10" y="0"/>
                        </a:lnTo>
                        <a:lnTo>
                          <a:pt x="0" y="1"/>
                        </a:lnTo>
                        <a:lnTo>
                          <a:pt x="10" y="7"/>
                        </a:lnTo>
                        <a:lnTo>
                          <a:pt x="14" y="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4" name="Freeform 230"/>
                  <p:cNvSpPr>
                    <a:spLocks noChangeAspect="1"/>
                  </p:cNvSpPr>
                  <p:nvPr/>
                </p:nvSpPr>
                <p:spPr bwMode="auto">
                  <a:xfrm>
                    <a:off x="2611" y="1488"/>
                    <a:ext cx="64" cy="58"/>
                  </a:xfrm>
                  <a:custGeom>
                    <a:avLst/>
                    <a:gdLst>
                      <a:gd name="T0" fmla="*/ 136 w 49"/>
                      <a:gd name="T1" fmla="*/ 103 h 44"/>
                      <a:gd name="T2" fmla="*/ 178 w 49"/>
                      <a:gd name="T3" fmla="*/ 78 h 44"/>
                      <a:gd name="T4" fmla="*/ 166 w 49"/>
                      <a:gd name="T5" fmla="*/ 50 h 44"/>
                      <a:gd name="T6" fmla="*/ 188 w 49"/>
                      <a:gd name="T7" fmla="*/ 9 h 44"/>
                      <a:gd name="T8" fmla="*/ 124 w 49"/>
                      <a:gd name="T9" fmla="*/ 0 h 44"/>
                      <a:gd name="T10" fmla="*/ 60 w 49"/>
                      <a:gd name="T11" fmla="*/ 45 h 44"/>
                      <a:gd name="T12" fmla="*/ 16 w 49"/>
                      <a:gd name="T13" fmla="*/ 113 h 44"/>
                      <a:gd name="T14" fmla="*/ 0 w 49"/>
                      <a:gd name="T15" fmla="*/ 136 h 44"/>
                      <a:gd name="T16" fmla="*/ 40 w 49"/>
                      <a:gd name="T17" fmla="*/ 136 h 44"/>
                      <a:gd name="T18" fmla="*/ 107 w 49"/>
                      <a:gd name="T19" fmla="*/ 142 h 44"/>
                      <a:gd name="T20" fmla="*/ 116 w 49"/>
                      <a:gd name="T21" fmla="*/ 163 h 44"/>
                      <a:gd name="T22" fmla="*/ 133 w 49"/>
                      <a:gd name="T23" fmla="*/ 174 h 44"/>
                      <a:gd name="T24" fmla="*/ 136 w 49"/>
                      <a:gd name="T25" fmla="*/ 10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44"/>
                      <a:gd name="T41" fmla="*/ 49 w 49"/>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44">
                        <a:moveTo>
                          <a:pt x="36" y="26"/>
                        </a:moveTo>
                        <a:lnTo>
                          <a:pt x="47" y="20"/>
                        </a:lnTo>
                        <a:lnTo>
                          <a:pt x="44" y="13"/>
                        </a:lnTo>
                        <a:lnTo>
                          <a:pt x="49" y="2"/>
                        </a:lnTo>
                        <a:lnTo>
                          <a:pt x="33" y="0"/>
                        </a:lnTo>
                        <a:lnTo>
                          <a:pt x="16" y="11"/>
                        </a:lnTo>
                        <a:lnTo>
                          <a:pt x="4" y="28"/>
                        </a:lnTo>
                        <a:lnTo>
                          <a:pt x="0" y="34"/>
                        </a:lnTo>
                        <a:lnTo>
                          <a:pt x="11" y="34"/>
                        </a:lnTo>
                        <a:lnTo>
                          <a:pt x="28" y="36"/>
                        </a:lnTo>
                        <a:lnTo>
                          <a:pt x="31" y="41"/>
                        </a:lnTo>
                        <a:lnTo>
                          <a:pt x="35" y="44"/>
                        </a:lnTo>
                        <a:lnTo>
                          <a:pt x="36" y="26"/>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5" name="Freeform 231"/>
                  <p:cNvSpPr>
                    <a:spLocks noChangeAspect="1"/>
                  </p:cNvSpPr>
                  <p:nvPr/>
                </p:nvSpPr>
                <p:spPr bwMode="auto">
                  <a:xfrm>
                    <a:off x="2596" y="1532"/>
                    <a:ext cx="63" cy="40"/>
                  </a:xfrm>
                  <a:custGeom>
                    <a:avLst/>
                    <a:gdLst>
                      <a:gd name="T0" fmla="*/ 42 w 48"/>
                      <a:gd name="T1" fmla="*/ 0 h 30"/>
                      <a:gd name="T2" fmla="*/ 0 w 48"/>
                      <a:gd name="T3" fmla="*/ 21 h 30"/>
                      <a:gd name="T4" fmla="*/ 21 w 48"/>
                      <a:gd name="T5" fmla="*/ 48 h 30"/>
                      <a:gd name="T6" fmla="*/ 88 w 48"/>
                      <a:gd name="T7" fmla="*/ 92 h 30"/>
                      <a:gd name="T8" fmla="*/ 114 w 48"/>
                      <a:gd name="T9" fmla="*/ 92 h 30"/>
                      <a:gd name="T10" fmla="*/ 116 w 48"/>
                      <a:gd name="T11" fmla="*/ 97 h 30"/>
                      <a:gd name="T12" fmla="*/ 165 w 48"/>
                      <a:gd name="T13" fmla="*/ 127 h 30"/>
                      <a:gd name="T14" fmla="*/ 172 w 48"/>
                      <a:gd name="T15" fmla="*/ 127 h 30"/>
                      <a:gd name="T16" fmla="*/ 172 w 48"/>
                      <a:gd name="T17" fmla="*/ 116 h 30"/>
                      <a:gd name="T18" fmla="*/ 182 w 48"/>
                      <a:gd name="T19" fmla="*/ 87 h 30"/>
                      <a:gd name="T20" fmla="*/ 188 w 48"/>
                      <a:gd name="T21" fmla="*/ 49 h 30"/>
                      <a:gd name="T22" fmla="*/ 179 w 48"/>
                      <a:gd name="T23" fmla="*/ 41 h 30"/>
                      <a:gd name="T24" fmla="*/ 164 w 48"/>
                      <a:gd name="T25" fmla="*/ 28 h 30"/>
                      <a:gd name="T26" fmla="*/ 152 w 48"/>
                      <a:gd name="T27" fmla="*/ 9 h 30"/>
                      <a:gd name="T28" fmla="*/ 87 w 48"/>
                      <a:gd name="T29" fmla="*/ 0 h 30"/>
                      <a:gd name="T30" fmla="*/ 42 w 48"/>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0"/>
                      <a:gd name="T50" fmla="*/ 48 w 48"/>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0">
                        <a:moveTo>
                          <a:pt x="11" y="0"/>
                        </a:moveTo>
                        <a:lnTo>
                          <a:pt x="0" y="5"/>
                        </a:lnTo>
                        <a:lnTo>
                          <a:pt x="5" y="11"/>
                        </a:lnTo>
                        <a:lnTo>
                          <a:pt x="23" y="22"/>
                        </a:lnTo>
                        <a:lnTo>
                          <a:pt x="29" y="22"/>
                        </a:lnTo>
                        <a:lnTo>
                          <a:pt x="30" y="23"/>
                        </a:lnTo>
                        <a:lnTo>
                          <a:pt x="43" y="30"/>
                        </a:lnTo>
                        <a:lnTo>
                          <a:pt x="44" y="30"/>
                        </a:lnTo>
                        <a:lnTo>
                          <a:pt x="44" y="28"/>
                        </a:lnTo>
                        <a:lnTo>
                          <a:pt x="47" y="21"/>
                        </a:lnTo>
                        <a:lnTo>
                          <a:pt x="48" y="12"/>
                        </a:lnTo>
                        <a:lnTo>
                          <a:pt x="46" y="10"/>
                        </a:lnTo>
                        <a:lnTo>
                          <a:pt x="42" y="7"/>
                        </a:lnTo>
                        <a:lnTo>
                          <a:pt x="39" y="2"/>
                        </a:lnTo>
                        <a:lnTo>
                          <a:pt x="22" y="0"/>
                        </a:lnTo>
                        <a:lnTo>
                          <a:pt x="11"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6" name="Freeform 232"/>
                  <p:cNvSpPr>
                    <a:spLocks noChangeAspect="1"/>
                  </p:cNvSpPr>
                  <p:nvPr/>
                </p:nvSpPr>
                <p:spPr bwMode="auto">
                  <a:xfrm>
                    <a:off x="2657" y="1457"/>
                    <a:ext cx="152" cy="166"/>
                  </a:xfrm>
                  <a:custGeom>
                    <a:avLst/>
                    <a:gdLst>
                      <a:gd name="T0" fmla="*/ 103 w 117"/>
                      <a:gd name="T1" fmla="*/ 87 h 126"/>
                      <a:gd name="T2" fmla="*/ 112 w 117"/>
                      <a:gd name="T3" fmla="*/ 92 h 126"/>
                      <a:gd name="T4" fmla="*/ 112 w 117"/>
                      <a:gd name="T5" fmla="*/ 78 h 126"/>
                      <a:gd name="T6" fmla="*/ 134 w 117"/>
                      <a:gd name="T7" fmla="*/ 66 h 126"/>
                      <a:gd name="T8" fmla="*/ 162 w 117"/>
                      <a:gd name="T9" fmla="*/ 86 h 126"/>
                      <a:gd name="T10" fmla="*/ 148 w 117"/>
                      <a:gd name="T11" fmla="*/ 66 h 126"/>
                      <a:gd name="T12" fmla="*/ 126 w 117"/>
                      <a:gd name="T13" fmla="*/ 37 h 126"/>
                      <a:gd name="T14" fmla="*/ 126 w 117"/>
                      <a:gd name="T15" fmla="*/ 32 h 126"/>
                      <a:gd name="T16" fmla="*/ 114 w 117"/>
                      <a:gd name="T17" fmla="*/ 0 h 126"/>
                      <a:gd name="T18" fmla="*/ 156 w 117"/>
                      <a:gd name="T19" fmla="*/ 1 h 126"/>
                      <a:gd name="T20" fmla="*/ 164 w 117"/>
                      <a:gd name="T21" fmla="*/ 1 h 126"/>
                      <a:gd name="T22" fmla="*/ 174 w 117"/>
                      <a:gd name="T23" fmla="*/ 24 h 126"/>
                      <a:gd name="T24" fmla="*/ 226 w 117"/>
                      <a:gd name="T25" fmla="*/ 32 h 126"/>
                      <a:gd name="T26" fmla="*/ 226 w 117"/>
                      <a:gd name="T27" fmla="*/ 49 h 126"/>
                      <a:gd name="T28" fmla="*/ 247 w 117"/>
                      <a:gd name="T29" fmla="*/ 59 h 126"/>
                      <a:gd name="T30" fmla="*/ 310 w 117"/>
                      <a:gd name="T31" fmla="*/ 28 h 126"/>
                      <a:gd name="T32" fmla="*/ 307 w 117"/>
                      <a:gd name="T33" fmla="*/ 32 h 126"/>
                      <a:gd name="T34" fmla="*/ 368 w 117"/>
                      <a:gd name="T35" fmla="*/ 55 h 126"/>
                      <a:gd name="T36" fmla="*/ 383 w 117"/>
                      <a:gd name="T37" fmla="*/ 55 h 126"/>
                      <a:gd name="T38" fmla="*/ 408 w 117"/>
                      <a:gd name="T39" fmla="*/ 72 h 126"/>
                      <a:gd name="T40" fmla="*/ 388 w 117"/>
                      <a:gd name="T41" fmla="*/ 75 h 126"/>
                      <a:gd name="T42" fmla="*/ 396 w 117"/>
                      <a:gd name="T43" fmla="*/ 138 h 126"/>
                      <a:gd name="T44" fmla="*/ 425 w 117"/>
                      <a:gd name="T45" fmla="*/ 209 h 126"/>
                      <a:gd name="T46" fmla="*/ 433 w 117"/>
                      <a:gd name="T47" fmla="*/ 266 h 126"/>
                      <a:gd name="T48" fmla="*/ 420 w 117"/>
                      <a:gd name="T49" fmla="*/ 258 h 126"/>
                      <a:gd name="T50" fmla="*/ 310 w 117"/>
                      <a:gd name="T51" fmla="*/ 311 h 126"/>
                      <a:gd name="T52" fmla="*/ 322 w 117"/>
                      <a:gd name="T53" fmla="*/ 333 h 126"/>
                      <a:gd name="T54" fmla="*/ 394 w 117"/>
                      <a:gd name="T55" fmla="*/ 404 h 126"/>
                      <a:gd name="T56" fmla="*/ 355 w 117"/>
                      <a:gd name="T57" fmla="*/ 439 h 126"/>
                      <a:gd name="T58" fmla="*/ 361 w 117"/>
                      <a:gd name="T59" fmla="*/ 477 h 126"/>
                      <a:gd name="T60" fmla="*/ 344 w 117"/>
                      <a:gd name="T61" fmla="*/ 485 h 126"/>
                      <a:gd name="T62" fmla="*/ 286 w 117"/>
                      <a:gd name="T63" fmla="*/ 485 h 126"/>
                      <a:gd name="T64" fmla="*/ 247 w 117"/>
                      <a:gd name="T65" fmla="*/ 487 h 126"/>
                      <a:gd name="T66" fmla="*/ 226 w 117"/>
                      <a:gd name="T67" fmla="*/ 502 h 126"/>
                      <a:gd name="T68" fmla="*/ 184 w 117"/>
                      <a:gd name="T69" fmla="*/ 487 h 126"/>
                      <a:gd name="T70" fmla="*/ 136 w 117"/>
                      <a:gd name="T71" fmla="*/ 477 h 126"/>
                      <a:gd name="T72" fmla="*/ 86 w 117"/>
                      <a:gd name="T73" fmla="*/ 485 h 126"/>
                      <a:gd name="T74" fmla="*/ 108 w 117"/>
                      <a:gd name="T75" fmla="*/ 389 h 126"/>
                      <a:gd name="T76" fmla="*/ 29 w 117"/>
                      <a:gd name="T77" fmla="*/ 362 h 126"/>
                      <a:gd name="T78" fmla="*/ 22 w 117"/>
                      <a:gd name="T79" fmla="*/ 361 h 126"/>
                      <a:gd name="T80" fmla="*/ 22 w 117"/>
                      <a:gd name="T81" fmla="*/ 350 h 126"/>
                      <a:gd name="T82" fmla="*/ 1 w 117"/>
                      <a:gd name="T83" fmla="*/ 312 h 126"/>
                      <a:gd name="T84" fmla="*/ 8 w 117"/>
                      <a:gd name="T85" fmla="*/ 275 h 126"/>
                      <a:gd name="T86" fmla="*/ 0 w 117"/>
                      <a:gd name="T87" fmla="*/ 273 h 126"/>
                      <a:gd name="T88" fmla="*/ 1 w 117"/>
                      <a:gd name="T89" fmla="*/ 200 h 126"/>
                      <a:gd name="T90" fmla="*/ 45 w 117"/>
                      <a:gd name="T91" fmla="*/ 174 h 126"/>
                      <a:gd name="T92" fmla="*/ 35 w 117"/>
                      <a:gd name="T93" fmla="*/ 149 h 126"/>
                      <a:gd name="T94" fmla="*/ 51 w 117"/>
                      <a:gd name="T95" fmla="*/ 103 h 126"/>
                      <a:gd name="T96" fmla="*/ 45 w 117"/>
                      <a:gd name="T97" fmla="*/ 99 h 126"/>
                      <a:gd name="T98" fmla="*/ 51 w 117"/>
                      <a:gd name="T99" fmla="*/ 78 h 126"/>
                      <a:gd name="T100" fmla="*/ 103 w 117"/>
                      <a:gd name="T101" fmla="*/ 87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126"/>
                      <a:gd name="T155" fmla="*/ 117 w 117"/>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126">
                        <a:moveTo>
                          <a:pt x="28" y="22"/>
                        </a:moveTo>
                        <a:lnTo>
                          <a:pt x="30" y="23"/>
                        </a:lnTo>
                        <a:lnTo>
                          <a:pt x="30" y="20"/>
                        </a:lnTo>
                        <a:lnTo>
                          <a:pt x="36" y="17"/>
                        </a:lnTo>
                        <a:lnTo>
                          <a:pt x="44" y="21"/>
                        </a:lnTo>
                        <a:lnTo>
                          <a:pt x="40" y="17"/>
                        </a:lnTo>
                        <a:lnTo>
                          <a:pt x="35" y="9"/>
                        </a:lnTo>
                        <a:lnTo>
                          <a:pt x="35" y="8"/>
                        </a:lnTo>
                        <a:lnTo>
                          <a:pt x="31" y="0"/>
                        </a:lnTo>
                        <a:lnTo>
                          <a:pt x="42" y="1"/>
                        </a:lnTo>
                        <a:lnTo>
                          <a:pt x="45" y="1"/>
                        </a:lnTo>
                        <a:lnTo>
                          <a:pt x="47" y="6"/>
                        </a:lnTo>
                        <a:lnTo>
                          <a:pt x="61" y="8"/>
                        </a:lnTo>
                        <a:lnTo>
                          <a:pt x="61" y="12"/>
                        </a:lnTo>
                        <a:lnTo>
                          <a:pt x="66" y="15"/>
                        </a:lnTo>
                        <a:lnTo>
                          <a:pt x="84" y="7"/>
                        </a:lnTo>
                        <a:lnTo>
                          <a:pt x="83" y="8"/>
                        </a:lnTo>
                        <a:lnTo>
                          <a:pt x="99" y="14"/>
                        </a:lnTo>
                        <a:lnTo>
                          <a:pt x="104" y="14"/>
                        </a:lnTo>
                        <a:lnTo>
                          <a:pt x="110" y="18"/>
                        </a:lnTo>
                        <a:lnTo>
                          <a:pt x="105" y="19"/>
                        </a:lnTo>
                        <a:lnTo>
                          <a:pt x="107" y="35"/>
                        </a:lnTo>
                        <a:lnTo>
                          <a:pt x="115" y="53"/>
                        </a:lnTo>
                        <a:lnTo>
                          <a:pt x="117" y="67"/>
                        </a:lnTo>
                        <a:lnTo>
                          <a:pt x="114" y="65"/>
                        </a:lnTo>
                        <a:lnTo>
                          <a:pt x="84" y="78"/>
                        </a:lnTo>
                        <a:lnTo>
                          <a:pt x="87" y="84"/>
                        </a:lnTo>
                        <a:lnTo>
                          <a:pt x="106" y="102"/>
                        </a:lnTo>
                        <a:lnTo>
                          <a:pt x="96" y="111"/>
                        </a:lnTo>
                        <a:lnTo>
                          <a:pt x="98" y="121"/>
                        </a:lnTo>
                        <a:lnTo>
                          <a:pt x="93" y="122"/>
                        </a:lnTo>
                        <a:lnTo>
                          <a:pt x="77" y="122"/>
                        </a:lnTo>
                        <a:lnTo>
                          <a:pt x="66" y="123"/>
                        </a:lnTo>
                        <a:lnTo>
                          <a:pt x="61" y="126"/>
                        </a:lnTo>
                        <a:lnTo>
                          <a:pt x="50" y="123"/>
                        </a:lnTo>
                        <a:lnTo>
                          <a:pt x="37" y="121"/>
                        </a:lnTo>
                        <a:lnTo>
                          <a:pt x="23" y="122"/>
                        </a:lnTo>
                        <a:lnTo>
                          <a:pt x="29" y="98"/>
                        </a:lnTo>
                        <a:lnTo>
                          <a:pt x="8" y="92"/>
                        </a:lnTo>
                        <a:lnTo>
                          <a:pt x="6" y="91"/>
                        </a:lnTo>
                        <a:lnTo>
                          <a:pt x="6" y="88"/>
                        </a:lnTo>
                        <a:lnTo>
                          <a:pt x="1" y="79"/>
                        </a:lnTo>
                        <a:lnTo>
                          <a:pt x="2" y="70"/>
                        </a:lnTo>
                        <a:lnTo>
                          <a:pt x="0" y="68"/>
                        </a:lnTo>
                        <a:lnTo>
                          <a:pt x="1" y="50"/>
                        </a:lnTo>
                        <a:lnTo>
                          <a:pt x="12" y="44"/>
                        </a:lnTo>
                        <a:lnTo>
                          <a:pt x="9" y="37"/>
                        </a:lnTo>
                        <a:lnTo>
                          <a:pt x="14" y="26"/>
                        </a:lnTo>
                        <a:lnTo>
                          <a:pt x="12" y="25"/>
                        </a:lnTo>
                        <a:lnTo>
                          <a:pt x="14" y="20"/>
                        </a:lnTo>
                        <a:lnTo>
                          <a:pt x="28" y="2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7" name="Freeform 233"/>
                  <p:cNvSpPr>
                    <a:spLocks noChangeAspect="1"/>
                  </p:cNvSpPr>
                  <p:nvPr/>
                </p:nvSpPr>
                <p:spPr bwMode="auto">
                  <a:xfrm>
                    <a:off x="2633" y="1125"/>
                    <a:ext cx="366" cy="262"/>
                  </a:xfrm>
                  <a:custGeom>
                    <a:avLst/>
                    <a:gdLst>
                      <a:gd name="T0" fmla="*/ 606 w 281"/>
                      <a:gd name="T1" fmla="*/ 66 h 199"/>
                      <a:gd name="T2" fmla="*/ 582 w 281"/>
                      <a:gd name="T3" fmla="*/ 72 h 199"/>
                      <a:gd name="T4" fmla="*/ 543 w 281"/>
                      <a:gd name="T5" fmla="*/ 95 h 199"/>
                      <a:gd name="T6" fmla="*/ 512 w 281"/>
                      <a:gd name="T7" fmla="*/ 115 h 199"/>
                      <a:gd name="T8" fmla="*/ 460 w 281"/>
                      <a:gd name="T9" fmla="*/ 151 h 199"/>
                      <a:gd name="T10" fmla="*/ 468 w 281"/>
                      <a:gd name="T11" fmla="*/ 165 h 199"/>
                      <a:gd name="T12" fmla="*/ 458 w 281"/>
                      <a:gd name="T13" fmla="*/ 187 h 199"/>
                      <a:gd name="T14" fmla="*/ 397 w 281"/>
                      <a:gd name="T15" fmla="*/ 201 h 199"/>
                      <a:gd name="T16" fmla="*/ 436 w 281"/>
                      <a:gd name="T17" fmla="*/ 212 h 199"/>
                      <a:gd name="T18" fmla="*/ 397 w 281"/>
                      <a:gd name="T19" fmla="*/ 225 h 199"/>
                      <a:gd name="T20" fmla="*/ 359 w 281"/>
                      <a:gd name="T21" fmla="*/ 250 h 199"/>
                      <a:gd name="T22" fmla="*/ 336 w 281"/>
                      <a:gd name="T23" fmla="*/ 286 h 199"/>
                      <a:gd name="T24" fmla="*/ 314 w 281"/>
                      <a:gd name="T25" fmla="*/ 312 h 199"/>
                      <a:gd name="T26" fmla="*/ 324 w 281"/>
                      <a:gd name="T27" fmla="*/ 349 h 199"/>
                      <a:gd name="T28" fmla="*/ 293 w 281"/>
                      <a:gd name="T29" fmla="*/ 361 h 199"/>
                      <a:gd name="T30" fmla="*/ 246 w 281"/>
                      <a:gd name="T31" fmla="*/ 396 h 199"/>
                      <a:gd name="T32" fmla="*/ 220 w 281"/>
                      <a:gd name="T33" fmla="*/ 449 h 199"/>
                      <a:gd name="T34" fmla="*/ 263 w 281"/>
                      <a:gd name="T35" fmla="*/ 434 h 199"/>
                      <a:gd name="T36" fmla="*/ 175 w 281"/>
                      <a:gd name="T37" fmla="*/ 449 h 199"/>
                      <a:gd name="T38" fmla="*/ 141 w 281"/>
                      <a:gd name="T39" fmla="*/ 483 h 199"/>
                      <a:gd name="T40" fmla="*/ 146 w 281"/>
                      <a:gd name="T41" fmla="*/ 499 h 199"/>
                      <a:gd name="T42" fmla="*/ 102 w 281"/>
                      <a:gd name="T43" fmla="*/ 499 h 199"/>
                      <a:gd name="T44" fmla="*/ 60 w 281"/>
                      <a:gd name="T45" fmla="*/ 513 h 199"/>
                      <a:gd name="T46" fmla="*/ 57 w 281"/>
                      <a:gd name="T47" fmla="*/ 516 h 199"/>
                      <a:gd name="T48" fmla="*/ 39 w 281"/>
                      <a:gd name="T49" fmla="*/ 538 h 199"/>
                      <a:gd name="T50" fmla="*/ 0 w 281"/>
                      <a:gd name="T51" fmla="*/ 549 h 199"/>
                      <a:gd name="T52" fmla="*/ 21 w 281"/>
                      <a:gd name="T53" fmla="*/ 577 h 199"/>
                      <a:gd name="T54" fmla="*/ 1 w 281"/>
                      <a:gd name="T55" fmla="*/ 598 h 199"/>
                      <a:gd name="T56" fmla="*/ 102 w 281"/>
                      <a:gd name="T57" fmla="*/ 582 h 199"/>
                      <a:gd name="T58" fmla="*/ 60 w 281"/>
                      <a:gd name="T59" fmla="*/ 600 h 199"/>
                      <a:gd name="T60" fmla="*/ 9 w 281"/>
                      <a:gd name="T61" fmla="*/ 623 h 199"/>
                      <a:gd name="T62" fmla="*/ 21 w 281"/>
                      <a:gd name="T63" fmla="*/ 640 h 199"/>
                      <a:gd name="T64" fmla="*/ 39 w 281"/>
                      <a:gd name="T65" fmla="*/ 664 h 199"/>
                      <a:gd name="T66" fmla="*/ 66 w 281"/>
                      <a:gd name="T67" fmla="*/ 662 h 199"/>
                      <a:gd name="T68" fmla="*/ 49 w 281"/>
                      <a:gd name="T69" fmla="*/ 679 h 199"/>
                      <a:gd name="T70" fmla="*/ 39 w 281"/>
                      <a:gd name="T71" fmla="*/ 704 h 199"/>
                      <a:gd name="T72" fmla="*/ 51 w 281"/>
                      <a:gd name="T73" fmla="*/ 733 h 199"/>
                      <a:gd name="T74" fmla="*/ 74 w 281"/>
                      <a:gd name="T75" fmla="*/ 785 h 199"/>
                      <a:gd name="T76" fmla="*/ 246 w 281"/>
                      <a:gd name="T77" fmla="*/ 723 h 199"/>
                      <a:gd name="T78" fmla="*/ 276 w 281"/>
                      <a:gd name="T79" fmla="*/ 721 h 199"/>
                      <a:gd name="T80" fmla="*/ 335 w 281"/>
                      <a:gd name="T81" fmla="*/ 615 h 199"/>
                      <a:gd name="T82" fmla="*/ 320 w 281"/>
                      <a:gd name="T83" fmla="*/ 560 h 199"/>
                      <a:gd name="T84" fmla="*/ 352 w 281"/>
                      <a:gd name="T85" fmla="*/ 416 h 199"/>
                      <a:gd name="T86" fmla="*/ 400 w 281"/>
                      <a:gd name="T87" fmla="*/ 311 h 199"/>
                      <a:gd name="T88" fmla="*/ 455 w 281"/>
                      <a:gd name="T89" fmla="*/ 246 h 199"/>
                      <a:gd name="T90" fmla="*/ 543 w 281"/>
                      <a:gd name="T91" fmla="*/ 151 h 199"/>
                      <a:gd name="T92" fmla="*/ 629 w 281"/>
                      <a:gd name="T93" fmla="*/ 116 h 199"/>
                      <a:gd name="T94" fmla="*/ 753 w 281"/>
                      <a:gd name="T95" fmla="*/ 138 h 199"/>
                      <a:gd name="T96" fmla="*/ 853 w 281"/>
                      <a:gd name="T97" fmla="*/ 87 h 199"/>
                      <a:gd name="T98" fmla="*/ 979 w 281"/>
                      <a:gd name="T99" fmla="*/ 116 h 199"/>
                      <a:gd name="T100" fmla="*/ 1054 w 281"/>
                      <a:gd name="T101" fmla="*/ 72 h 199"/>
                      <a:gd name="T102" fmla="*/ 966 w 281"/>
                      <a:gd name="T103" fmla="*/ 55 h 199"/>
                      <a:gd name="T104" fmla="*/ 970 w 281"/>
                      <a:gd name="T105" fmla="*/ 16 h 199"/>
                      <a:gd name="T106" fmla="*/ 926 w 281"/>
                      <a:gd name="T107" fmla="*/ 37 h 199"/>
                      <a:gd name="T108" fmla="*/ 914 w 281"/>
                      <a:gd name="T109" fmla="*/ 0 h 199"/>
                      <a:gd name="T110" fmla="*/ 847 w 281"/>
                      <a:gd name="T111" fmla="*/ 12 h 199"/>
                      <a:gd name="T112" fmla="*/ 806 w 281"/>
                      <a:gd name="T113" fmla="*/ 16 h 199"/>
                      <a:gd name="T114" fmla="*/ 729 w 281"/>
                      <a:gd name="T115" fmla="*/ 55 h 199"/>
                      <a:gd name="T116" fmla="*/ 656 w 281"/>
                      <a:gd name="T117" fmla="*/ 55 h 199"/>
                      <a:gd name="T118" fmla="*/ 655 w 281"/>
                      <a:gd name="T119" fmla="*/ 72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1"/>
                      <a:gd name="T181" fmla="*/ 0 h 199"/>
                      <a:gd name="T182" fmla="*/ 281 w 281"/>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1" h="199">
                        <a:moveTo>
                          <a:pt x="166" y="22"/>
                        </a:moveTo>
                        <a:lnTo>
                          <a:pt x="161" y="26"/>
                        </a:lnTo>
                        <a:lnTo>
                          <a:pt x="161" y="17"/>
                        </a:lnTo>
                        <a:lnTo>
                          <a:pt x="160" y="22"/>
                        </a:lnTo>
                        <a:lnTo>
                          <a:pt x="156" y="23"/>
                        </a:lnTo>
                        <a:lnTo>
                          <a:pt x="155" y="18"/>
                        </a:lnTo>
                        <a:lnTo>
                          <a:pt x="152" y="23"/>
                        </a:lnTo>
                        <a:lnTo>
                          <a:pt x="153" y="26"/>
                        </a:lnTo>
                        <a:lnTo>
                          <a:pt x="145" y="24"/>
                        </a:lnTo>
                        <a:lnTo>
                          <a:pt x="146" y="26"/>
                        </a:lnTo>
                        <a:lnTo>
                          <a:pt x="140" y="25"/>
                        </a:lnTo>
                        <a:lnTo>
                          <a:pt x="137" y="29"/>
                        </a:lnTo>
                        <a:lnTo>
                          <a:pt x="137" y="34"/>
                        </a:lnTo>
                        <a:lnTo>
                          <a:pt x="136" y="35"/>
                        </a:lnTo>
                        <a:lnTo>
                          <a:pt x="123" y="38"/>
                        </a:lnTo>
                        <a:lnTo>
                          <a:pt x="136" y="40"/>
                        </a:lnTo>
                        <a:lnTo>
                          <a:pt x="134" y="42"/>
                        </a:lnTo>
                        <a:lnTo>
                          <a:pt x="125" y="42"/>
                        </a:lnTo>
                        <a:lnTo>
                          <a:pt x="124" y="43"/>
                        </a:lnTo>
                        <a:lnTo>
                          <a:pt x="122" y="45"/>
                        </a:lnTo>
                        <a:lnTo>
                          <a:pt x="122" y="47"/>
                        </a:lnTo>
                        <a:lnTo>
                          <a:pt x="118" y="44"/>
                        </a:lnTo>
                        <a:lnTo>
                          <a:pt x="115" y="45"/>
                        </a:lnTo>
                        <a:lnTo>
                          <a:pt x="106" y="51"/>
                        </a:lnTo>
                        <a:lnTo>
                          <a:pt x="117" y="49"/>
                        </a:lnTo>
                        <a:lnTo>
                          <a:pt x="114" y="51"/>
                        </a:lnTo>
                        <a:lnTo>
                          <a:pt x="116" y="54"/>
                        </a:lnTo>
                        <a:lnTo>
                          <a:pt x="115" y="55"/>
                        </a:lnTo>
                        <a:lnTo>
                          <a:pt x="107" y="55"/>
                        </a:lnTo>
                        <a:lnTo>
                          <a:pt x="106" y="57"/>
                        </a:lnTo>
                        <a:lnTo>
                          <a:pt x="116" y="59"/>
                        </a:lnTo>
                        <a:lnTo>
                          <a:pt x="105" y="60"/>
                        </a:lnTo>
                        <a:lnTo>
                          <a:pt x="96" y="63"/>
                        </a:lnTo>
                        <a:lnTo>
                          <a:pt x="91" y="68"/>
                        </a:lnTo>
                        <a:lnTo>
                          <a:pt x="88" y="71"/>
                        </a:lnTo>
                        <a:lnTo>
                          <a:pt x="90" y="72"/>
                        </a:lnTo>
                        <a:lnTo>
                          <a:pt x="98" y="72"/>
                        </a:lnTo>
                        <a:lnTo>
                          <a:pt x="88" y="76"/>
                        </a:lnTo>
                        <a:lnTo>
                          <a:pt x="84" y="79"/>
                        </a:lnTo>
                        <a:lnTo>
                          <a:pt x="85" y="84"/>
                        </a:lnTo>
                        <a:lnTo>
                          <a:pt x="85" y="87"/>
                        </a:lnTo>
                        <a:lnTo>
                          <a:pt x="87" y="88"/>
                        </a:lnTo>
                        <a:lnTo>
                          <a:pt x="73" y="92"/>
                        </a:lnTo>
                        <a:lnTo>
                          <a:pt x="73" y="93"/>
                        </a:lnTo>
                        <a:lnTo>
                          <a:pt x="78" y="91"/>
                        </a:lnTo>
                        <a:lnTo>
                          <a:pt x="76" y="96"/>
                        </a:lnTo>
                        <a:lnTo>
                          <a:pt x="70" y="99"/>
                        </a:lnTo>
                        <a:lnTo>
                          <a:pt x="65" y="100"/>
                        </a:lnTo>
                        <a:lnTo>
                          <a:pt x="58" y="106"/>
                        </a:lnTo>
                        <a:lnTo>
                          <a:pt x="55" y="110"/>
                        </a:lnTo>
                        <a:lnTo>
                          <a:pt x="59" y="114"/>
                        </a:lnTo>
                        <a:lnTo>
                          <a:pt x="65" y="108"/>
                        </a:lnTo>
                        <a:lnTo>
                          <a:pt x="71" y="106"/>
                        </a:lnTo>
                        <a:lnTo>
                          <a:pt x="70" y="110"/>
                        </a:lnTo>
                        <a:lnTo>
                          <a:pt x="61" y="115"/>
                        </a:lnTo>
                        <a:lnTo>
                          <a:pt x="57" y="115"/>
                        </a:lnTo>
                        <a:lnTo>
                          <a:pt x="47" y="114"/>
                        </a:lnTo>
                        <a:lnTo>
                          <a:pt x="46" y="115"/>
                        </a:lnTo>
                        <a:lnTo>
                          <a:pt x="41" y="119"/>
                        </a:lnTo>
                        <a:lnTo>
                          <a:pt x="38" y="122"/>
                        </a:lnTo>
                        <a:lnTo>
                          <a:pt x="39" y="123"/>
                        </a:lnTo>
                        <a:lnTo>
                          <a:pt x="35" y="122"/>
                        </a:lnTo>
                        <a:lnTo>
                          <a:pt x="39" y="126"/>
                        </a:lnTo>
                        <a:lnTo>
                          <a:pt x="23" y="122"/>
                        </a:lnTo>
                        <a:lnTo>
                          <a:pt x="22" y="126"/>
                        </a:lnTo>
                        <a:lnTo>
                          <a:pt x="27" y="126"/>
                        </a:lnTo>
                        <a:lnTo>
                          <a:pt x="31" y="125"/>
                        </a:lnTo>
                        <a:lnTo>
                          <a:pt x="26" y="127"/>
                        </a:lnTo>
                        <a:lnTo>
                          <a:pt x="16" y="130"/>
                        </a:lnTo>
                        <a:lnTo>
                          <a:pt x="24" y="133"/>
                        </a:lnTo>
                        <a:lnTo>
                          <a:pt x="23" y="135"/>
                        </a:lnTo>
                        <a:lnTo>
                          <a:pt x="15" y="131"/>
                        </a:lnTo>
                        <a:lnTo>
                          <a:pt x="15" y="134"/>
                        </a:lnTo>
                        <a:lnTo>
                          <a:pt x="9" y="134"/>
                        </a:lnTo>
                        <a:lnTo>
                          <a:pt x="11" y="136"/>
                        </a:lnTo>
                        <a:lnTo>
                          <a:pt x="4" y="136"/>
                        </a:lnTo>
                        <a:lnTo>
                          <a:pt x="0" y="136"/>
                        </a:lnTo>
                        <a:lnTo>
                          <a:pt x="0" y="139"/>
                        </a:lnTo>
                        <a:lnTo>
                          <a:pt x="17" y="140"/>
                        </a:lnTo>
                        <a:lnTo>
                          <a:pt x="0" y="141"/>
                        </a:lnTo>
                        <a:lnTo>
                          <a:pt x="5" y="146"/>
                        </a:lnTo>
                        <a:lnTo>
                          <a:pt x="2" y="147"/>
                        </a:lnTo>
                        <a:lnTo>
                          <a:pt x="3" y="147"/>
                        </a:lnTo>
                        <a:lnTo>
                          <a:pt x="1" y="151"/>
                        </a:lnTo>
                        <a:lnTo>
                          <a:pt x="18" y="149"/>
                        </a:lnTo>
                        <a:lnTo>
                          <a:pt x="26" y="149"/>
                        </a:lnTo>
                        <a:lnTo>
                          <a:pt x="27" y="147"/>
                        </a:lnTo>
                        <a:lnTo>
                          <a:pt x="28" y="151"/>
                        </a:lnTo>
                        <a:lnTo>
                          <a:pt x="26" y="154"/>
                        </a:lnTo>
                        <a:lnTo>
                          <a:pt x="16" y="152"/>
                        </a:lnTo>
                        <a:lnTo>
                          <a:pt x="0" y="154"/>
                        </a:lnTo>
                        <a:lnTo>
                          <a:pt x="2" y="156"/>
                        </a:lnTo>
                        <a:lnTo>
                          <a:pt x="2" y="157"/>
                        </a:lnTo>
                        <a:lnTo>
                          <a:pt x="0" y="157"/>
                        </a:lnTo>
                        <a:lnTo>
                          <a:pt x="8" y="159"/>
                        </a:lnTo>
                        <a:lnTo>
                          <a:pt x="5" y="162"/>
                        </a:lnTo>
                        <a:lnTo>
                          <a:pt x="2" y="166"/>
                        </a:lnTo>
                        <a:lnTo>
                          <a:pt x="8" y="165"/>
                        </a:lnTo>
                        <a:lnTo>
                          <a:pt x="11" y="168"/>
                        </a:lnTo>
                        <a:lnTo>
                          <a:pt x="16" y="162"/>
                        </a:lnTo>
                        <a:lnTo>
                          <a:pt x="22" y="162"/>
                        </a:lnTo>
                        <a:lnTo>
                          <a:pt x="18" y="167"/>
                        </a:lnTo>
                        <a:lnTo>
                          <a:pt x="17" y="163"/>
                        </a:lnTo>
                        <a:lnTo>
                          <a:pt x="11" y="172"/>
                        </a:lnTo>
                        <a:lnTo>
                          <a:pt x="13" y="172"/>
                        </a:lnTo>
                        <a:lnTo>
                          <a:pt x="5" y="175"/>
                        </a:lnTo>
                        <a:lnTo>
                          <a:pt x="5" y="180"/>
                        </a:lnTo>
                        <a:lnTo>
                          <a:pt x="11" y="178"/>
                        </a:lnTo>
                        <a:lnTo>
                          <a:pt x="15" y="177"/>
                        </a:lnTo>
                        <a:lnTo>
                          <a:pt x="15" y="180"/>
                        </a:lnTo>
                        <a:lnTo>
                          <a:pt x="14" y="185"/>
                        </a:lnTo>
                        <a:lnTo>
                          <a:pt x="9" y="185"/>
                        </a:lnTo>
                        <a:lnTo>
                          <a:pt x="10" y="193"/>
                        </a:lnTo>
                        <a:lnTo>
                          <a:pt x="20" y="198"/>
                        </a:lnTo>
                        <a:lnTo>
                          <a:pt x="38" y="199"/>
                        </a:lnTo>
                        <a:lnTo>
                          <a:pt x="57" y="183"/>
                        </a:lnTo>
                        <a:lnTo>
                          <a:pt x="65" y="183"/>
                        </a:lnTo>
                        <a:lnTo>
                          <a:pt x="66" y="175"/>
                        </a:lnTo>
                        <a:lnTo>
                          <a:pt x="71" y="171"/>
                        </a:lnTo>
                        <a:lnTo>
                          <a:pt x="74" y="182"/>
                        </a:lnTo>
                        <a:lnTo>
                          <a:pt x="79" y="185"/>
                        </a:lnTo>
                        <a:lnTo>
                          <a:pt x="87" y="170"/>
                        </a:lnTo>
                        <a:lnTo>
                          <a:pt x="89" y="156"/>
                        </a:lnTo>
                        <a:lnTo>
                          <a:pt x="89" y="152"/>
                        </a:lnTo>
                        <a:lnTo>
                          <a:pt x="94" y="147"/>
                        </a:lnTo>
                        <a:lnTo>
                          <a:pt x="85" y="141"/>
                        </a:lnTo>
                        <a:lnTo>
                          <a:pt x="84" y="126"/>
                        </a:lnTo>
                        <a:lnTo>
                          <a:pt x="84" y="111"/>
                        </a:lnTo>
                        <a:lnTo>
                          <a:pt x="94" y="105"/>
                        </a:lnTo>
                        <a:lnTo>
                          <a:pt x="105" y="104"/>
                        </a:lnTo>
                        <a:lnTo>
                          <a:pt x="99" y="96"/>
                        </a:lnTo>
                        <a:lnTo>
                          <a:pt x="107" y="78"/>
                        </a:lnTo>
                        <a:lnTo>
                          <a:pt x="105" y="74"/>
                        </a:lnTo>
                        <a:lnTo>
                          <a:pt x="117" y="71"/>
                        </a:lnTo>
                        <a:lnTo>
                          <a:pt x="121" y="62"/>
                        </a:lnTo>
                        <a:lnTo>
                          <a:pt x="128" y="47"/>
                        </a:lnTo>
                        <a:lnTo>
                          <a:pt x="142" y="43"/>
                        </a:lnTo>
                        <a:lnTo>
                          <a:pt x="145" y="38"/>
                        </a:lnTo>
                        <a:lnTo>
                          <a:pt x="164" y="38"/>
                        </a:lnTo>
                        <a:lnTo>
                          <a:pt x="163" y="30"/>
                        </a:lnTo>
                        <a:lnTo>
                          <a:pt x="168" y="30"/>
                        </a:lnTo>
                        <a:lnTo>
                          <a:pt x="176" y="26"/>
                        </a:lnTo>
                        <a:lnTo>
                          <a:pt x="189" y="33"/>
                        </a:lnTo>
                        <a:lnTo>
                          <a:pt x="201" y="35"/>
                        </a:lnTo>
                        <a:lnTo>
                          <a:pt x="216" y="35"/>
                        </a:lnTo>
                        <a:lnTo>
                          <a:pt x="223" y="32"/>
                        </a:lnTo>
                        <a:lnTo>
                          <a:pt x="227" y="22"/>
                        </a:lnTo>
                        <a:lnTo>
                          <a:pt x="242" y="15"/>
                        </a:lnTo>
                        <a:lnTo>
                          <a:pt x="261" y="20"/>
                        </a:lnTo>
                        <a:lnTo>
                          <a:pt x="261" y="30"/>
                        </a:lnTo>
                        <a:lnTo>
                          <a:pt x="273" y="23"/>
                        </a:lnTo>
                        <a:lnTo>
                          <a:pt x="281" y="23"/>
                        </a:lnTo>
                        <a:lnTo>
                          <a:pt x="281" y="18"/>
                        </a:lnTo>
                        <a:lnTo>
                          <a:pt x="274" y="18"/>
                        </a:lnTo>
                        <a:lnTo>
                          <a:pt x="268" y="19"/>
                        </a:lnTo>
                        <a:lnTo>
                          <a:pt x="258" y="14"/>
                        </a:lnTo>
                        <a:lnTo>
                          <a:pt x="281" y="12"/>
                        </a:lnTo>
                        <a:lnTo>
                          <a:pt x="269" y="7"/>
                        </a:lnTo>
                        <a:lnTo>
                          <a:pt x="259" y="4"/>
                        </a:lnTo>
                        <a:lnTo>
                          <a:pt x="251" y="7"/>
                        </a:lnTo>
                        <a:lnTo>
                          <a:pt x="250" y="14"/>
                        </a:lnTo>
                        <a:lnTo>
                          <a:pt x="247" y="9"/>
                        </a:lnTo>
                        <a:lnTo>
                          <a:pt x="246" y="7"/>
                        </a:lnTo>
                        <a:lnTo>
                          <a:pt x="245" y="5"/>
                        </a:lnTo>
                        <a:lnTo>
                          <a:pt x="244" y="0"/>
                        </a:lnTo>
                        <a:lnTo>
                          <a:pt x="238" y="3"/>
                        </a:lnTo>
                        <a:lnTo>
                          <a:pt x="230" y="11"/>
                        </a:lnTo>
                        <a:lnTo>
                          <a:pt x="226" y="3"/>
                        </a:lnTo>
                        <a:lnTo>
                          <a:pt x="213" y="14"/>
                        </a:lnTo>
                        <a:lnTo>
                          <a:pt x="219" y="5"/>
                        </a:lnTo>
                        <a:lnTo>
                          <a:pt x="215" y="4"/>
                        </a:lnTo>
                        <a:lnTo>
                          <a:pt x="207" y="3"/>
                        </a:lnTo>
                        <a:lnTo>
                          <a:pt x="207" y="7"/>
                        </a:lnTo>
                        <a:lnTo>
                          <a:pt x="194" y="14"/>
                        </a:lnTo>
                        <a:lnTo>
                          <a:pt x="186" y="14"/>
                        </a:lnTo>
                        <a:lnTo>
                          <a:pt x="187" y="12"/>
                        </a:lnTo>
                        <a:lnTo>
                          <a:pt x="175" y="14"/>
                        </a:lnTo>
                        <a:lnTo>
                          <a:pt x="182" y="15"/>
                        </a:lnTo>
                        <a:lnTo>
                          <a:pt x="181" y="18"/>
                        </a:lnTo>
                        <a:lnTo>
                          <a:pt x="174" y="18"/>
                        </a:lnTo>
                        <a:lnTo>
                          <a:pt x="166" y="2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8" name="Freeform 234"/>
                  <p:cNvSpPr>
                    <a:spLocks noChangeAspect="1"/>
                  </p:cNvSpPr>
                  <p:nvPr/>
                </p:nvSpPr>
                <p:spPr bwMode="auto">
                  <a:xfrm>
                    <a:off x="2722" y="1587"/>
                    <a:ext cx="132" cy="55"/>
                  </a:xfrm>
                  <a:custGeom>
                    <a:avLst/>
                    <a:gdLst>
                      <a:gd name="T0" fmla="*/ 132 w 102"/>
                      <a:gd name="T1" fmla="*/ 132 h 42"/>
                      <a:gd name="T2" fmla="*/ 75 w 102"/>
                      <a:gd name="T3" fmla="*/ 140 h 42"/>
                      <a:gd name="T4" fmla="*/ 45 w 102"/>
                      <a:gd name="T5" fmla="*/ 135 h 42"/>
                      <a:gd name="T6" fmla="*/ 8 w 102"/>
                      <a:gd name="T7" fmla="*/ 123 h 42"/>
                      <a:gd name="T8" fmla="*/ 1 w 102"/>
                      <a:gd name="T9" fmla="*/ 123 h 42"/>
                      <a:gd name="T10" fmla="*/ 1 w 102"/>
                      <a:gd name="T11" fmla="*/ 122 h 42"/>
                      <a:gd name="T12" fmla="*/ 0 w 102"/>
                      <a:gd name="T13" fmla="*/ 111 h 42"/>
                      <a:gd name="T14" fmla="*/ 0 w 102"/>
                      <a:gd name="T15" fmla="*/ 93 h 42"/>
                      <a:gd name="T16" fmla="*/ 35 w 102"/>
                      <a:gd name="T17" fmla="*/ 101 h 42"/>
                      <a:gd name="T18" fmla="*/ 39 w 102"/>
                      <a:gd name="T19" fmla="*/ 103 h 42"/>
                      <a:gd name="T20" fmla="*/ 58 w 102"/>
                      <a:gd name="T21" fmla="*/ 93 h 42"/>
                      <a:gd name="T22" fmla="*/ 97 w 102"/>
                      <a:gd name="T23" fmla="*/ 88 h 42"/>
                      <a:gd name="T24" fmla="*/ 155 w 102"/>
                      <a:gd name="T25" fmla="*/ 88 h 42"/>
                      <a:gd name="T26" fmla="*/ 175 w 102"/>
                      <a:gd name="T27" fmla="*/ 85 h 42"/>
                      <a:gd name="T28" fmla="*/ 170 w 102"/>
                      <a:gd name="T29" fmla="*/ 48 h 42"/>
                      <a:gd name="T30" fmla="*/ 201 w 102"/>
                      <a:gd name="T31" fmla="*/ 12 h 42"/>
                      <a:gd name="T32" fmla="*/ 232 w 102"/>
                      <a:gd name="T33" fmla="*/ 28 h 42"/>
                      <a:gd name="T34" fmla="*/ 260 w 102"/>
                      <a:gd name="T35" fmla="*/ 0 h 42"/>
                      <a:gd name="T36" fmla="*/ 342 w 102"/>
                      <a:gd name="T37" fmla="*/ 12 h 42"/>
                      <a:gd name="T38" fmla="*/ 370 w 102"/>
                      <a:gd name="T39" fmla="*/ 63 h 42"/>
                      <a:gd name="T40" fmla="*/ 353 w 102"/>
                      <a:gd name="T41" fmla="*/ 85 h 42"/>
                      <a:gd name="T42" fmla="*/ 347 w 102"/>
                      <a:gd name="T43" fmla="*/ 88 h 42"/>
                      <a:gd name="T44" fmla="*/ 334 w 102"/>
                      <a:gd name="T45" fmla="*/ 132 h 42"/>
                      <a:gd name="T46" fmla="*/ 324 w 102"/>
                      <a:gd name="T47" fmla="*/ 135 h 42"/>
                      <a:gd name="T48" fmla="*/ 229 w 102"/>
                      <a:gd name="T49" fmla="*/ 161 h 42"/>
                      <a:gd name="T50" fmla="*/ 207 w 102"/>
                      <a:gd name="T51" fmla="*/ 160 h 42"/>
                      <a:gd name="T52" fmla="*/ 132 w 102"/>
                      <a:gd name="T53" fmla="*/ 132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42"/>
                      <a:gd name="T83" fmla="*/ 102 w 102"/>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42">
                        <a:moveTo>
                          <a:pt x="36" y="34"/>
                        </a:moveTo>
                        <a:lnTo>
                          <a:pt x="21" y="37"/>
                        </a:lnTo>
                        <a:lnTo>
                          <a:pt x="12" y="35"/>
                        </a:lnTo>
                        <a:lnTo>
                          <a:pt x="2" y="32"/>
                        </a:lnTo>
                        <a:lnTo>
                          <a:pt x="1" y="32"/>
                        </a:lnTo>
                        <a:lnTo>
                          <a:pt x="1" y="31"/>
                        </a:lnTo>
                        <a:lnTo>
                          <a:pt x="0" y="29"/>
                        </a:lnTo>
                        <a:lnTo>
                          <a:pt x="0" y="24"/>
                        </a:lnTo>
                        <a:lnTo>
                          <a:pt x="9" y="26"/>
                        </a:lnTo>
                        <a:lnTo>
                          <a:pt x="11" y="27"/>
                        </a:lnTo>
                        <a:lnTo>
                          <a:pt x="16" y="24"/>
                        </a:lnTo>
                        <a:lnTo>
                          <a:pt x="27" y="23"/>
                        </a:lnTo>
                        <a:lnTo>
                          <a:pt x="43" y="23"/>
                        </a:lnTo>
                        <a:lnTo>
                          <a:pt x="48" y="22"/>
                        </a:lnTo>
                        <a:lnTo>
                          <a:pt x="46" y="12"/>
                        </a:lnTo>
                        <a:lnTo>
                          <a:pt x="56" y="3"/>
                        </a:lnTo>
                        <a:lnTo>
                          <a:pt x="64" y="7"/>
                        </a:lnTo>
                        <a:lnTo>
                          <a:pt x="72" y="0"/>
                        </a:lnTo>
                        <a:lnTo>
                          <a:pt x="94" y="3"/>
                        </a:lnTo>
                        <a:lnTo>
                          <a:pt x="102" y="16"/>
                        </a:lnTo>
                        <a:lnTo>
                          <a:pt x="97" y="22"/>
                        </a:lnTo>
                        <a:lnTo>
                          <a:pt x="96" y="23"/>
                        </a:lnTo>
                        <a:lnTo>
                          <a:pt x="92" y="34"/>
                        </a:lnTo>
                        <a:lnTo>
                          <a:pt x="89" y="35"/>
                        </a:lnTo>
                        <a:lnTo>
                          <a:pt x="63" y="42"/>
                        </a:lnTo>
                        <a:lnTo>
                          <a:pt x="57" y="41"/>
                        </a:lnTo>
                        <a:lnTo>
                          <a:pt x="36" y="3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9" name="Freeform 235"/>
                  <p:cNvSpPr>
                    <a:spLocks noChangeAspect="1"/>
                  </p:cNvSpPr>
                  <p:nvPr/>
                </p:nvSpPr>
                <p:spPr bwMode="auto">
                  <a:xfrm>
                    <a:off x="2469" y="1540"/>
                    <a:ext cx="225" cy="194"/>
                  </a:xfrm>
                  <a:custGeom>
                    <a:avLst/>
                    <a:gdLst>
                      <a:gd name="T0" fmla="*/ 629 w 173"/>
                      <a:gd name="T1" fmla="*/ 496 h 147"/>
                      <a:gd name="T2" fmla="*/ 620 w 173"/>
                      <a:gd name="T3" fmla="*/ 496 h 147"/>
                      <a:gd name="T4" fmla="*/ 570 w 173"/>
                      <a:gd name="T5" fmla="*/ 541 h 147"/>
                      <a:gd name="T6" fmla="*/ 484 w 173"/>
                      <a:gd name="T7" fmla="*/ 512 h 147"/>
                      <a:gd name="T8" fmla="*/ 432 w 173"/>
                      <a:gd name="T9" fmla="*/ 516 h 147"/>
                      <a:gd name="T10" fmla="*/ 407 w 173"/>
                      <a:gd name="T11" fmla="*/ 589 h 147"/>
                      <a:gd name="T12" fmla="*/ 332 w 173"/>
                      <a:gd name="T13" fmla="*/ 577 h 147"/>
                      <a:gd name="T14" fmla="*/ 174 w 173"/>
                      <a:gd name="T15" fmla="*/ 541 h 147"/>
                      <a:gd name="T16" fmla="*/ 169 w 173"/>
                      <a:gd name="T17" fmla="*/ 488 h 147"/>
                      <a:gd name="T18" fmla="*/ 178 w 173"/>
                      <a:gd name="T19" fmla="*/ 380 h 147"/>
                      <a:gd name="T20" fmla="*/ 178 w 173"/>
                      <a:gd name="T21" fmla="*/ 360 h 147"/>
                      <a:gd name="T22" fmla="*/ 159 w 173"/>
                      <a:gd name="T23" fmla="*/ 315 h 147"/>
                      <a:gd name="T24" fmla="*/ 137 w 173"/>
                      <a:gd name="T25" fmla="*/ 260 h 147"/>
                      <a:gd name="T26" fmla="*/ 78 w 173"/>
                      <a:gd name="T27" fmla="*/ 236 h 147"/>
                      <a:gd name="T28" fmla="*/ 12 w 173"/>
                      <a:gd name="T29" fmla="*/ 209 h 147"/>
                      <a:gd name="T30" fmla="*/ 22 w 173"/>
                      <a:gd name="T31" fmla="*/ 189 h 147"/>
                      <a:gd name="T32" fmla="*/ 60 w 173"/>
                      <a:gd name="T33" fmla="*/ 153 h 147"/>
                      <a:gd name="T34" fmla="*/ 161 w 173"/>
                      <a:gd name="T35" fmla="*/ 168 h 147"/>
                      <a:gd name="T36" fmla="*/ 163 w 173"/>
                      <a:gd name="T37" fmla="*/ 92 h 147"/>
                      <a:gd name="T38" fmla="*/ 258 w 173"/>
                      <a:gd name="T39" fmla="*/ 113 h 147"/>
                      <a:gd name="T40" fmla="*/ 308 w 173"/>
                      <a:gd name="T41" fmla="*/ 66 h 147"/>
                      <a:gd name="T42" fmla="*/ 364 w 173"/>
                      <a:gd name="T43" fmla="*/ 0 h 147"/>
                      <a:gd name="T44" fmla="*/ 449 w 173"/>
                      <a:gd name="T45" fmla="*/ 66 h 147"/>
                      <a:gd name="T46" fmla="*/ 475 w 173"/>
                      <a:gd name="T47" fmla="*/ 73 h 147"/>
                      <a:gd name="T48" fmla="*/ 529 w 173"/>
                      <a:gd name="T49" fmla="*/ 102 h 147"/>
                      <a:gd name="T50" fmla="*/ 568 w 173"/>
                      <a:gd name="T51" fmla="*/ 115 h 147"/>
                      <a:gd name="T52" fmla="*/ 620 w 173"/>
                      <a:gd name="T53" fmla="*/ 236 h 147"/>
                      <a:gd name="T54" fmla="*/ 592 w 173"/>
                      <a:gd name="T55" fmla="*/ 255 h 147"/>
                      <a:gd name="T56" fmla="*/ 570 w 173"/>
                      <a:gd name="T57" fmla="*/ 311 h 147"/>
                      <a:gd name="T58" fmla="*/ 596 w 173"/>
                      <a:gd name="T59" fmla="*/ 376 h 147"/>
                      <a:gd name="T60" fmla="*/ 587 w 173"/>
                      <a:gd name="T61" fmla="*/ 425 h 147"/>
                      <a:gd name="T62" fmla="*/ 629 w 173"/>
                      <a:gd name="T63" fmla="*/ 474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147"/>
                      <a:gd name="T98" fmla="*/ 173 w 173"/>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147">
                        <a:moveTo>
                          <a:pt x="169" y="118"/>
                        </a:moveTo>
                        <a:lnTo>
                          <a:pt x="169" y="124"/>
                        </a:lnTo>
                        <a:lnTo>
                          <a:pt x="167" y="125"/>
                        </a:lnTo>
                        <a:lnTo>
                          <a:pt x="167" y="124"/>
                        </a:lnTo>
                        <a:lnTo>
                          <a:pt x="167" y="125"/>
                        </a:lnTo>
                        <a:lnTo>
                          <a:pt x="153" y="136"/>
                        </a:lnTo>
                        <a:lnTo>
                          <a:pt x="135" y="130"/>
                        </a:lnTo>
                        <a:lnTo>
                          <a:pt x="130" y="128"/>
                        </a:lnTo>
                        <a:lnTo>
                          <a:pt x="128" y="130"/>
                        </a:lnTo>
                        <a:lnTo>
                          <a:pt x="116" y="129"/>
                        </a:lnTo>
                        <a:lnTo>
                          <a:pt x="108" y="136"/>
                        </a:lnTo>
                        <a:lnTo>
                          <a:pt x="109" y="147"/>
                        </a:lnTo>
                        <a:lnTo>
                          <a:pt x="89" y="146"/>
                        </a:lnTo>
                        <a:lnTo>
                          <a:pt x="89" y="144"/>
                        </a:lnTo>
                        <a:lnTo>
                          <a:pt x="84" y="144"/>
                        </a:lnTo>
                        <a:lnTo>
                          <a:pt x="47" y="136"/>
                        </a:lnTo>
                        <a:lnTo>
                          <a:pt x="39" y="130"/>
                        </a:lnTo>
                        <a:lnTo>
                          <a:pt x="45" y="122"/>
                        </a:lnTo>
                        <a:lnTo>
                          <a:pt x="47" y="108"/>
                        </a:lnTo>
                        <a:lnTo>
                          <a:pt x="48" y="95"/>
                        </a:lnTo>
                        <a:lnTo>
                          <a:pt x="55" y="103"/>
                        </a:lnTo>
                        <a:lnTo>
                          <a:pt x="48" y="90"/>
                        </a:lnTo>
                        <a:lnTo>
                          <a:pt x="49" y="84"/>
                        </a:lnTo>
                        <a:lnTo>
                          <a:pt x="42" y="79"/>
                        </a:lnTo>
                        <a:lnTo>
                          <a:pt x="36" y="67"/>
                        </a:lnTo>
                        <a:lnTo>
                          <a:pt x="37" y="65"/>
                        </a:lnTo>
                        <a:lnTo>
                          <a:pt x="31" y="62"/>
                        </a:lnTo>
                        <a:lnTo>
                          <a:pt x="21" y="59"/>
                        </a:lnTo>
                        <a:lnTo>
                          <a:pt x="10" y="54"/>
                        </a:lnTo>
                        <a:lnTo>
                          <a:pt x="3" y="52"/>
                        </a:lnTo>
                        <a:lnTo>
                          <a:pt x="4" y="48"/>
                        </a:lnTo>
                        <a:lnTo>
                          <a:pt x="6" y="47"/>
                        </a:lnTo>
                        <a:lnTo>
                          <a:pt x="0" y="46"/>
                        </a:lnTo>
                        <a:lnTo>
                          <a:pt x="16" y="39"/>
                        </a:lnTo>
                        <a:lnTo>
                          <a:pt x="27" y="42"/>
                        </a:lnTo>
                        <a:lnTo>
                          <a:pt x="43" y="42"/>
                        </a:lnTo>
                        <a:lnTo>
                          <a:pt x="39" y="25"/>
                        </a:lnTo>
                        <a:lnTo>
                          <a:pt x="44" y="23"/>
                        </a:lnTo>
                        <a:lnTo>
                          <a:pt x="48" y="29"/>
                        </a:lnTo>
                        <a:lnTo>
                          <a:pt x="69" y="28"/>
                        </a:lnTo>
                        <a:lnTo>
                          <a:pt x="65" y="27"/>
                        </a:lnTo>
                        <a:lnTo>
                          <a:pt x="83" y="17"/>
                        </a:lnTo>
                        <a:lnTo>
                          <a:pt x="85" y="5"/>
                        </a:lnTo>
                        <a:lnTo>
                          <a:pt x="98" y="0"/>
                        </a:lnTo>
                        <a:lnTo>
                          <a:pt x="103" y="6"/>
                        </a:lnTo>
                        <a:lnTo>
                          <a:pt x="121" y="17"/>
                        </a:lnTo>
                        <a:lnTo>
                          <a:pt x="127" y="17"/>
                        </a:lnTo>
                        <a:lnTo>
                          <a:pt x="128" y="18"/>
                        </a:lnTo>
                        <a:lnTo>
                          <a:pt x="141" y="25"/>
                        </a:lnTo>
                        <a:lnTo>
                          <a:pt x="142" y="25"/>
                        </a:lnTo>
                        <a:lnTo>
                          <a:pt x="150" y="28"/>
                        </a:lnTo>
                        <a:lnTo>
                          <a:pt x="152" y="29"/>
                        </a:lnTo>
                        <a:lnTo>
                          <a:pt x="173" y="35"/>
                        </a:lnTo>
                        <a:lnTo>
                          <a:pt x="167" y="59"/>
                        </a:lnTo>
                        <a:lnTo>
                          <a:pt x="162" y="62"/>
                        </a:lnTo>
                        <a:lnTo>
                          <a:pt x="159" y="64"/>
                        </a:lnTo>
                        <a:lnTo>
                          <a:pt x="148" y="81"/>
                        </a:lnTo>
                        <a:lnTo>
                          <a:pt x="153" y="78"/>
                        </a:lnTo>
                        <a:lnTo>
                          <a:pt x="160" y="88"/>
                        </a:lnTo>
                        <a:lnTo>
                          <a:pt x="160" y="94"/>
                        </a:lnTo>
                        <a:lnTo>
                          <a:pt x="158" y="100"/>
                        </a:lnTo>
                        <a:lnTo>
                          <a:pt x="158" y="106"/>
                        </a:lnTo>
                        <a:lnTo>
                          <a:pt x="159" y="112"/>
                        </a:lnTo>
                        <a:lnTo>
                          <a:pt x="169" y="11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0" name="Freeform 236"/>
                  <p:cNvSpPr>
                    <a:spLocks noChangeAspect="1"/>
                  </p:cNvSpPr>
                  <p:nvPr/>
                </p:nvSpPr>
                <p:spPr bwMode="auto">
                  <a:xfrm>
                    <a:off x="2711" y="1724"/>
                    <a:ext cx="16" cy="31"/>
                  </a:xfrm>
                  <a:custGeom>
                    <a:avLst/>
                    <a:gdLst>
                      <a:gd name="T0" fmla="*/ 27 w 13"/>
                      <a:gd name="T1" fmla="*/ 87 h 24"/>
                      <a:gd name="T2" fmla="*/ 9 w 13"/>
                      <a:gd name="T3" fmla="*/ 68 h 24"/>
                      <a:gd name="T4" fmla="*/ 0 w 13"/>
                      <a:gd name="T5" fmla="*/ 36 h 24"/>
                      <a:gd name="T6" fmla="*/ 27 w 13"/>
                      <a:gd name="T7" fmla="*/ 0 h 24"/>
                      <a:gd name="T8" fmla="*/ 38 w 13"/>
                      <a:gd name="T9" fmla="*/ 39 h 24"/>
                      <a:gd name="T10" fmla="*/ 27 w 13"/>
                      <a:gd name="T11" fmla="*/ 87 h 24"/>
                      <a:gd name="T12" fmla="*/ 0 60000 65536"/>
                      <a:gd name="T13" fmla="*/ 0 60000 65536"/>
                      <a:gd name="T14" fmla="*/ 0 60000 65536"/>
                      <a:gd name="T15" fmla="*/ 0 60000 65536"/>
                      <a:gd name="T16" fmla="*/ 0 60000 65536"/>
                      <a:gd name="T17" fmla="*/ 0 60000 65536"/>
                      <a:gd name="T18" fmla="*/ 0 w 13"/>
                      <a:gd name="T19" fmla="*/ 0 h 24"/>
                      <a:gd name="T20" fmla="*/ 13 w 1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 h="24">
                        <a:moveTo>
                          <a:pt x="10" y="24"/>
                        </a:moveTo>
                        <a:lnTo>
                          <a:pt x="3" y="19"/>
                        </a:lnTo>
                        <a:lnTo>
                          <a:pt x="0" y="10"/>
                        </a:lnTo>
                        <a:lnTo>
                          <a:pt x="10" y="0"/>
                        </a:lnTo>
                        <a:lnTo>
                          <a:pt x="13" y="11"/>
                        </a:lnTo>
                        <a:lnTo>
                          <a:pt x="10" y="2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1" name="Freeform 237"/>
                  <p:cNvSpPr>
                    <a:spLocks noChangeAspect="1"/>
                  </p:cNvSpPr>
                  <p:nvPr/>
                </p:nvSpPr>
                <p:spPr bwMode="auto">
                  <a:xfrm>
                    <a:off x="2794" y="1634"/>
                    <a:ext cx="52" cy="30"/>
                  </a:xfrm>
                  <a:custGeom>
                    <a:avLst/>
                    <a:gdLst>
                      <a:gd name="T0" fmla="*/ 27 w 40"/>
                      <a:gd name="T1" fmla="*/ 72 h 24"/>
                      <a:gd name="T2" fmla="*/ 49 w 40"/>
                      <a:gd name="T3" fmla="*/ 72 h 24"/>
                      <a:gd name="T4" fmla="*/ 55 w 40"/>
                      <a:gd name="T5" fmla="*/ 62 h 24"/>
                      <a:gd name="T6" fmla="*/ 64 w 40"/>
                      <a:gd name="T7" fmla="*/ 70 h 24"/>
                      <a:gd name="T8" fmla="*/ 66 w 40"/>
                      <a:gd name="T9" fmla="*/ 70 h 24"/>
                      <a:gd name="T10" fmla="*/ 71 w 40"/>
                      <a:gd name="T11" fmla="*/ 70 h 24"/>
                      <a:gd name="T12" fmla="*/ 83 w 40"/>
                      <a:gd name="T13" fmla="*/ 72 h 24"/>
                      <a:gd name="T14" fmla="*/ 96 w 40"/>
                      <a:gd name="T15" fmla="*/ 72 h 24"/>
                      <a:gd name="T16" fmla="*/ 92 w 40"/>
                      <a:gd name="T17" fmla="*/ 69 h 24"/>
                      <a:gd name="T18" fmla="*/ 92 w 40"/>
                      <a:gd name="T19" fmla="*/ 61 h 24"/>
                      <a:gd name="T20" fmla="*/ 108 w 40"/>
                      <a:gd name="T21" fmla="*/ 56 h 24"/>
                      <a:gd name="T22" fmla="*/ 114 w 40"/>
                      <a:gd name="T23" fmla="*/ 56 h 24"/>
                      <a:gd name="T24" fmla="*/ 108 w 40"/>
                      <a:gd name="T25" fmla="*/ 46 h 24"/>
                      <a:gd name="T26" fmla="*/ 108 w 40"/>
                      <a:gd name="T27" fmla="*/ 39 h 24"/>
                      <a:gd name="T28" fmla="*/ 103 w 40"/>
                      <a:gd name="T29" fmla="*/ 31 h 24"/>
                      <a:gd name="T30" fmla="*/ 120 w 40"/>
                      <a:gd name="T31" fmla="*/ 31 h 24"/>
                      <a:gd name="T32" fmla="*/ 125 w 40"/>
                      <a:gd name="T33" fmla="*/ 25 h 24"/>
                      <a:gd name="T34" fmla="*/ 140 w 40"/>
                      <a:gd name="T35" fmla="*/ 25 h 24"/>
                      <a:gd name="T36" fmla="*/ 146 w 40"/>
                      <a:gd name="T37" fmla="*/ 21 h 24"/>
                      <a:gd name="T38" fmla="*/ 148 w 40"/>
                      <a:gd name="T39" fmla="*/ 20 h 24"/>
                      <a:gd name="T40" fmla="*/ 148 w 40"/>
                      <a:gd name="T41" fmla="*/ 16 h 24"/>
                      <a:gd name="T42" fmla="*/ 134 w 40"/>
                      <a:gd name="T43" fmla="*/ 10 h 24"/>
                      <a:gd name="T44" fmla="*/ 125 w 40"/>
                      <a:gd name="T45" fmla="*/ 0 h 24"/>
                      <a:gd name="T46" fmla="*/ 29 w 40"/>
                      <a:gd name="T47" fmla="*/ 21 h 24"/>
                      <a:gd name="T48" fmla="*/ 9 w 40"/>
                      <a:gd name="T49" fmla="*/ 20 h 24"/>
                      <a:gd name="T50" fmla="*/ 0 w 40"/>
                      <a:gd name="T51" fmla="*/ 32 h 24"/>
                      <a:gd name="T52" fmla="*/ 12 w 40"/>
                      <a:gd name="T53" fmla="*/ 70 h 24"/>
                      <a:gd name="T54" fmla="*/ 27 w 40"/>
                      <a:gd name="T55" fmla="*/ 72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
                      <a:gd name="T85" fmla="*/ 0 h 24"/>
                      <a:gd name="T86" fmla="*/ 40 w 40"/>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 h="24">
                        <a:moveTo>
                          <a:pt x="7" y="24"/>
                        </a:moveTo>
                        <a:lnTo>
                          <a:pt x="13" y="24"/>
                        </a:lnTo>
                        <a:lnTo>
                          <a:pt x="15" y="21"/>
                        </a:lnTo>
                        <a:lnTo>
                          <a:pt x="17" y="23"/>
                        </a:lnTo>
                        <a:lnTo>
                          <a:pt x="18" y="23"/>
                        </a:lnTo>
                        <a:lnTo>
                          <a:pt x="19" y="23"/>
                        </a:lnTo>
                        <a:lnTo>
                          <a:pt x="22" y="24"/>
                        </a:lnTo>
                        <a:lnTo>
                          <a:pt x="26" y="24"/>
                        </a:lnTo>
                        <a:lnTo>
                          <a:pt x="25" y="22"/>
                        </a:lnTo>
                        <a:lnTo>
                          <a:pt x="25" y="20"/>
                        </a:lnTo>
                        <a:lnTo>
                          <a:pt x="29" y="18"/>
                        </a:lnTo>
                        <a:lnTo>
                          <a:pt x="31" y="18"/>
                        </a:lnTo>
                        <a:lnTo>
                          <a:pt x="29" y="15"/>
                        </a:lnTo>
                        <a:lnTo>
                          <a:pt x="29" y="13"/>
                        </a:lnTo>
                        <a:lnTo>
                          <a:pt x="28" y="10"/>
                        </a:lnTo>
                        <a:lnTo>
                          <a:pt x="32" y="10"/>
                        </a:lnTo>
                        <a:lnTo>
                          <a:pt x="34" y="8"/>
                        </a:lnTo>
                        <a:lnTo>
                          <a:pt x="38" y="8"/>
                        </a:lnTo>
                        <a:lnTo>
                          <a:pt x="39" y="7"/>
                        </a:lnTo>
                        <a:lnTo>
                          <a:pt x="40" y="6"/>
                        </a:lnTo>
                        <a:lnTo>
                          <a:pt x="40" y="5"/>
                        </a:lnTo>
                        <a:lnTo>
                          <a:pt x="36" y="3"/>
                        </a:lnTo>
                        <a:lnTo>
                          <a:pt x="34" y="0"/>
                        </a:lnTo>
                        <a:lnTo>
                          <a:pt x="8" y="7"/>
                        </a:lnTo>
                        <a:lnTo>
                          <a:pt x="2" y="6"/>
                        </a:lnTo>
                        <a:lnTo>
                          <a:pt x="0" y="11"/>
                        </a:lnTo>
                        <a:lnTo>
                          <a:pt x="3" y="23"/>
                        </a:lnTo>
                        <a:lnTo>
                          <a:pt x="7" y="2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2" name="Freeform 238"/>
                  <p:cNvSpPr>
                    <a:spLocks noChangeAspect="1"/>
                  </p:cNvSpPr>
                  <p:nvPr/>
                </p:nvSpPr>
                <p:spPr bwMode="auto">
                  <a:xfrm>
                    <a:off x="2733" y="1164"/>
                    <a:ext cx="185" cy="280"/>
                  </a:xfrm>
                  <a:custGeom>
                    <a:avLst/>
                    <a:gdLst>
                      <a:gd name="T0" fmla="*/ 371 w 142"/>
                      <a:gd name="T1" fmla="*/ 323 h 213"/>
                      <a:gd name="T2" fmla="*/ 313 w 142"/>
                      <a:gd name="T3" fmla="*/ 362 h 213"/>
                      <a:gd name="T4" fmla="*/ 275 w 142"/>
                      <a:gd name="T5" fmla="*/ 390 h 213"/>
                      <a:gd name="T6" fmla="*/ 263 w 142"/>
                      <a:gd name="T7" fmla="*/ 435 h 213"/>
                      <a:gd name="T8" fmla="*/ 326 w 142"/>
                      <a:gd name="T9" fmla="*/ 528 h 213"/>
                      <a:gd name="T10" fmla="*/ 307 w 142"/>
                      <a:gd name="T11" fmla="*/ 586 h 213"/>
                      <a:gd name="T12" fmla="*/ 287 w 142"/>
                      <a:gd name="T13" fmla="*/ 577 h 213"/>
                      <a:gd name="T14" fmla="*/ 335 w 142"/>
                      <a:gd name="T15" fmla="*/ 588 h 213"/>
                      <a:gd name="T16" fmla="*/ 297 w 142"/>
                      <a:gd name="T17" fmla="*/ 599 h 213"/>
                      <a:gd name="T18" fmla="*/ 246 w 142"/>
                      <a:gd name="T19" fmla="*/ 634 h 213"/>
                      <a:gd name="T20" fmla="*/ 263 w 142"/>
                      <a:gd name="T21" fmla="*/ 648 h 213"/>
                      <a:gd name="T22" fmla="*/ 268 w 142"/>
                      <a:gd name="T23" fmla="*/ 691 h 213"/>
                      <a:gd name="T24" fmla="*/ 250 w 142"/>
                      <a:gd name="T25" fmla="*/ 735 h 213"/>
                      <a:gd name="T26" fmla="*/ 163 w 142"/>
                      <a:gd name="T27" fmla="*/ 803 h 213"/>
                      <a:gd name="T28" fmla="*/ 102 w 142"/>
                      <a:gd name="T29" fmla="*/ 836 h 213"/>
                      <a:gd name="T30" fmla="*/ 73 w 142"/>
                      <a:gd name="T31" fmla="*/ 747 h 213"/>
                      <a:gd name="T32" fmla="*/ 35 w 142"/>
                      <a:gd name="T33" fmla="*/ 657 h 213"/>
                      <a:gd name="T34" fmla="*/ 0 w 142"/>
                      <a:gd name="T35" fmla="*/ 615 h 213"/>
                      <a:gd name="T36" fmla="*/ 38 w 142"/>
                      <a:gd name="T37" fmla="*/ 549 h 213"/>
                      <a:gd name="T38" fmla="*/ 46 w 142"/>
                      <a:gd name="T39" fmla="*/ 477 h 213"/>
                      <a:gd name="T40" fmla="*/ 29 w 142"/>
                      <a:gd name="T41" fmla="*/ 435 h 213"/>
                      <a:gd name="T42" fmla="*/ 27 w 142"/>
                      <a:gd name="T43" fmla="*/ 317 h 213"/>
                      <a:gd name="T44" fmla="*/ 103 w 142"/>
                      <a:gd name="T45" fmla="*/ 291 h 213"/>
                      <a:gd name="T46" fmla="*/ 112 w 142"/>
                      <a:gd name="T47" fmla="*/ 188 h 213"/>
                      <a:gd name="T48" fmla="*/ 151 w 142"/>
                      <a:gd name="T49" fmla="*/ 160 h 213"/>
                      <a:gd name="T50" fmla="*/ 190 w 142"/>
                      <a:gd name="T51" fmla="*/ 66 h 213"/>
                      <a:gd name="T52" fmla="*/ 257 w 142"/>
                      <a:gd name="T53" fmla="*/ 32 h 213"/>
                      <a:gd name="T54" fmla="*/ 323 w 142"/>
                      <a:gd name="T55" fmla="*/ 0 h 213"/>
                      <a:gd name="T56" fmla="*/ 466 w 142"/>
                      <a:gd name="T57" fmla="*/ 50 h 213"/>
                      <a:gd name="T58" fmla="*/ 533 w 142"/>
                      <a:gd name="T59" fmla="*/ 188 h 213"/>
                      <a:gd name="T60" fmla="*/ 448 w 142"/>
                      <a:gd name="T61" fmla="*/ 191 h 213"/>
                      <a:gd name="T62" fmla="*/ 438 w 142"/>
                      <a:gd name="T63" fmla="*/ 200 h 213"/>
                      <a:gd name="T64" fmla="*/ 408 w 142"/>
                      <a:gd name="T65" fmla="*/ 247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213"/>
                      <a:gd name="T101" fmla="*/ 142 w 142"/>
                      <a:gd name="T102" fmla="*/ 213 h 2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213">
                        <a:moveTo>
                          <a:pt x="113" y="71"/>
                        </a:moveTo>
                        <a:lnTo>
                          <a:pt x="99" y="82"/>
                        </a:lnTo>
                        <a:lnTo>
                          <a:pt x="88" y="88"/>
                        </a:lnTo>
                        <a:lnTo>
                          <a:pt x="83" y="92"/>
                        </a:lnTo>
                        <a:lnTo>
                          <a:pt x="75" y="93"/>
                        </a:lnTo>
                        <a:lnTo>
                          <a:pt x="73" y="100"/>
                        </a:lnTo>
                        <a:lnTo>
                          <a:pt x="71" y="103"/>
                        </a:lnTo>
                        <a:lnTo>
                          <a:pt x="70" y="111"/>
                        </a:lnTo>
                        <a:lnTo>
                          <a:pt x="74" y="129"/>
                        </a:lnTo>
                        <a:lnTo>
                          <a:pt x="87" y="135"/>
                        </a:lnTo>
                        <a:lnTo>
                          <a:pt x="93" y="141"/>
                        </a:lnTo>
                        <a:lnTo>
                          <a:pt x="82" y="149"/>
                        </a:lnTo>
                        <a:lnTo>
                          <a:pt x="76" y="145"/>
                        </a:lnTo>
                        <a:lnTo>
                          <a:pt x="77" y="147"/>
                        </a:lnTo>
                        <a:lnTo>
                          <a:pt x="61" y="148"/>
                        </a:lnTo>
                        <a:lnTo>
                          <a:pt x="89" y="150"/>
                        </a:lnTo>
                        <a:lnTo>
                          <a:pt x="82" y="156"/>
                        </a:lnTo>
                        <a:lnTo>
                          <a:pt x="79" y="153"/>
                        </a:lnTo>
                        <a:lnTo>
                          <a:pt x="72" y="161"/>
                        </a:lnTo>
                        <a:lnTo>
                          <a:pt x="65" y="161"/>
                        </a:lnTo>
                        <a:lnTo>
                          <a:pt x="70" y="164"/>
                        </a:lnTo>
                        <a:lnTo>
                          <a:pt x="70" y="165"/>
                        </a:lnTo>
                        <a:lnTo>
                          <a:pt x="69" y="171"/>
                        </a:lnTo>
                        <a:lnTo>
                          <a:pt x="71" y="176"/>
                        </a:lnTo>
                        <a:lnTo>
                          <a:pt x="69" y="175"/>
                        </a:lnTo>
                        <a:lnTo>
                          <a:pt x="67" y="187"/>
                        </a:lnTo>
                        <a:lnTo>
                          <a:pt x="64" y="200"/>
                        </a:lnTo>
                        <a:lnTo>
                          <a:pt x="44" y="205"/>
                        </a:lnTo>
                        <a:lnTo>
                          <a:pt x="41" y="213"/>
                        </a:lnTo>
                        <a:lnTo>
                          <a:pt x="27" y="213"/>
                        </a:lnTo>
                        <a:lnTo>
                          <a:pt x="23" y="200"/>
                        </a:lnTo>
                        <a:lnTo>
                          <a:pt x="19" y="190"/>
                        </a:lnTo>
                        <a:lnTo>
                          <a:pt x="8" y="172"/>
                        </a:lnTo>
                        <a:lnTo>
                          <a:pt x="9" y="167"/>
                        </a:lnTo>
                        <a:lnTo>
                          <a:pt x="4" y="166"/>
                        </a:lnTo>
                        <a:lnTo>
                          <a:pt x="0" y="157"/>
                        </a:lnTo>
                        <a:lnTo>
                          <a:pt x="2" y="155"/>
                        </a:lnTo>
                        <a:lnTo>
                          <a:pt x="10" y="140"/>
                        </a:lnTo>
                        <a:lnTo>
                          <a:pt x="12" y="126"/>
                        </a:lnTo>
                        <a:lnTo>
                          <a:pt x="12" y="122"/>
                        </a:lnTo>
                        <a:lnTo>
                          <a:pt x="17" y="117"/>
                        </a:lnTo>
                        <a:lnTo>
                          <a:pt x="8" y="111"/>
                        </a:lnTo>
                        <a:lnTo>
                          <a:pt x="7" y="96"/>
                        </a:lnTo>
                        <a:lnTo>
                          <a:pt x="7" y="81"/>
                        </a:lnTo>
                        <a:lnTo>
                          <a:pt x="17" y="75"/>
                        </a:lnTo>
                        <a:lnTo>
                          <a:pt x="28" y="74"/>
                        </a:lnTo>
                        <a:lnTo>
                          <a:pt x="22" y="66"/>
                        </a:lnTo>
                        <a:lnTo>
                          <a:pt x="30" y="48"/>
                        </a:lnTo>
                        <a:lnTo>
                          <a:pt x="28" y="44"/>
                        </a:lnTo>
                        <a:lnTo>
                          <a:pt x="40" y="41"/>
                        </a:lnTo>
                        <a:lnTo>
                          <a:pt x="44" y="32"/>
                        </a:lnTo>
                        <a:lnTo>
                          <a:pt x="51" y="17"/>
                        </a:lnTo>
                        <a:lnTo>
                          <a:pt x="65" y="13"/>
                        </a:lnTo>
                        <a:lnTo>
                          <a:pt x="68" y="8"/>
                        </a:lnTo>
                        <a:lnTo>
                          <a:pt x="87" y="8"/>
                        </a:lnTo>
                        <a:lnTo>
                          <a:pt x="86" y="0"/>
                        </a:lnTo>
                        <a:lnTo>
                          <a:pt x="91" y="0"/>
                        </a:lnTo>
                        <a:lnTo>
                          <a:pt x="124" y="13"/>
                        </a:lnTo>
                        <a:lnTo>
                          <a:pt x="135" y="33"/>
                        </a:lnTo>
                        <a:lnTo>
                          <a:pt x="142" y="48"/>
                        </a:lnTo>
                        <a:lnTo>
                          <a:pt x="125" y="47"/>
                        </a:lnTo>
                        <a:lnTo>
                          <a:pt x="120" y="49"/>
                        </a:lnTo>
                        <a:lnTo>
                          <a:pt x="119" y="53"/>
                        </a:lnTo>
                        <a:lnTo>
                          <a:pt x="117" y="51"/>
                        </a:lnTo>
                        <a:lnTo>
                          <a:pt x="110" y="56"/>
                        </a:lnTo>
                        <a:lnTo>
                          <a:pt x="108" y="63"/>
                        </a:lnTo>
                        <a:lnTo>
                          <a:pt x="113" y="7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3" name="Freeform 239"/>
                  <p:cNvSpPr>
                    <a:spLocks noChangeAspect="1"/>
                  </p:cNvSpPr>
                  <p:nvPr/>
                </p:nvSpPr>
                <p:spPr bwMode="auto">
                  <a:xfrm>
                    <a:off x="2663" y="1617"/>
                    <a:ext cx="74" cy="39"/>
                  </a:xfrm>
                  <a:custGeom>
                    <a:avLst/>
                    <a:gdLst>
                      <a:gd name="T0" fmla="*/ 189 w 58"/>
                      <a:gd name="T1" fmla="*/ 66 h 30"/>
                      <a:gd name="T2" fmla="*/ 181 w 58"/>
                      <a:gd name="T3" fmla="*/ 83 h 30"/>
                      <a:gd name="T4" fmla="*/ 145 w 58"/>
                      <a:gd name="T5" fmla="*/ 83 h 30"/>
                      <a:gd name="T6" fmla="*/ 128 w 58"/>
                      <a:gd name="T7" fmla="*/ 103 h 30"/>
                      <a:gd name="T8" fmla="*/ 98 w 58"/>
                      <a:gd name="T9" fmla="*/ 83 h 30"/>
                      <a:gd name="T10" fmla="*/ 70 w 58"/>
                      <a:gd name="T11" fmla="*/ 103 h 30"/>
                      <a:gd name="T12" fmla="*/ 40 w 58"/>
                      <a:gd name="T13" fmla="*/ 112 h 30"/>
                      <a:gd name="T14" fmla="*/ 17 w 58"/>
                      <a:gd name="T15" fmla="*/ 74 h 30"/>
                      <a:gd name="T16" fmla="*/ 0 w 58"/>
                      <a:gd name="T17" fmla="*/ 86 h 30"/>
                      <a:gd name="T18" fmla="*/ 37 w 58"/>
                      <a:gd name="T19" fmla="*/ 22 h 30"/>
                      <a:gd name="T20" fmla="*/ 47 w 58"/>
                      <a:gd name="T21" fmla="*/ 16 h 30"/>
                      <a:gd name="T22" fmla="*/ 65 w 58"/>
                      <a:gd name="T23" fmla="*/ 1 h 30"/>
                      <a:gd name="T24" fmla="*/ 112 w 58"/>
                      <a:gd name="T25" fmla="*/ 0 h 30"/>
                      <a:gd name="T26" fmla="*/ 156 w 58"/>
                      <a:gd name="T27" fmla="*/ 9 h 30"/>
                      <a:gd name="T28" fmla="*/ 156 w 58"/>
                      <a:gd name="T29" fmla="*/ 27 h 30"/>
                      <a:gd name="T30" fmla="*/ 156 w 58"/>
                      <a:gd name="T31" fmla="*/ 29 h 30"/>
                      <a:gd name="T32" fmla="*/ 148 w 58"/>
                      <a:gd name="T33" fmla="*/ 38 h 30"/>
                      <a:gd name="T34" fmla="*/ 163 w 58"/>
                      <a:gd name="T35" fmla="*/ 38 h 30"/>
                      <a:gd name="T36" fmla="*/ 195 w 58"/>
                      <a:gd name="T37" fmla="*/ 49 h 30"/>
                      <a:gd name="T38" fmla="*/ 195 w 58"/>
                      <a:gd name="T39" fmla="*/ 57 h 30"/>
                      <a:gd name="T40" fmla="*/ 189 w 58"/>
                      <a:gd name="T41" fmla="*/ 6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30"/>
                      <a:gd name="T65" fmla="*/ 58 w 58"/>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30">
                        <a:moveTo>
                          <a:pt x="56" y="18"/>
                        </a:moveTo>
                        <a:lnTo>
                          <a:pt x="53" y="22"/>
                        </a:lnTo>
                        <a:lnTo>
                          <a:pt x="43" y="22"/>
                        </a:lnTo>
                        <a:lnTo>
                          <a:pt x="38" y="28"/>
                        </a:lnTo>
                        <a:lnTo>
                          <a:pt x="29" y="22"/>
                        </a:lnTo>
                        <a:lnTo>
                          <a:pt x="21" y="28"/>
                        </a:lnTo>
                        <a:lnTo>
                          <a:pt x="12" y="30"/>
                        </a:lnTo>
                        <a:lnTo>
                          <a:pt x="5" y="20"/>
                        </a:lnTo>
                        <a:lnTo>
                          <a:pt x="0" y="23"/>
                        </a:lnTo>
                        <a:lnTo>
                          <a:pt x="11" y="6"/>
                        </a:lnTo>
                        <a:lnTo>
                          <a:pt x="14" y="4"/>
                        </a:lnTo>
                        <a:lnTo>
                          <a:pt x="19" y="1"/>
                        </a:lnTo>
                        <a:lnTo>
                          <a:pt x="33" y="0"/>
                        </a:lnTo>
                        <a:lnTo>
                          <a:pt x="46" y="2"/>
                        </a:lnTo>
                        <a:lnTo>
                          <a:pt x="46" y="7"/>
                        </a:lnTo>
                        <a:lnTo>
                          <a:pt x="46" y="8"/>
                        </a:lnTo>
                        <a:lnTo>
                          <a:pt x="44" y="10"/>
                        </a:lnTo>
                        <a:lnTo>
                          <a:pt x="48" y="10"/>
                        </a:lnTo>
                        <a:lnTo>
                          <a:pt x="58" y="13"/>
                        </a:lnTo>
                        <a:lnTo>
                          <a:pt x="58" y="15"/>
                        </a:lnTo>
                        <a:lnTo>
                          <a:pt x="56" y="1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4" name="Freeform 240"/>
                  <p:cNvSpPr>
                    <a:spLocks noChangeAspect="1"/>
                  </p:cNvSpPr>
                  <p:nvPr/>
                </p:nvSpPr>
                <p:spPr bwMode="auto">
                  <a:xfrm>
                    <a:off x="2376" y="1448"/>
                    <a:ext cx="72" cy="81"/>
                  </a:xfrm>
                  <a:custGeom>
                    <a:avLst/>
                    <a:gdLst>
                      <a:gd name="T0" fmla="*/ 211 w 55"/>
                      <a:gd name="T1" fmla="*/ 172 h 62"/>
                      <a:gd name="T2" fmla="*/ 211 w 55"/>
                      <a:gd name="T3" fmla="*/ 123 h 62"/>
                      <a:gd name="T4" fmla="*/ 211 w 55"/>
                      <a:gd name="T5" fmla="*/ 78 h 62"/>
                      <a:gd name="T6" fmla="*/ 182 w 55"/>
                      <a:gd name="T7" fmla="*/ 60 h 62"/>
                      <a:gd name="T8" fmla="*/ 170 w 55"/>
                      <a:gd name="T9" fmla="*/ 65 h 62"/>
                      <a:gd name="T10" fmla="*/ 126 w 55"/>
                      <a:gd name="T11" fmla="*/ 57 h 62"/>
                      <a:gd name="T12" fmla="*/ 165 w 55"/>
                      <a:gd name="T13" fmla="*/ 12 h 62"/>
                      <a:gd name="T14" fmla="*/ 173 w 55"/>
                      <a:gd name="T15" fmla="*/ 0 h 62"/>
                      <a:gd name="T16" fmla="*/ 153 w 55"/>
                      <a:gd name="T17" fmla="*/ 9 h 62"/>
                      <a:gd name="T18" fmla="*/ 132 w 55"/>
                      <a:gd name="T19" fmla="*/ 9 h 62"/>
                      <a:gd name="T20" fmla="*/ 96 w 55"/>
                      <a:gd name="T21" fmla="*/ 35 h 62"/>
                      <a:gd name="T22" fmla="*/ 107 w 55"/>
                      <a:gd name="T23" fmla="*/ 41 h 62"/>
                      <a:gd name="T24" fmla="*/ 96 w 55"/>
                      <a:gd name="T25" fmla="*/ 60 h 62"/>
                      <a:gd name="T26" fmla="*/ 29 w 55"/>
                      <a:gd name="T27" fmla="*/ 71 h 62"/>
                      <a:gd name="T28" fmla="*/ 38 w 55"/>
                      <a:gd name="T29" fmla="*/ 88 h 62"/>
                      <a:gd name="T30" fmla="*/ 12 w 55"/>
                      <a:gd name="T31" fmla="*/ 111 h 62"/>
                      <a:gd name="T32" fmla="*/ 71 w 55"/>
                      <a:gd name="T33" fmla="*/ 124 h 62"/>
                      <a:gd name="T34" fmla="*/ 29 w 55"/>
                      <a:gd name="T35" fmla="*/ 172 h 62"/>
                      <a:gd name="T36" fmla="*/ 71 w 55"/>
                      <a:gd name="T37" fmla="*/ 161 h 62"/>
                      <a:gd name="T38" fmla="*/ 29 w 55"/>
                      <a:gd name="T39" fmla="*/ 183 h 62"/>
                      <a:gd name="T40" fmla="*/ 0 w 55"/>
                      <a:gd name="T41" fmla="*/ 196 h 62"/>
                      <a:gd name="T42" fmla="*/ 16 w 55"/>
                      <a:gd name="T43" fmla="*/ 201 h 62"/>
                      <a:gd name="T44" fmla="*/ 0 w 55"/>
                      <a:gd name="T45" fmla="*/ 212 h 62"/>
                      <a:gd name="T46" fmla="*/ 22 w 55"/>
                      <a:gd name="T47" fmla="*/ 221 h 62"/>
                      <a:gd name="T48" fmla="*/ 16 w 55"/>
                      <a:gd name="T49" fmla="*/ 227 h 62"/>
                      <a:gd name="T50" fmla="*/ 38 w 55"/>
                      <a:gd name="T51" fmla="*/ 227 h 62"/>
                      <a:gd name="T52" fmla="*/ 35 w 55"/>
                      <a:gd name="T53" fmla="*/ 235 h 62"/>
                      <a:gd name="T54" fmla="*/ 93 w 55"/>
                      <a:gd name="T55" fmla="*/ 227 h 62"/>
                      <a:gd name="T56" fmla="*/ 139 w 55"/>
                      <a:gd name="T57" fmla="*/ 208 h 62"/>
                      <a:gd name="T58" fmla="*/ 189 w 55"/>
                      <a:gd name="T59" fmla="*/ 199 h 62"/>
                      <a:gd name="T60" fmla="*/ 211 w 55"/>
                      <a:gd name="T61" fmla="*/ 17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
                      <a:gd name="T94" fmla="*/ 0 h 62"/>
                      <a:gd name="T95" fmla="*/ 55 w 55"/>
                      <a:gd name="T96" fmla="*/ 62 h 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 h="62">
                        <a:moveTo>
                          <a:pt x="55" y="45"/>
                        </a:moveTo>
                        <a:lnTo>
                          <a:pt x="55" y="32"/>
                        </a:lnTo>
                        <a:lnTo>
                          <a:pt x="55" y="21"/>
                        </a:lnTo>
                        <a:lnTo>
                          <a:pt x="47" y="16"/>
                        </a:lnTo>
                        <a:lnTo>
                          <a:pt x="44" y="17"/>
                        </a:lnTo>
                        <a:lnTo>
                          <a:pt x="33" y="15"/>
                        </a:lnTo>
                        <a:lnTo>
                          <a:pt x="43" y="3"/>
                        </a:lnTo>
                        <a:lnTo>
                          <a:pt x="45" y="0"/>
                        </a:lnTo>
                        <a:lnTo>
                          <a:pt x="40" y="2"/>
                        </a:lnTo>
                        <a:lnTo>
                          <a:pt x="34" y="2"/>
                        </a:lnTo>
                        <a:lnTo>
                          <a:pt x="25" y="9"/>
                        </a:lnTo>
                        <a:lnTo>
                          <a:pt x="28" y="11"/>
                        </a:lnTo>
                        <a:lnTo>
                          <a:pt x="25" y="16"/>
                        </a:lnTo>
                        <a:lnTo>
                          <a:pt x="8" y="18"/>
                        </a:lnTo>
                        <a:lnTo>
                          <a:pt x="10" y="23"/>
                        </a:lnTo>
                        <a:lnTo>
                          <a:pt x="3" y="29"/>
                        </a:lnTo>
                        <a:lnTo>
                          <a:pt x="18" y="33"/>
                        </a:lnTo>
                        <a:lnTo>
                          <a:pt x="8" y="45"/>
                        </a:lnTo>
                        <a:lnTo>
                          <a:pt x="18" y="42"/>
                        </a:lnTo>
                        <a:lnTo>
                          <a:pt x="8" y="48"/>
                        </a:lnTo>
                        <a:lnTo>
                          <a:pt x="0" y="51"/>
                        </a:lnTo>
                        <a:lnTo>
                          <a:pt x="4" y="53"/>
                        </a:lnTo>
                        <a:lnTo>
                          <a:pt x="0" y="56"/>
                        </a:lnTo>
                        <a:lnTo>
                          <a:pt x="6" y="58"/>
                        </a:lnTo>
                        <a:lnTo>
                          <a:pt x="4" y="60"/>
                        </a:lnTo>
                        <a:lnTo>
                          <a:pt x="10" y="60"/>
                        </a:lnTo>
                        <a:lnTo>
                          <a:pt x="9" y="62"/>
                        </a:lnTo>
                        <a:lnTo>
                          <a:pt x="24" y="60"/>
                        </a:lnTo>
                        <a:lnTo>
                          <a:pt x="36" y="54"/>
                        </a:lnTo>
                        <a:lnTo>
                          <a:pt x="49" y="52"/>
                        </a:lnTo>
                        <a:lnTo>
                          <a:pt x="55" y="4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5" name="Freeform 241"/>
                  <p:cNvSpPr>
                    <a:spLocks noChangeAspect="1"/>
                  </p:cNvSpPr>
                  <p:nvPr/>
                </p:nvSpPr>
                <p:spPr bwMode="auto">
                  <a:xfrm>
                    <a:off x="2454" y="1377"/>
                    <a:ext cx="130" cy="186"/>
                  </a:xfrm>
                  <a:custGeom>
                    <a:avLst/>
                    <a:gdLst>
                      <a:gd name="T0" fmla="*/ 35 w 100"/>
                      <a:gd name="T1" fmla="*/ 170 h 140"/>
                      <a:gd name="T2" fmla="*/ 60 w 100"/>
                      <a:gd name="T3" fmla="*/ 178 h 140"/>
                      <a:gd name="T4" fmla="*/ 46 w 100"/>
                      <a:gd name="T5" fmla="*/ 227 h 140"/>
                      <a:gd name="T6" fmla="*/ 73 w 100"/>
                      <a:gd name="T7" fmla="*/ 256 h 140"/>
                      <a:gd name="T8" fmla="*/ 112 w 100"/>
                      <a:gd name="T9" fmla="*/ 264 h 140"/>
                      <a:gd name="T10" fmla="*/ 136 w 100"/>
                      <a:gd name="T11" fmla="*/ 349 h 140"/>
                      <a:gd name="T12" fmla="*/ 60 w 100"/>
                      <a:gd name="T13" fmla="*/ 387 h 140"/>
                      <a:gd name="T14" fmla="*/ 83 w 100"/>
                      <a:gd name="T15" fmla="*/ 407 h 140"/>
                      <a:gd name="T16" fmla="*/ 35 w 100"/>
                      <a:gd name="T17" fmla="*/ 464 h 140"/>
                      <a:gd name="T18" fmla="*/ 103 w 100"/>
                      <a:gd name="T19" fmla="*/ 480 h 140"/>
                      <a:gd name="T20" fmla="*/ 136 w 100"/>
                      <a:gd name="T21" fmla="*/ 484 h 140"/>
                      <a:gd name="T22" fmla="*/ 49 w 100"/>
                      <a:gd name="T23" fmla="*/ 533 h 140"/>
                      <a:gd name="T24" fmla="*/ 16 w 100"/>
                      <a:gd name="T25" fmla="*/ 579 h 140"/>
                      <a:gd name="T26" fmla="*/ 95 w 100"/>
                      <a:gd name="T27" fmla="*/ 569 h 140"/>
                      <a:gd name="T28" fmla="*/ 152 w 100"/>
                      <a:gd name="T29" fmla="*/ 541 h 140"/>
                      <a:gd name="T30" fmla="*/ 294 w 100"/>
                      <a:gd name="T31" fmla="*/ 533 h 140"/>
                      <a:gd name="T32" fmla="*/ 308 w 100"/>
                      <a:gd name="T33" fmla="*/ 480 h 140"/>
                      <a:gd name="T34" fmla="*/ 372 w 100"/>
                      <a:gd name="T35" fmla="*/ 409 h 140"/>
                      <a:gd name="T36" fmla="*/ 294 w 100"/>
                      <a:gd name="T37" fmla="*/ 391 h 140"/>
                      <a:gd name="T38" fmla="*/ 259 w 100"/>
                      <a:gd name="T39" fmla="*/ 329 h 140"/>
                      <a:gd name="T40" fmla="*/ 272 w 100"/>
                      <a:gd name="T41" fmla="*/ 312 h 140"/>
                      <a:gd name="T42" fmla="*/ 182 w 100"/>
                      <a:gd name="T43" fmla="*/ 181 h 140"/>
                      <a:gd name="T44" fmla="*/ 156 w 100"/>
                      <a:gd name="T45" fmla="*/ 155 h 140"/>
                      <a:gd name="T46" fmla="*/ 148 w 100"/>
                      <a:gd name="T47" fmla="*/ 141 h 140"/>
                      <a:gd name="T48" fmla="*/ 103 w 100"/>
                      <a:gd name="T49" fmla="*/ 65 h 140"/>
                      <a:gd name="T50" fmla="*/ 101 w 100"/>
                      <a:gd name="T51" fmla="*/ 54 h 140"/>
                      <a:gd name="T52" fmla="*/ 60 w 100"/>
                      <a:gd name="T53" fmla="*/ 0 h 140"/>
                      <a:gd name="T54" fmla="*/ 39 w 100"/>
                      <a:gd name="T55" fmla="*/ 41 h 140"/>
                      <a:gd name="T56" fmla="*/ 21 w 100"/>
                      <a:gd name="T57" fmla="*/ 72 h 140"/>
                      <a:gd name="T58" fmla="*/ 21 w 100"/>
                      <a:gd name="T59" fmla="*/ 92 h 140"/>
                      <a:gd name="T60" fmla="*/ 9 w 100"/>
                      <a:gd name="T61" fmla="*/ 128 h 140"/>
                      <a:gd name="T62" fmla="*/ 35 w 100"/>
                      <a:gd name="T63" fmla="*/ 124 h 140"/>
                      <a:gd name="T64" fmla="*/ 1 w 100"/>
                      <a:gd name="T65" fmla="*/ 219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40"/>
                      <a:gd name="T101" fmla="*/ 100 w 100"/>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40">
                        <a:moveTo>
                          <a:pt x="1" y="53"/>
                        </a:moveTo>
                        <a:lnTo>
                          <a:pt x="9" y="41"/>
                        </a:lnTo>
                        <a:lnTo>
                          <a:pt x="13" y="41"/>
                        </a:lnTo>
                        <a:lnTo>
                          <a:pt x="16" y="43"/>
                        </a:lnTo>
                        <a:lnTo>
                          <a:pt x="14" y="47"/>
                        </a:lnTo>
                        <a:lnTo>
                          <a:pt x="12" y="55"/>
                        </a:lnTo>
                        <a:lnTo>
                          <a:pt x="13" y="63"/>
                        </a:lnTo>
                        <a:lnTo>
                          <a:pt x="19" y="62"/>
                        </a:lnTo>
                        <a:lnTo>
                          <a:pt x="34" y="59"/>
                        </a:lnTo>
                        <a:lnTo>
                          <a:pt x="30" y="64"/>
                        </a:lnTo>
                        <a:lnTo>
                          <a:pt x="36" y="71"/>
                        </a:lnTo>
                        <a:lnTo>
                          <a:pt x="37" y="84"/>
                        </a:lnTo>
                        <a:lnTo>
                          <a:pt x="33" y="85"/>
                        </a:lnTo>
                        <a:lnTo>
                          <a:pt x="16" y="93"/>
                        </a:lnTo>
                        <a:lnTo>
                          <a:pt x="18" y="93"/>
                        </a:lnTo>
                        <a:lnTo>
                          <a:pt x="22" y="98"/>
                        </a:lnTo>
                        <a:lnTo>
                          <a:pt x="11" y="108"/>
                        </a:lnTo>
                        <a:lnTo>
                          <a:pt x="9" y="112"/>
                        </a:lnTo>
                        <a:lnTo>
                          <a:pt x="22" y="113"/>
                        </a:lnTo>
                        <a:lnTo>
                          <a:pt x="28" y="116"/>
                        </a:lnTo>
                        <a:lnTo>
                          <a:pt x="43" y="112"/>
                        </a:lnTo>
                        <a:lnTo>
                          <a:pt x="37" y="117"/>
                        </a:lnTo>
                        <a:lnTo>
                          <a:pt x="26" y="121"/>
                        </a:lnTo>
                        <a:lnTo>
                          <a:pt x="13" y="129"/>
                        </a:lnTo>
                        <a:lnTo>
                          <a:pt x="0" y="139"/>
                        </a:lnTo>
                        <a:lnTo>
                          <a:pt x="4" y="140"/>
                        </a:lnTo>
                        <a:lnTo>
                          <a:pt x="9" y="139"/>
                        </a:lnTo>
                        <a:lnTo>
                          <a:pt x="25" y="137"/>
                        </a:lnTo>
                        <a:lnTo>
                          <a:pt x="29" y="132"/>
                        </a:lnTo>
                        <a:lnTo>
                          <a:pt x="41" y="130"/>
                        </a:lnTo>
                        <a:lnTo>
                          <a:pt x="57" y="128"/>
                        </a:lnTo>
                        <a:lnTo>
                          <a:pt x="79" y="129"/>
                        </a:lnTo>
                        <a:lnTo>
                          <a:pt x="94" y="120"/>
                        </a:lnTo>
                        <a:lnTo>
                          <a:pt x="83" y="116"/>
                        </a:lnTo>
                        <a:lnTo>
                          <a:pt x="87" y="112"/>
                        </a:lnTo>
                        <a:lnTo>
                          <a:pt x="100" y="99"/>
                        </a:lnTo>
                        <a:lnTo>
                          <a:pt x="94" y="93"/>
                        </a:lnTo>
                        <a:lnTo>
                          <a:pt x="79" y="94"/>
                        </a:lnTo>
                        <a:lnTo>
                          <a:pt x="80" y="90"/>
                        </a:lnTo>
                        <a:lnTo>
                          <a:pt x="70" y="80"/>
                        </a:lnTo>
                        <a:lnTo>
                          <a:pt x="75" y="81"/>
                        </a:lnTo>
                        <a:lnTo>
                          <a:pt x="73" y="75"/>
                        </a:lnTo>
                        <a:lnTo>
                          <a:pt x="63" y="65"/>
                        </a:lnTo>
                        <a:lnTo>
                          <a:pt x="49" y="44"/>
                        </a:lnTo>
                        <a:lnTo>
                          <a:pt x="31" y="41"/>
                        </a:lnTo>
                        <a:lnTo>
                          <a:pt x="42" y="38"/>
                        </a:lnTo>
                        <a:lnTo>
                          <a:pt x="35" y="36"/>
                        </a:lnTo>
                        <a:lnTo>
                          <a:pt x="40" y="34"/>
                        </a:lnTo>
                        <a:lnTo>
                          <a:pt x="54" y="16"/>
                        </a:lnTo>
                        <a:lnTo>
                          <a:pt x="28" y="16"/>
                        </a:lnTo>
                        <a:lnTo>
                          <a:pt x="22" y="15"/>
                        </a:lnTo>
                        <a:lnTo>
                          <a:pt x="27" y="13"/>
                        </a:lnTo>
                        <a:lnTo>
                          <a:pt x="37" y="1"/>
                        </a:lnTo>
                        <a:lnTo>
                          <a:pt x="16" y="0"/>
                        </a:lnTo>
                        <a:lnTo>
                          <a:pt x="13" y="5"/>
                        </a:lnTo>
                        <a:lnTo>
                          <a:pt x="11" y="10"/>
                        </a:lnTo>
                        <a:lnTo>
                          <a:pt x="6" y="11"/>
                        </a:lnTo>
                        <a:lnTo>
                          <a:pt x="5" y="17"/>
                        </a:lnTo>
                        <a:lnTo>
                          <a:pt x="5" y="19"/>
                        </a:lnTo>
                        <a:lnTo>
                          <a:pt x="5" y="22"/>
                        </a:lnTo>
                        <a:lnTo>
                          <a:pt x="0" y="29"/>
                        </a:lnTo>
                        <a:lnTo>
                          <a:pt x="2" y="31"/>
                        </a:lnTo>
                        <a:lnTo>
                          <a:pt x="0" y="32"/>
                        </a:lnTo>
                        <a:lnTo>
                          <a:pt x="9" y="30"/>
                        </a:lnTo>
                        <a:lnTo>
                          <a:pt x="9" y="31"/>
                        </a:lnTo>
                        <a:lnTo>
                          <a:pt x="1" y="5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6" name="Freeform 242"/>
                  <p:cNvSpPr>
                    <a:spLocks noChangeAspect="1"/>
                  </p:cNvSpPr>
                  <p:nvPr/>
                </p:nvSpPr>
                <p:spPr bwMode="auto">
                  <a:xfrm>
                    <a:off x="2418" y="1450"/>
                    <a:ext cx="39" cy="25"/>
                  </a:xfrm>
                  <a:custGeom>
                    <a:avLst/>
                    <a:gdLst>
                      <a:gd name="T0" fmla="*/ 112 w 30"/>
                      <a:gd name="T1" fmla="*/ 39 h 20"/>
                      <a:gd name="T2" fmla="*/ 108 w 30"/>
                      <a:gd name="T3" fmla="*/ 26 h 20"/>
                      <a:gd name="T4" fmla="*/ 78 w 30"/>
                      <a:gd name="T5" fmla="*/ 0 h 20"/>
                      <a:gd name="T6" fmla="*/ 38 w 30"/>
                      <a:gd name="T7" fmla="*/ 7 h 20"/>
                      <a:gd name="T8" fmla="*/ 0 w 30"/>
                      <a:gd name="T9" fmla="*/ 40 h 20"/>
                      <a:gd name="T10" fmla="*/ 39 w 30"/>
                      <a:gd name="T11" fmla="*/ 49 h 20"/>
                      <a:gd name="T12" fmla="*/ 51 w 30"/>
                      <a:gd name="T13" fmla="*/ 46 h 20"/>
                      <a:gd name="T14" fmla="*/ 83 w 30"/>
                      <a:gd name="T15" fmla="*/ 61 h 20"/>
                      <a:gd name="T16" fmla="*/ 112 w 30"/>
                      <a:gd name="T17" fmla="*/ 3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0"/>
                      <a:gd name="T29" fmla="*/ 30 w 3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0">
                        <a:moveTo>
                          <a:pt x="30" y="13"/>
                        </a:moveTo>
                        <a:lnTo>
                          <a:pt x="29" y="9"/>
                        </a:lnTo>
                        <a:lnTo>
                          <a:pt x="21" y="0"/>
                        </a:lnTo>
                        <a:lnTo>
                          <a:pt x="10" y="2"/>
                        </a:lnTo>
                        <a:lnTo>
                          <a:pt x="0" y="14"/>
                        </a:lnTo>
                        <a:lnTo>
                          <a:pt x="11" y="16"/>
                        </a:lnTo>
                        <a:lnTo>
                          <a:pt x="14" y="15"/>
                        </a:lnTo>
                        <a:lnTo>
                          <a:pt x="22" y="20"/>
                        </a:lnTo>
                        <a:lnTo>
                          <a:pt x="30" y="1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7" name="Freeform 243"/>
                  <p:cNvSpPr>
                    <a:spLocks noChangeAspect="1"/>
                  </p:cNvSpPr>
                  <p:nvPr/>
                </p:nvSpPr>
                <p:spPr bwMode="auto">
                  <a:xfrm>
                    <a:off x="2376" y="1743"/>
                    <a:ext cx="60" cy="114"/>
                  </a:xfrm>
                  <a:custGeom>
                    <a:avLst/>
                    <a:gdLst>
                      <a:gd name="T0" fmla="*/ 70 w 47"/>
                      <a:gd name="T1" fmla="*/ 0 h 87"/>
                      <a:gd name="T2" fmla="*/ 46 w 47"/>
                      <a:gd name="T3" fmla="*/ 1 h 87"/>
                      <a:gd name="T4" fmla="*/ 47 w 47"/>
                      <a:gd name="T5" fmla="*/ 83 h 87"/>
                      <a:gd name="T6" fmla="*/ 29 w 47"/>
                      <a:gd name="T7" fmla="*/ 132 h 87"/>
                      <a:gd name="T8" fmla="*/ 10 w 47"/>
                      <a:gd name="T9" fmla="*/ 178 h 87"/>
                      <a:gd name="T10" fmla="*/ 0 w 47"/>
                      <a:gd name="T11" fmla="*/ 225 h 87"/>
                      <a:gd name="T12" fmla="*/ 28 w 47"/>
                      <a:gd name="T13" fmla="*/ 238 h 87"/>
                      <a:gd name="T14" fmla="*/ 37 w 47"/>
                      <a:gd name="T15" fmla="*/ 238 h 87"/>
                      <a:gd name="T16" fmla="*/ 29 w 47"/>
                      <a:gd name="T17" fmla="*/ 335 h 87"/>
                      <a:gd name="T18" fmla="*/ 98 w 47"/>
                      <a:gd name="T19" fmla="*/ 325 h 87"/>
                      <a:gd name="T20" fmla="*/ 98 w 47"/>
                      <a:gd name="T21" fmla="*/ 305 h 87"/>
                      <a:gd name="T22" fmla="*/ 114 w 47"/>
                      <a:gd name="T23" fmla="*/ 266 h 87"/>
                      <a:gd name="T24" fmla="*/ 112 w 47"/>
                      <a:gd name="T25" fmla="*/ 249 h 87"/>
                      <a:gd name="T26" fmla="*/ 114 w 47"/>
                      <a:gd name="T27" fmla="*/ 216 h 87"/>
                      <a:gd name="T28" fmla="*/ 98 w 47"/>
                      <a:gd name="T29" fmla="*/ 161 h 87"/>
                      <a:gd name="T30" fmla="*/ 114 w 47"/>
                      <a:gd name="T31" fmla="*/ 160 h 87"/>
                      <a:gd name="T32" fmla="*/ 135 w 47"/>
                      <a:gd name="T33" fmla="*/ 77 h 87"/>
                      <a:gd name="T34" fmla="*/ 160 w 47"/>
                      <a:gd name="T35" fmla="*/ 41 h 87"/>
                      <a:gd name="T36" fmla="*/ 152 w 47"/>
                      <a:gd name="T37" fmla="*/ 12 h 87"/>
                      <a:gd name="T38" fmla="*/ 88 w 47"/>
                      <a:gd name="T39" fmla="*/ 9 h 87"/>
                      <a:gd name="T40" fmla="*/ 70 w 47"/>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87"/>
                      <a:gd name="T65" fmla="*/ 47 w 47"/>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87">
                        <a:moveTo>
                          <a:pt x="21" y="0"/>
                        </a:moveTo>
                        <a:lnTo>
                          <a:pt x="13" y="1"/>
                        </a:lnTo>
                        <a:lnTo>
                          <a:pt x="14" y="21"/>
                        </a:lnTo>
                        <a:lnTo>
                          <a:pt x="9" y="34"/>
                        </a:lnTo>
                        <a:lnTo>
                          <a:pt x="3" y="46"/>
                        </a:lnTo>
                        <a:lnTo>
                          <a:pt x="0" y="58"/>
                        </a:lnTo>
                        <a:lnTo>
                          <a:pt x="8" y="62"/>
                        </a:lnTo>
                        <a:lnTo>
                          <a:pt x="11" y="62"/>
                        </a:lnTo>
                        <a:lnTo>
                          <a:pt x="9" y="87"/>
                        </a:lnTo>
                        <a:lnTo>
                          <a:pt x="29" y="84"/>
                        </a:lnTo>
                        <a:lnTo>
                          <a:pt x="29" y="79"/>
                        </a:lnTo>
                        <a:lnTo>
                          <a:pt x="34" y="69"/>
                        </a:lnTo>
                        <a:lnTo>
                          <a:pt x="33" y="65"/>
                        </a:lnTo>
                        <a:lnTo>
                          <a:pt x="34" y="56"/>
                        </a:lnTo>
                        <a:lnTo>
                          <a:pt x="29" y="42"/>
                        </a:lnTo>
                        <a:lnTo>
                          <a:pt x="34" y="41"/>
                        </a:lnTo>
                        <a:lnTo>
                          <a:pt x="40" y="20"/>
                        </a:lnTo>
                        <a:lnTo>
                          <a:pt x="47" y="11"/>
                        </a:lnTo>
                        <a:lnTo>
                          <a:pt x="45" y="3"/>
                        </a:lnTo>
                        <a:lnTo>
                          <a:pt x="26" y="2"/>
                        </a:lnTo>
                        <a:lnTo>
                          <a:pt x="21"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8" name="Freeform 244"/>
                  <p:cNvSpPr>
                    <a:spLocks noChangeAspect="1"/>
                  </p:cNvSpPr>
                  <p:nvPr/>
                </p:nvSpPr>
                <p:spPr bwMode="auto">
                  <a:xfrm>
                    <a:off x="2389" y="1704"/>
                    <a:ext cx="222" cy="173"/>
                  </a:xfrm>
                  <a:custGeom>
                    <a:avLst/>
                    <a:gdLst>
                      <a:gd name="T0" fmla="*/ 126 w 171"/>
                      <a:gd name="T1" fmla="*/ 127 h 131"/>
                      <a:gd name="T2" fmla="*/ 58 w 171"/>
                      <a:gd name="T3" fmla="*/ 124 h 131"/>
                      <a:gd name="T4" fmla="*/ 39 w 171"/>
                      <a:gd name="T5" fmla="*/ 115 h 131"/>
                      <a:gd name="T6" fmla="*/ 10 w 171"/>
                      <a:gd name="T7" fmla="*/ 121 h 131"/>
                      <a:gd name="T8" fmla="*/ 10 w 171"/>
                      <a:gd name="T9" fmla="*/ 103 h 131"/>
                      <a:gd name="T10" fmla="*/ 8 w 171"/>
                      <a:gd name="T11" fmla="*/ 86 h 131"/>
                      <a:gd name="T12" fmla="*/ 8 w 171"/>
                      <a:gd name="T13" fmla="*/ 77 h 131"/>
                      <a:gd name="T14" fmla="*/ 0 w 171"/>
                      <a:gd name="T15" fmla="*/ 65 h 131"/>
                      <a:gd name="T16" fmla="*/ 0 w 171"/>
                      <a:gd name="T17" fmla="*/ 37 h 131"/>
                      <a:gd name="T18" fmla="*/ 75 w 171"/>
                      <a:gd name="T19" fmla="*/ 0 h 131"/>
                      <a:gd name="T20" fmla="*/ 140 w 171"/>
                      <a:gd name="T21" fmla="*/ 9 h 131"/>
                      <a:gd name="T22" fmla="*/ 199 w 171"/>
                      <a:gd name="T23" fmla="*/ 12 h 131"/>
                      <a:gd name="T24" fmla="*/ 258 w 171"/>
                      <a:gd name="T25" fmla="*/ 16 h 131"/>
                      <a:gd name="T26" fmla="*/ 313 w 171"/>
                      <a:gd name="T27" fmla="*/ 16 h 131"/>
                      <a:gd name="T28" fmla="*/ 373 w 171"/>
                      <a:gd name="T29" fmla="*/ 21 h 131"/>
                      <a:gd name="T30" fmla="*/ 402 w 171"/>
                      <a:gd name="T31" fmla="*/ 45 h 131"/>
                      <a:gd name="T32" fmla="*/ 541 w 171"/>
                      <a:gd name="T33" fmla="*/ 77 h 131"/>
                      <a:gd name="T34" fmla="*/ 543 w 171"/>
                      <a:gd name="T35" fmla="*/ 86 h 131"/>
                      <a:gd name="T36" fmla="*/ 556 w 171"/>
                      <a:gd name="T37" fmla="*/ 86 h 131"/>
                      <a:gd name="T38" fmla="*/ 631 w 171"/>
                      <a:gd name="T39" fmla="*/ 87 h 131"/>
                      <a:gd name="T40" fmla="*/ 618 w 171"/>
                      <a:gd name="T41" fmla="*/ 136 h 131"/>
                      <a:gd name="T42" fmla="*/ 565 w 171"/>
                      <a:gd name="T43" fmla="*/ 173 h 131"/>
                      <a:gd name="T44" fmla="*/ 508 w 171"/>
                      <a:gd name="T45" fmla="*/ 201 h 131"/>
                      <a:gd name="T46" fmla="*/ 475 w 171"/>
                      <a:gd name="T47" fmla="*/ 250 h 131"/>
                      <a:gd name="T48" fmla="*/ 448 w 171"/>
                      <a:gd name="T49" fmla="*/ 301 h 131"/>
                      <a:gd name="T50" fmla="*/ 469 w 171"/>
                      <a:gd name="T51" fmla="*/ 353 h 131"/>
                      <a:gd name="T52" fmla="*/ 423 w 171"/>
                      <a:gd name="T53" fmla="*/ 409 h 131"/>
                      <a:gd name="T54" fmla="*/ 412 w 171"/>
                      <a:gd name="T55" fmla="*/ 425 h 131"/>
                      <a:gd name="T56" fmla="*/ 369 w 171"/>
                      <a:gd name="T57" fmla="*/ 450 h 131"/>
                      <a:gd name="T58" fmla="*/ 344 w 171"/>
                      <a:gd name="T59" fmla="*/ 481 h 131"/>
                      <a:gd name="T60" fmla="*/ 284 w 171"/>
                      <a:gd name="T61" fmla="*/ 490 h 131"/>
                      <a:gd name="T62" fmla="*/ 221 w 171"/>
                      <a:gd name="T63" fmla="*/ 501 h 131"/>
                      <a:gd name="T64" fmla="*/ 182 w 171"/>
                      <a:gd name="T65" fmla="*/ 526 h 131"/>
                      <a:gd name="T66" fmla="*/ 175 w 171"/>
                      <a:gd name="T67" fmla="*/ 526 h 131"/>
                      <a:gd name="T68" fmla="*/ 140 w 171"/>
                      <a:gd name="T69" fmla="*/ 526 h 131"/>
                      <a:gd name="T70" fmla="*/ 126 w 171"/>
                      <a:gd name="T71" fmla="*/ 474 h 131"/>
                      <a:gd name="T72" fmla="*/ 88 w 171"/>
                      <a:gd name="T73" fmla="*/ 450 h 131"/>
                      <a:gd name="T74" fmla="*/ 71 w 171"/>
                      <a:gd name="T75" fmla="*/ 453 h 131"/>
                      <a:gd name="T76" fmla="*/ 71 w 171"/>
                      <a:gd name="T77" fmla="*/ 436 h 131"/>
                      <a:gd name="T78" fmla="*/ 88 w 171"/>
                      <a:gd name="T79" fmla="*/ 392 h 131"/>
                      <a:gd name="T80" fmla="*/ 86 w 171"/>
                      <a:gd name="T81" fmla="*/ 379 h 131"/>
                      <a:gd name="T82" fmla="*/ 88 w 171"/>
                      <a:gd name="T83" fmla="*/ 341 h 131"/>
                      <a:gd name="T84" fmla="*/ 71 w 171"/>
                      <a:gd name="T85" fmla="*/ 287 h 131"/>
                      <a:gd name="T86" fmla="*/ 88 w 171"/>
                      <a:gd name="T87" fmla="*/ 279 h 131"/>
                      <a:gd name="T88" fmla="*/ 112 w 171"/>
                      <a:gd name="T89" fmla="*/ 199 h 131"/>
                      <a:gd name="T90" fmla="*/ 135 w 171"/>
                      <a:gd name="T91" fmla="*/ 160 h 131"/>
                      <a:gd name="T92" fmla="*/ 126 w 171"/>
                      <a:gd name="T93" fmla="*/ 127 h 1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1"/>
                      <a:gd name="T142" fmla="*/ 0 h 131"/>
                      <a:gd name="T143" fmla="*/ 171 w 171"/>
                      <a:gd name="T144" fmla="*/ 131 h 1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1" h="131">
                        <a:moveTo>
                          <a:pt x="35" y="32"/>
                        </a:moveTo>
                        <a:lnTo>
                          <a:pt x="16" y="31"/>
                        </a:lnTo>
                        <a:lnTo>
                          <a:pt x="11" y="29"/>
                        </a:lnTo>
                        <a:lnTo>
                          <a:pt x="3" y="30"/>
                        </a:lnTo>
                        <a:lnTo>
                          <a:pt x="3" y="26"/>
                        </a:lnTo>
                        <a:lnTo>
                          <a:pt x="2" y="21"/>
                        </a:lnTo>
                        <a:lnTo>
                          <a:pt x="2" y="19"/>
                        </a:lnTo>
                        <a:lnTo>
                          <a:pt x="0" y="16"/>
                        </a:lnTo>
                        <a:lnTo>
                          <a:pt x="0" y="9"/>
                        </a:lnTo>
                        <a:lnTo>
                          <a:pt x="21" y="0"/>
                        </a:lnTo>
                        <a:lnTo>
                          <a:pt x="38" y="2"/>
                        </a:lnTo>
                        <a:lnTo>
                          <a:pt x="54" y="3"/>
                        </a:lnTo>
                        <a:lnTo>
                          <a:pt x="70" y="4"/>
                        </a:lnTo>
                        <a:lnTo>
                          <a:pt x="85" y="4"/>
                        </a:lnTo>
                        <a:lnTo>
                          <a:pt x="101" y="5"/>
                        </a:lnTo>
                        <a:lnTo>
                          <a:pt x="109" y="11"/>
                        </a:lnTo>
                        <a:lnTo>
                          <a:pt x="146" y="19"/>
                        </a:lnTo>
                        <a:lnTo>
                          <a:pt x="147" y="21"/>
                        </a:lnTo>
                        <a:lnTo>
                          <a:pt x="151" y="21"/>
                        </a:lnTo>
                        <a:lnTo>
                          <a:pt x="171" y="22"/>
                        </a:lnTo>
                        <a:lnTo>
                          <a:pt x="168" y="34"/>
                        </a:lnTo>
                        <a:lnTo>
                          <a:pt x="153" y="43"/>
                        </a:lnTo>
                        <a:lnTo>
                          <a:pt x="138" y="50"/>
                        </a:lnTo>
                        <a:lnTo>
                          <a:pt x="129" y="62"/>
                        </a:lnTo>
                        <a:lnTo>
                          <a:pt x="122" y="75"/>
                        </a:lnTo>
                        <a:lnTo>
                          <a:pt x="127" y="88"/>
                        </a:lnTo>
                        <a:lnTo>
                          <a:pt x="115" y="102"/>
                        </a:lnTo>
                        <a:lnTo>
                          <a:pt x="112" y="106"/>
                        </a:lnTo>
                        <a:lnTo>
                          <a:pt x="100" y="112"/>
                        </a:lnTo>
                        <a:lnTo>
                          <a:pt x="93" y="120"/>
                        </a:lnTo>
                        <a:lnTo>
                          <a:pt x="77" y="122"/>
                        </a:lnTo>
                        <a:lnTo>
                          <a:pt x="60" y="124"/>
                        </a:lnTo>
                        <a:lnTo>
                          <a:pt x="49" y="131"/>
                        </a:lnTo>
                        <a:lnTo>
                          <a:pt x="48" y="131"/>
                        </a:lnTo>
                        <a:lnTo>
                          <a:pt x="38" y="131"/>
                        </a:lnTo>
                        <a:lnTo>
                          <a:pt x="35" y="118"/>
                        </a:lnTo>
                        <a:lnTo>
                          <a:pt x="24" y="112"/>
                        </a:lnTo>
                        <a:lnTo>
                          <a:pt x="19" y="113"/>
                        </a:lnTo>
                        <a:lnTo>
                          <a:pt x="19" y="108"/>
                        </a:lnTo>
                        <a:lnTo>
                          <a:pt x="24" y="98"/>
                        </a:lnTo>
                        <a:lnTo>
                          <a:pt x="23" y="94"/>
                        </a:lnTo>
                        <a:lnTo>
                          <a:pt x="24" y="85"/>
                        </a:lnTo>
                        <a:lnTo>
                          <a:pt x="19" y="71"/>
                        </a:lnTo>
                        <a:lnTo>
                          <a:pt x="24" y="70"/>
                        </a:lnTo>
                        <a:lnTo>
                          <a:pt x="30" y="49"/>
                        </a:lnTo>
                        <a:lnTo>
                          <a:pt x="37" y="40"/>
                        </a:lnTo>
                        <a:lnTo>
                          <a:pt x="35" y="3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grpSp>
          </p:grpSp>
          <p:grpSp>
            <p:nvGrpSpPr>
              <p:cNvPr id="408" name="Group 245"/>
              <p:cNvGrpSpPr>
                <a:grpSpLocks/>
              </p:cNvGrpSpPr>
              <p:nvPr/>
            </p:nvGrpSpPr>
            <p:grpSpPr bwMode="auto">
              <a:xfrm>
                <a:off x="695325" y="1905917"/>
                <a:ext cx="2478088" cy="1601788"/>
                <a:chOff x="54" y="1129"/>
                <a:chExt cx="1561" cy="1009"/>
              </a:xfrm>
              <a:solidFill>
                <a:srgbClr val="009900"/>
              </a:solidFill>
            </p:grpSpPr>
            <p:grpSp>
              <p:nvGrpSpPr>
                <p:cNvPr id="409" name="Group 246"/>
                <p:cNvGrpSpPr>
                  <a:grpSpLocks noChangeAspect="1"/>
                </p:cNvGrpSpPr>
                <p:nvPr/>
              </p:nvGrpSpPr>
              <p:grpSpPr bwMode="auto">
                <a:xfrm>
                  <a:off x="784" y="1129"/>
                  <a:ext cx="831" cy="320"/>
                  <a:chOff x="864" y="926"/>
                  <a:chExt cx="990" cy="381"/>
                </a:xfrm>
                <a:grpFill/>
              </p:grpSpPr>
              <p:sp>
                <p:nvSpPr>
                  <p:cNvPr id="415" name="Freeform 247"/>
                  <p:cNvSpPr>
                    <a:spLocks noChangeAspect="1"/>
                  </p:cNvSpPr>
                  <p:nvPr/>
                </p:nvSpPr>
                <p:spPr bwMode="auto">
                  <a:xfrm>
                    <a:off x="1353" y="1074"/>
                    <a:ext cx="357" cy="233"/>
                  </a:xfrm>
                  <a:custGeom>
                    <a:avLst/>
                    <a:gdLst>
                      <a:gd name="T0" fmla="*/ 752 w 274"/>
                      <a:gd name="T1" fmla="*/ 153 h 177"/>
                      <a:gd name="T2" fmla="*/ 710 w 274"/>
                      <a:gd name="T3" fmla="*/ 125 h 177"/>
                      <a:gd name="T4" fmla="*/ 666 w 274"/>
                      <a:gd name="T5" fmla="*/ 125 h 177"/>
                      <a:gd name="T6" fmla="*/ 598 w 274"/>
                      <a:gd name="T7" fmla="*/ 149 h 177"/>
                      <a:gd name="T8" fmla="*/ 611 w 274"/>
                      <a:gd name="T9" fmla="*/ 99 h 177"/>
                      <a:gd name="T10" fmla="*/ 645 w 274"/>
                      <a:gd name="T11" fmla="*/ 87 h 177"/>
                      <a:gd name="T12" fmla="*/ 483 w 274"/>
                      <a:gd name="T13" fmla="*/ 87 h 177"/>
                      <a:gd name="T14" fmla="*/ 474 w 274"/>
                      <a:gd name="T15" fmla="*/ 95 h 177"/>
                      <a:gd name="T16" fmla="*/ 436 w 274"/>
                      <a:gd name="T17" fmla="*/ 88 h 177"/>
                      <a:gd name="T18" fmla="*/ 399 w 274"/>
                      <a:gd name="T19" fmla="*/ 86 h 177"/>
                      <a:gd name="T20" fmla="*/ 343 w 274"/>
                      <a:gd name="T21" fmla="*/ 24 h 177"/>
                      <a:gd name="T22" fmla="*/ 268 w 274"/>
                      <a:gd name="T23" fmla="*/ 42 h 177"/>
                      <a:gd name="T24" fmla="*/ 250 w 274"/>
                      <a:gd name="T25" fmla="*/ 86 h 177"/>
                      <a:gd name="T26" fmla="*/ 220 w 274"/>
                      <a:gd name="T27" fmla="*/ 130 h 177"/>
                      <a:gd name="T28" fmla="*/ 173 w 274"/>
                      <a:gd name="T29" fmla="*/ 99 h 177"/>
                      <a:gd name="T30" fmla="*/ 86 w 274"/>
                      <a:gd name="T31" fmla="*/ 50 h 177"/>
                      <a:gd name="T32" fmla="*/ 21 w 274"/>
                      <a:gd name="T33" fmla="*/ 188 h 177"/>
                      <a:gd name="T34" fmla="*/ 116 w 274"/>
                      <a:gd name="T35" fmla="*/ 209 h 177"/>
                      <a:gd name="T36" fmla="*/ 275 w 274"/>
                      <a:gd name="T37" fmla="*/ 204 h 177"/>
                      <a:gd name="T38" fmla="*/ 421 w 274"/>
                      <a:gd name="T39" fmla="*/ 196 h 177"/>
                      <a:gd name="T40" fmla="*/ 460 w 274"/>
                      <a:gd name="T41" fmla="*/ 237 h 177"/>
                      <a:gd name="T42" fmla="*/ 444 w 274"/>
                      <a:gd name="T43" fmla="*/ 288 h 177"/>
                      <a:gd name="T44" fmla="*/ 554 w 274"/>
                      <a:gd name="T45" fmla="*/ 286 h 177"/>
                      <a:gd name="T46" fmla="*/ 525 w 274"/>
                      <a:gd name="T47" fmla="*/ 401 h 177"/>
                      <a:gd name="T48" fmla="*/ 645 w 274"/>
                      <a:gd name="T49" fmla="*/ 438 h 177"/>
                      <a:gd name="T50" fmla="*/ 495 w 274"/>
                      <a:gd name="T51" fmla="*/ 420 h 177"/>
                      <a:gd name="T52" fmla="*/ 358 w 274"/>
                      <a:gd name="T53" fmla="*/ 511 h 177"/>
                      <a:gd name="T54" fmla="*/ 219 w 274"/>
                      <a:gd name="T55" fmla="*/ 528 h 177"/>
                      <a:gd name="T56" fmla="*/ 374 w 274"/>
                      <a:gd name="T57" fmla="*/ 538 h 177"/>
                      <a:gd name="T58" fmla="*/ 425 w 274"/>
                      <a:gd name="T59" fmla="*/ 528 h 177"/>
                      <a:gd name="T60" fmla="*/ 460 w 274"/>
                      <a:gd name="T61" fmla="*/ 590 h 177"/>
                      <a:gd name="T62" fmla="*/ 542 w 274"/>
                      <a:gd name="T63" fmla="*/ 648 h 177"/>
                      <a:gd name="T64" fmla="*/ 637 w 274"/>
                      <a:gd name="T65" fmla="*/ 628 h 177"/>
                      <a:gd name="T66" fmla="*/ 685 w 274"/>
                      <a:gd name="T67" fmla="*/ 628 h 177"/>
                      <a:gd name="T68" fmla="*/ 745 w 274"/>
                      <a:gd name="T69" fmla="*/ 652 h 177"/>
                      <a:gd name="T70" fmla="*/ 780 w 274"/>
                      <a:gd name="T71" fmla="*/ 604 h 177"/>
                      <a:gd name="T72" fmla="*/ 779 w 274"/>
                      <a:gd name="T73" fmla="*/ 553 h 177"/>
                      <a:gd name="T74" fmla="*/ 753 w 274"/>
                      <a:gd name="T75" fmla="*/ 521 h 177"/>
                      <a:gd name="T76" fmla="*/ 730 w 274"/>
                      <a:gd name="T77" fmla="*/ 503 h 177"/>
                      <a:gd name="T78" fmla="*/ 715 w 274"/>
                      <a:gd name="T79" fmla="*/ 459 h 177"/>
                      <a:gd name="T80" fmla="*/ 752 w 274"/>
                      <a:gd name="T81" fmla="*/ 442 h 177"/>
                      <a:gd name="T82" fmla="*/ 783 w 274"/>
                      <a:gd name="T83" fmla="*/ 425 h 177"/>
                      <a:gd name="T84" fmla="*/ 883 w 274"/>
                      <a:gd name="T85" fmla="*/ 427 h 177"/>
                      <a:gd name="T86" fmla="*/ 820 w 274"/>
                      <a:gd name="T87" fmla="*/ 486 h 177"/>
                      <a:gd name="T88" fmla="*/ 864 w 274"/>
                      <a:gd name="T89" fmla="*/ 503 h 177"/>
                      <a:gd name="T90" fmla="*/ 904 w 274"/>
                      <a:gd name="T91" fmla="*/ 449 h 177"/>
                      <a:gd name="T92" fmla="*/ 942 w 274"/>
                      <a:gd name="T93" fmla="*/ 448 h 177"/>
                      <a:gd name="T94" fmla="*/ 1007 w 274"/>
                      <a:gd name="T95" fmla="*/ 427 h 177"/>
                      <a:gd name="T96" fmla="*/ 992 w 274"/>
                      <a:gd name="T97" fmla="*/ 390 h 177"/>
                      <a:gd name="T98" fmla="*/ 934 w 274"/>
                      <a:gd name="T99" fmla="*/ 409 h 177"/>
                      <a:gd name="T100" fmla="*/ 892 w 274"/>
                      <a:gd name="T101" fmla="*/ 383 h 177"/>
                      <a:gd name="T102" fmla="*/ 892 w 274"/>
                      <a:gd name="T103" fmla="*/ 373 h 177"/>
                      <a:gd name="T104" fmla="*/ 896 w 274"/>
                      <a:gd name="T105" fmla="*/ 345 h 177"/>
                      <a:gd name="T106" fmla="*/ 859 w 274"/>
                      <a:gd name="T107" fmla="*/ 340 h 177"/>
                      <a:gd name="T108" fmla="*/ 834 w 274"/>
                      <a:gd name="T109" fmla="*/ 324 h 177"/>
                      <a:gd name="T110" fmla="*/ 767 w 274"/>
                      <a:gd name="T111" fmla="*/ 291 h 177"/>
                      <a:gd name="T112" fmla="*/ 801 w 274"/>
                      <a:gd name="T113" fmla="*/ 275 h 177"/>
                      <a:gd name="T114" fmla="*/ 779 w 274"/>
                      <a:gd name="T115" fmla="*/ 258 h 177"/>
                      <a:gd name="T116" fmla="*/ 805 w 274"/>
                      <a:gd name="T117" fmla="*/ 237 h 177"/>
                      <a:gd name="T118" fmla="*/ 780 w 274"/>
                      <a:gd name="T119" fmla="*/ 221 h 177"/>
                      <a:gd name="T120" fmla="*/ 847 w 274"/>
                      <a:gd name="T121" fmla="*/ 182 h 177"/>
                      <a:gd name="T122" fmla="*/ 732 w 274"/>
                      <a:gd name="T123" fmla="*/ 187 h 1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4"/>
                      <a:gd name="T187" fmla="*/ 0 h 177"/>
                      <a:gd name="T188" fmla="*/ 274 w 274"/>
                      <a:gd name="T189" fmla="*/ 177 h 1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4" h="177">
                        <a:moveTo>
                          <a:pt x="191" y="47"/>
                        </a:moveTo>
                        <a:lnTo>
                          <a:pt x="188" y="48"/>
                        </a:lnTo>
                        <a:lnTo>
                          <a:pt x="206" y="40"/>
                        </a:lnTo>
                        <a:lnTo>
                          <a:pt x="200" y="39"/>
                        </a:lnTo>
                        <a:lnTo>
                          <a:pt x="185" y="43"/>
                        </a:lnTo>
                        <a:lnTo>
                          <a:pt x="193" y="38"/>
                        </a:lnTo>
                        <a:lnTo>
                          <a:pt x="203" y="36"/>
                        </a:lnTo>
                        <a:lnTo>
                          <a:pt x="189" y="32"/>
                        </a:lnTo>
                        <a:lnTo>
                          <a:pt x="177" y="38"/>
                        </a:lnTo>
                        <a:lnTo>
                          <a:pt x="178" y="35"/>
                        </a:lnTo>
                        <a:lnTo>
                          <a:pt x="173" y="38"/>
                        </a:lnTo>
                        <a:lnTo>
                          <a:pt x="177" y="32"/>
                        </a:lnTo>
                        <a:lnTo>
                          <a:pt x="172" y="35"/>
                        </a:lnTo>
                        <a:lnTo>
                          <a:pt x="177" y="28"/>
                        </a:lnTo>
                        <a:lnTo>
                          <a:pt x="174" y="31"/>
                        </a:lnTo>
                        <a:lnTo>
                          <a:pt x="159" y="37"/>
                        </a:lnTo>
                        <a:lnTo>
                          <a:pt x="165" y="32"/>
                        </a:lnTo>
                        <a:lnTo>
                          <a:pt x="161" y="32"/>
                        </a:lnTo>
                        <a:lnTo>
                          <a:pt x="177" y="26"/>
                        </a:lnTo>
                        <a:lnTo>
                          <a:pt x="163" y="25"/>
                        </a:lnTo>
                        <a:lnTo>
                          <a:pt x="157" y="28"/>
                        </a:lnTo>
                        <a:lnTo>
                          <a:pt x="163" y="24"/>
                        </a:lnTo>
                        <a:lnTo>
                          <a:pt x="152" y="27"/>
                        </a:lnTo>
                        <a:lnTo>
                          <a:pt x="172" y="22"/>
                        </a:lnTo>
                        <a:lnTo>
                          <a:pt x="163" y="17"/>
                        </a:lnTo>
                        <a:lnTo>
                          <a:pt x="138" y="17"/>
                        </a:lnTo>
                        <a:lnTo>
                          <a:pt x="146" y="23"/>
                        </a:lnTo>
                        <a:lnTo>
                          <a:pt x="129" y="22"/>
                        </a:lnTo>
                        <a:lnTo>
                          <a:pt x="134" y="27"/>
                        </a:lnTo>
                        <a:lnTo>
                          <a:pt x="126" y="25"/>
                        </a:lnTo>
                        <a:lnTo>
                          <a:pt x="127" y="26"/>
                        </a:lnTo>
                        <a:lnTo>
                          <a:pt x="126" y="24"/>
                        </a:lnTo>
                        <a:lnTo>
                          <a:pt x="126" y="20"/>
                        </a:lnTo>
                        <a:lnTo>
                          <a:pt x="123" y="21"/>
                        </a:lnTo>
                        <a:lnTo>
                          <a:pt x="116" y="21"/>
                        </a:lnTo>
                        <a:lnTo>
                          <a:pt x="116" y="23"/>
                        </a:lnTo>
                        <a:lnTo>
                          <a:pt x="111" y="23"/>
                        </a:lnTo>
                        <a:lnTo>
                          <a:pt x="107" y="25"/>
                        </a:lnTo>
                        <a:lnTo>
                          <a:pt x="110" y="19"/>
                        </a:lnTo>
                        <a:lnTo>
                          <a:pt x="106" y="21"/>
                        </a:lnTo>
                        <a:lnTo>
                          <a:pt x="119" y="15"/>
                        </a:lnTo>
                        <a:lnTo>
                          <a:pt x="117" y="2"/>
                        </a:lnTo>
                        <a:lnTo>
                          <a:pt x="89" y="4"/>
                        </a:lnTo>
                        <a:lnTo>
                          <a:pt x="91" y="6"/>
                        </a:lnTo>
                        <a:lnTo>
                          <a:pt x="81" y="7"/>
                        </a:lnTo>
                        <a:lnTo>
                          <a:pt x="73" y="8"/>
                        </a:lnTo>
                        <a:lnTo>
                          <a:pt x="85" y="11"/>
                        </a:lnTo>
                        <a:lnTo>
                          <a:pt x="71" y="11"/>
                        </a:lnTo>
                        <a:lnTo>
                          <a:pt x="81" y="15"/>
                        </a:lnTo>
                        <a:lnTo>
                          <a:pt x="64" y="12"/>
                        </a:lnTo>
                        <a:lnTo>
                          <a:pt x="63" y="21"/>
                        </a:lnTo>
                        <a:lnTo>
                          <a:pt x="67" y="21"/>
                        </a:lnTo>
                        <a:lnTo>
                          <a:pt x="68" y="25"/>
                        </a:lnTo>
                        <a:lnTo>
                          <a:pt x="56" y="24"/>
                        </a:lnTo>
                        <a:lnTo>
                          <a:pt x="53" y="26"/>
                        </a:lnTo>
                        <a:lnTo>
                          <a:pt x="59" y="33"/>
                        </a:lnTo>
                        <a:lnTo>
                          <a:pt x="50" y="38"/>
                        </a:lnTo>
                        <a:lnTo>
                          <a:pt x="34" y="39"/>
                        </a:lnTo>
                        <a:lnTo>
                          <a:pt x="54" y="34"/>
                        </a:lnTo>
                        <a:lnTo>
                          <a:pt x="46" y="25"/>
                        </a:lnTo>
                        <a:lnTo>
                          <a:pt x="64" y="8"/>
                        </a:lnTo>
                        <a:lnTo>
                          <a:pt x="81" y="0"/>
                        </a:lnTo>
                        <a:lnTo>
                          <a:pt x="44" y="4"/>
                        </a:lnTo>
                        <a:lnTo>
                          <a:pt x="23" y="13"/>
                        </a:lnTo>
                        <a:lnTo>
                          <a:pt x="0" y="34"/>
                        </a:lnTo>
                        <a:lnTo>
                          <a:pt x="24" y="39"/>
                        </a:lnTo>
                        <a:lnTo>
                          <a:pt x="3" y="40"/>
                        </a:lnTo>
                        <a:lnTo>
                          <a:pt x="5" y="48"/>
                        </a:lnTo>
                        <a:lnTo>
                          <a:pt x="18" y="50"/>
                        </a:lnTo>
                        <a:lnTo>
                          <a:pt x="20" y="49"/>
                        </a:lnTo>
                        <a:lnTo>
                          <a:pt x="25" y="48"/>
                        </a:lnTo>
                        <a:lnTo>
                          <a:pt x="31" y="53"/>
                        </a:lnTo>
                        <a:lnTo>
                          <a:pt x="72" y="54"/>
                        </a:lnTo>
                        <a:lnTo>
                          <a:pt x="62" y="50"/>
                        </a:lnTo>
                        <a:lnTo>
                          <a:pt x="81" y="57"/>
                        </a:lnTo>
                        <a:lnTo>
                          <a:pt x="73" y="52"/>
                        </a:lnTo>
                        <a:lnTo>
                          <a:pt x="106" y="54"/>
                        </a:lnTo>
                        <a:lnTo>
                          <a:pt x="103" y="49"/>
                        </a:lnTo>
                        <a:lnTo>
                          <a:pt x="112" y="45"/>
                        </a:lnTo>
                        <a:lnTo>
                          <a:pt x="112" y="49"/>
                        </a:lnTo>
                        <a:lnTo>
                          <a:pt x="119" y="51"/>
                        </a:lnTo>
                        <a:lnTo>
                          <a:pt x="116" y="56"/>
                        </a:lnTo>
                        <a:lnTo>
                          <a:pt x="125" y="57"/>
                        </a:lnTo>
                        <a:lnTo>
                          <a:pt x="123" y="60"/>
                        </a:lnTo>
                        <a:lnTo>
                          <a:pt x="128" y="58"/>
                        </a:lnTo>
                        <a:lnTo>
                          <a:pt x="130" y="67"/>
                        </a:lnTo>
                        <a:lnTo>
                          <a:pt x="119" y="70"/>
                        </a:lnTo>
                        <a:lnTo>
                          <a:pt x="118" y="73"/>
                        </a:lnTo>
                        <a:lnTo>
                          <a:pt x="133" y="68"/>
                        </a:lnTo>
                        <a:lnTo>
                          <a:pt x="139" y="69"/>
                        </a:lnTo>
                        <a:lnTo>
                          <a:pt x="144" y="76"/>
                        </a:lnTo>
                        <a:lnTo>
                          <a:pt x="147" y="72"/>
                        </a:lnTo>
                        <a:lnTo>
                          <a:pt x="146" y="80"/>
                        </a:lnTo>
                        <a:lnTo>
                          <a:pt x="153" y="80"/>
                        </a:lnTo>
                        <a:lnTo>
                          <a:pt x="150" y="97"/>
                        </a:lnTo>
                        <a:lnTo>
                          <a:pt x="140" y="102"/>
                        </a:lnTo>
                        <a:lnTo>
                          <a:pt x="157" y="104"/>
                        </a:lnTo>
                        <a:lnTo>
                          <a:pt x="164" y="98"/>
                        </a:lnTo>
                        <a:lnTo>
                          <a:pt x="177" y="107"/>
                        </a:lnTo>
                        <a:lnTo>
                          <a:pt x="172" y="111"/>
                        </a:lnTo>
                        <a:lnTo>
                          <a:pt x="159" y="111"/>
                        </a:lnTo>
                        <a:lnTo>
                          <a:pt x="154" y="112"/>
                        </a:lnTo>
                        <a:lnTo>
                          <a:pt x="157" y="106"/>
                        </a:lnTo>
                        <a:lnTo>
                          <a:pt x="132" y="106"/>
                        </a:lnTo>
                        <a:lnTo>
                          <a:pt x="117" y="112"/>
                        </a:lnTo>
                        <a:lnTo>
                          <a:pt x="119" y="121"/>
                        </a:lnTo>
                        <a:lnTo>
                          <a:pt x="94" y="126"/>
                        </a:lnTo>
                        <a:lnTo>
                          <a:pt x="95" y="129"/>
                        </a:lnTo>
                        <a:lnTo>
                          <a:pt x="93" y="131"/>
                        </a:lnTo>
                        <a:lnTo>
                          <a:pt x="93" y="125"/>
                        </a:lnTo>
                        <a:lnTo>
                          <a:pt x="73" y="124"/>
                        </a:lnTo>
                        <a:lnTo>
                          <a:pt x="58" y="134"/>
                        </a:lnTo>
                        <a:lnTo>
                          <a:pt x="73" y="140"/>
                        </a:lnTo>
                        <a:lnTo>
                          <a:pt x="87" y="137"/>
                        </a:lnTo>
                        <a:lnTo>
                          <a:pt x="89" y="136"/>
                        </a:lnTo>
                        <a:lnTo>
                          <a:pt x="100" y="136"/>
                        </a:lnTo>
                        <a:lnTo>
                          <a:pt x="103" y="130"/>
                        </a:lnTo>
                        <a:lnTo>
                          <a:pt x="106" y="133"/>
                        </a:lnTo>
                        <a:lnTo>
                          <a:pt x="106" y="139"/>
                        </a:lnTo>
                        <a:lnTo>
                          <a:pt x="113" y="134"/>
                        </a:lnTo>
                        <a:lnTo>
                          <a:pt x="117" y="134"/>
                        </a:lnTo>
                        <a:lnTo>
                          <a:pt x="115" y="141"/>
                        </a:lnTo>
                        <a:lnTo>
                          <a:pt x="123" y="146"/>
                        </a:lnTo>
                        <a:lnTo>
                          <a:pt x="123" y="149"/>
                        </a:lnTo>
                        <a:lnTo>
                          <a:pt x="131" y="150"/>
                        </a:lnTo>
                        <a:lnTo>
                          <a:pt x="124" y="154"/>
                        </a:lnTo>
                        <a:lnTo>
                          <a:pt x="130" y="159"/>
                        </a:lnTo>
                        <a:lnTo>
                          <a:pt x="144" y="164"/>
                        </a:lnTo>
                        <a:lnTo>
                          <a:pt x="162" y="171"/>
                        </a:lnTo>
                        <a:lnTo>
                          <a:pt x="180" y="177"/>
                        </a:lnTo>
                        <a:lnTo>
                          <a:pt x="180" y="170"/>
                        </a:lnTo>
                        <a:lnTo>
                          <a:pt x="170" y="159"/>
                        </a:lnTo>
                        <a:lnTo>
                          <a:pt x="160" y="148"/>
                        </a:lnTo>
                        <a:lnTo>
                          <a:pt x="172" y="154"/>
                        </a:lnTo>
                        <a:lnTo>
                          <a:pt x="175" y="149"/>
                        </a:lnTo>
                        <a:lnTo>
                          <a:pt x="183" y="159"/>
                        </a:lnTo>
                        <a:lnTo>
                          <a:pt x="185" y="157"/>
                        </a:lnTo>
                        <a:lnTo>
                          <a:pt x="188" y="160"/>
                        </a:lnTo>
                        <a:lnTo>
                          <a:pt x="197" y="163"/>
                        </a:lnTo>
                        <a:lnTo>
                          <a:pt x="199" y="165"/>
                        </a:lnTo>
                        <a:lnTo>
                          <a:pt x="200" y="161"/>
                        </a:lnTo>
                        <a:lnTo>
                          <a:pt x="204" y="160"/>
                        </a:lnTo>
                        <a:lnTo>
                          <a:pt x="206" y="149"/>
                        </a:lnTo>
                        <a:lnTo>
                          <a:pt x="208" y="153"/>
                        </a:lnTo>
                        <a:lnTo>
                          <a:pt x="210" y="148"/>
                        </a:lnTo>
                        <a:lnTo>
                          <a:pt x="211" y="144"/>
                        </a:lnTo>
                        <a:lnTo>
                          <a:pt x="208" y="143"/>
                        </a:lnTo>
                        <a:lnTo>
                          <a:pt x="207" y="140"/>
                        </a:lnTo>
                        <a:lnTo>
                          <a:pt x="209" y="137"/>
                        </a:lnTo>
                        <a:lnTo>
                          <a:pt x="207" y="134"/>
                        </a:lnTo>
                        <a:lnTo>
                          <a:pt x="204" y="132"/>
                        </a:lnTo>
                        <a:lnTo>
                          <a:pt x="201" y="132"/>
                        </a:lnTo>
                        <a:lnTo>
                          <a:pt x="198" y="128"/>
                        </a:lnTo>
                        <a:lnTo>
                          <a:pt x="195" y="130"/>
                        </a:lnTo>
                        <a:lnTo>
                          <a:pt x="198" y="126"/>
                        </a:lnTo>
                        <a:lnTo>
                          <a:pt x="194" y="127"/>
                        </a:lnTo>
                        <a:lnTo>
                          <a:pt x="195" y="123"/>
                        </a:lnTo>
                        <a:lnTo>
                          <a:pt x="195" y="118"/>
                        </a:lnTo>
                        <a:lnTo>
                          <a:pt x="188" y="119"/>
                        </a:lnTo>
                        <a:lnTo>
                          <a:pt x="190" y="116"/>
                        </a:lnTo>
                        <a:lnTo>
                          <a:pt x="189" y="114"/>
                        </a:lnTo>
                        <a:lnTo>
                          <a:pt x="187" y="109"/>
                        </a:lnTo>
                        <a:lnTo>
                          <a:pt x="195" y="115"/>
                        </a:lnTo>
                        <a:lnTo>
                          <a:pt x="200" y="112"/>
                        </a:lnTo>
                        <a:lnTo>
                          <a:pt x="198" y="108"/>
                        </a:lnTo>
                        <a:lnTo>
                          <a:pt x="204" y="107"/>
                        </a:lnTo>
                        <a:lnTo>
                          <a:pt x="203" y="104"/>
                        </a:lnTo>
                        <a:lnTo>
                          <a:pt x="209" y="107"/>
                        </a:lnTo>
                        <a:lnTo>
                          <a:pt x="218" y="111"/>
                        </a:lnTo>
                        <a:lnTo>
                          <a:pt x="222" y="109"/>
                        </a:lnTo>
                        <a:lnTo>
                          <a:pt x="215" y="114"/>
                        </a:lnTo>
                        <a:lnTo>
                          <a:pt x="235" y="108"/>
                        </a:lnTo>
                        <a:lnTo>
                          <a:pt x="225" y="113"/>
                        </a:lnTo>
                        <a:lnTo>
                          <a:pt x="217" y="118"/>
                        </a:lnTo>
                        <a:lnTo>
                          <a:pt x="220" y="118"/>
                        </a:lnTo>
                        <a:lnTo>
                          <a:pt x="219" y="123"/>
                        </a:lnTo>
                        <a:lnTo>
                          <a:pt x="225" y="122"/>
                        </a:lnTo>
                        <a:lnTo>
                          <a:pt x="223" y="127"/>
                        </a:lnTo>
                        <a:lnTo>
                          <a:pt x="226" y="124"/>
                        </a:lnTo>
                        <a:lnTo>
                          <a:pt x="230" y="127"/>
                        </a:lnTo>
                        <a:lnTo>
                          <a:pt x="236" y="128"/>
                        </a:lnTo>
                        <a:lnTo>
                          <a:pt x="236" y="122"/>
                        </a:lnTo>
                        <a:lnTo>
                          <a:pt x="237" y="121"/>
                        </a:lnTo>
                        <a:lnTo>
                          <a:pt x="241" y="114"/>
                        </a:lnTo>
                        <a:lnTo>
                          <a:pt x="247" y="118"/>
                        </a:lnTo>
                        <a:lnTo>
                          <a:pt x="249" y="115"/>
                        </a:lnTo>
                        <a:lnTo>
                          <a:pt x="254" y="114"/>
                        </a:lnTo>
                        <a:lnTo>
                          <a:pt x="251" y="113"/>
                        </a:lnTo>
                        <a:lnTo>
                          <a:pt x="260" y="112"/>
                        </a:lnTo>
                        <a:lnTo>
                          <a:pt x="253" y="110"/>
                        </a:lnTo>
                        <a:lnTo>
                          <a:pt x="260" y="108"/>
                        </a:lnTo>
                        <a:lnTo>
                          <a:pt x="268" y="108"/>
                        </a:lnTo>
                        <a:lnTo>
                          <a:pt x="268" y="107"/>
                        </a:lnTo>
                        <a:lnTo>
                          <a:pt x="266" y="103"/>
                        </a:lnTo>
                        <a:lnTo>
                          <a:pt x="274" y="104"/>
                        </a:lnTo>
                        <a:lnTo>
                          <a:pt x="264" y="99"/>
                        </a:lnTo>
                        <a:lnTo>
                          <a:pt x="261" y="101"/>
                        </a:lnTo>
                        <a:lnTo>
                          <a:pt x="258" y="101"/>
                        </a:lnTo>
                        <a:lnTo>
                          <a:pt x="258" y="99"/>
                        </a:lnTo>
                        <a:lnTo>
                          <a:pt x="249" y="103"/>
                        </a:lnTo>
                        <a:lnTo>
                          <a:pt x="249" y="101"/>
                        </a:lnTo>
                        <a:lnTo>
                          <a:pt x="254" y="94"/>
                        </a:lnTo>
                        <a:lnTo>
                          <a:pt x="251" y="97"/>
                        </a:lnTo>
                        <a:lnTo>
                          <a:pt x="238" y="97"/>
                        </a:lnTo>
                        <a:lnTo>
                          <a:pt x="247" y="95"/>
                        </a:lnTo>
                        <a:lnTo>
                          <a:pt x="237" y="95"/>
                        </a:lnTo>
                        <a:lnTo>
                          <a:pt x="245" y="94"/>
                        </a:lnTo>
                        <a:lnTo>
                          <a:pt x="238" y="94"/>
                        </a:lnTo>
                        <a:lnTo>
                          <a:pt x="248" y="92"/>
                        </a:lnTo>
                        <a:lnTo>
                          <a:pt x="248" y="91"/>
                        </a:lnTo>
                        <a:lnTo>
                          <a:pt x="241" y="88"/>
                        </a:lnTo>
                        <a:lnTo>
                          <a:pt x="239" y="87"/>
                        </a:lnTo>
                        <a:lnTo>
                          <a:pt x="241" y="83"/>
                        </a:lnTo>
                        <a:lnTo>
                          <a:pt x="235" y="88"/>
                        </a:lnTo>
                        <a:lnTo>
                          <a:pt x="233" y="84"/>
                        </a:lnTo>
                        <a:lnTo>
                          <a:pt x="229" y="86"/>
                        </a:lnTo>
                        <a:lnTo>
                          <a:pt x="231" y="83"/>
                        </a:lnTo>
                        <a:lnTo>
                          <a:pt x="223" y="86"/>
                        </a:lnTo>
                        <a:lnTo>
                          <a:pt x="228" y="82"/>
                        </a:lnTo>
                        <a:lnTo>
                          <a:pt x="222" y="82"/>
                        </a:lnTo>
                        <a:lnTo>
                          <a:pt x="217" y="80"/>
                        </a:lnTo>
                        <a:lnTo>
                          <a:pt x="211" y="79"/>
                        </a:lnTo>
                        <a:lnTo>
                          <a:pt x="221" y="78"/>
                        </a:lnTo>
                        <a:lnTo>
                          <a:pt x="204" y="74"/>
                        </a:lnTo>
                        <a:lnTo>
                          <a:pt x="213" y="73"/>
                        </a:lnTo>
                        <a:lnTo>
                          <a:pt x="204" y="71"/>
                        </a:lnTo>
                        <a:lnTo>
                          <a:pt x="217" y="71"/>
                        </a:lnTo>
                        <a:lnTo>
                          <a:pt x="213" y="70"/>
                        </a:lnTo>
                        <a:lnTo>
                          <a:pt x="220" y="68"/>
                        </a:lnTo>
                        <a:lnTo>
                          <a:pt x="207" y="67"/>
                        </a:lnTo>
                        <a:lnTo>
                          <a:pt x="213" y="66"/>
                        </a:lnTo>
                        <a:lnTo>
                          <a:pt x="207" y="65"/>
                        </a:lnTo>
                        <a:lnTo>
                          <a:pt x="217" y="65"/>
                        </a:lnTo>
                        <a:lnTo>
                          <a:pt x="208" y="64"/>
                        </a:lnTo>
                        <a:lnTo>
                          <a:pt x="233" y="66"/>
                        </a:lnTo>
                        <a:lnTo>
                          <a:pt x="214" y="60"/>
                        </a:lnTo>
                        <a:lnTo>
                          <a:pt x="201" y="61"/>
                        </a:lnTo>
                        <a:lnTo>
                          <a:pt x="232" y="57"/>
                        </a:lnTo>
                        <a:lnTo>
                          <a:pt x="226" y="49"/>
                        </a:lnTo>
                        <a:lnTo>
                          <a:pt x="208" y="56"/>
                        </a:lnTo>
                        <a:lnTo>
                          <a:pt x="200" y="58"/>
                        </a:lnTo>
                        <a:lnTo>
                          <a:pt x="219" y="51"/>
                        </a:lnTo>
                        <a:lnTo>
                          <a:pt x="201" y="54"/>
                        </a:lnTo>
                        <a:lnTo>
                          <a:pt x="226" y="46"/>
                        </a:lnTo>
                        <a:lnTo>
                          <a:pt x="211" y="43"/>
                        </a:lnTo>
                        <a:lnTo>
                          <a:pt x="206" y="45"/>
                        </a:lnTo>
                        <a:lnTo>
                          <a:pt x="213" y="41"/>
                        </a:lnTo>
                        <a:lnTo>
                          <a:pt x="195" y="47"/>
                        </a:lnTo>
                        <a:lnTo>
                          <a:pt x="186" y="53"/>
                        </a:lnTo>
                        <a:lnTo>
                          <a:pt x="191" y="4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6" name="Freeform 248"/>
                  <p:cNvSpPr>
                    <a:spLocks noChangeAspect="1"/>
                  </p:cNvSpPr>
                  <p:nvPr/>
                </p:nvSpPr>
                <p:spPr bwMode="auto">
                  <a:xfrm>
                    <a:off x="1458" y="926"/>
                    <a:ext cx="396" cy="101"/>
                  </a:xfrm>
                  <a:custGeom>
                    <a:avLst/>
                    <a:gdLst>
                      <a:gd name="T0" fmla="*/ 117 w 359"/>
                      <a:gd name="T1" fmla="*/ 145 h 88"/>
                      <a:gd name="T2" fmla="*/ 95 w 359"/>
                      <a:gd name="T3" fmla="*/ 132 h 88"/>
                      <a:gd name="T4" fmla="*/ 116 w 359"/>
                      <a:gd name="T5" fmla="*/ 125 h 88"/>
                      <a:gd name="T6" fmla="*/ 75 w 359"/>
                      <a:gd name="T7" fmla="*/ 118 h 88"/>
                      <a:gd name="T8" fmla="*/ 174 w 359"/>
                      <a:gd name="T9" fmla="*/ 104 h 88"/>
                      <a:gd name="T10" fmla="*/ 130 w 359"/>
                      <a:gd name="T11" fmla="*/ 70 h 88"/>
                      <a:gd name="T12" fmla="*/ 191 w 359"/>
                      <a:gd name="T13" fmla="*/ 69 h 88"/>
                      <a:gd name="T14" fmla="*/ 216 w 359"/>
                      <a:gd name="T15" fmla="*/ 75 h 88"/>
                      <a:gd name="T16" fmla="*/ 203 w 359"/>
                      <a:gd name="T17" fmla="*/ 62 h 88"/>
                      <a:gd name="T18" fmla="*/ 291 w 359"/>
                      <a:gd name="T19" fmla="*/ 50 h 88"/>
                      <a:gd name="T20" fmla="*/ 342 w 359"/>
                      <a:gd name="T21" fmla="*/ 38 h 88"/>
                      <a:gd name="T22" fmla="*/ 244 w 359"/>
                      <a:gd name="T23" fmla="*/ 45 h 88"/>
                      <a:gd name="T24" fmla="*/ 146 w 359"/>
                      <a:gd name="T25" fmla="*/ 55 h 88"/>
                      <a:gd name="T26" fmla="*/ 228 w 359"/>
                      <a:gd name="T27" fmla="*/ 42 h 88"/>
                      <a:gd name="T28" fmla="*/ 129 w 359"/>
                      <a:gd name="T29" fmla="*/ 57 h 88"/>
                      <a:gd name="T30" fmla="*/ 194 w 359"/>
                      <a:gd name="T31" fmla="*/ 39 h 88"/>
                      <a:gd name="T32" fmla="*/ 95 w 359"/>
                      <a:gd name="T33" fmla="*/ 42 h 88"/>
                      <a:gd name="T34" fmla="*/ 82 w 359"/>
                      <a:gd name="T35" fmla="*/ 32 h 88"/>
                      <a:gd name="T36" fmla="*/ 181 w 359"/>
                      <a:gd name="T37" fmla="*/ 17 h 88"/>
                      <a:gd name="T38" fmla="*/ 303 w 359"/>
                      <a:gd name="T39" fmla="*/ 28 h 88"/>
                      <a:gd name="T40" fmla="*/ 290 w 359"/>
                      <a:gd name="T41" fmla="*/ 1 h 88"/>
                      <a:gd name="T42" fmla="*/ 392 w 359"/>
                      <a:gd name="T43" fmla="*/ 3 h 88"/>
                      <a:gd name="T44" fmla="*/ 370 w 359"/>
                      <a:gd name="T45" fmla="*/ 0 h 88"/>
                      <a:gd name="T46" fmla="*/ 505 w 359"/>
                      <a:gd name="T47" fmla="*/ 3 h 88"/>
                      <a:gd name="T48" fmla="*/ 587 w 359"/>
                      <a:gd name="T49" fmla="*/ 10 h 88"/>
                      <a:gd name="T50" fmla="*/ 580 w 359"/>
                      <a:gd name="T51" fmla="*/ 24 h 88"/>
                      <a:gd name="T52" fmla="*/ 543 w 359"/>
                      <a:gd name="T53" fmla="*/ 37 h 88"/>
                      <a:gd name="T54" fmla="*/ 470 w 359"/>
                      <a:gd name="T55" fmla="*/ 57 h 88"/>
                      <a:gd name="T56" fmla="*/ 365 w 359"/>
                      <a:gd name="T57" fmla="*/ 81 h 88"/>
                      <a:gd name="T58" fmla="*/ 275 w 359"/>
                      <a:gd name="T59" fmla="*/ 91 h 88"/>
                      <a:gd name="T60" fmla="*/ 330 w 359"/>
                      <a:gd name="T61" fmla="*/ 99 h 88"/>
                      <a:gd name="T62" fmla="*/ 258 w 359"/>
                      <a:gd name="T63" fmla="*/ 106 h 88"/>
                      <a:gd name="T64" fmla="*/ 317 w 359"/>
                      <a:gd name="T65" fmla="*/ 110 h 88"/>
                      <a:gd name="T66" fmla="*/ 234 w 359"/>
                      <a:gd name="T67" fmla="*/ 132 h 88"/>
                      <a:gd name="T68" fmla="*/ 226 w 359"/>
                      <a:gd name="T69" fmla="*/ 145 h 88"/>
                      <a:gd name="T70" fmla="*/ 160 w 359"/>
                      <a:gd name="T71" fmla="*/ 152 h 88"/>
                      <a:gd name="T72" fmla="*/ 212 w 359"/>
                      <a:gd name="T73" fmla="*/ 172 h 88"/>
                      <a:gd name="T74" fmla="*/ 146 w 359"/>
                      <a:gd name="T75" fmla="*/ 176 h 88"/>
                      <a:gd name="T76" fmla="*/ 73 w 359"/>
                      <a:gd name="T77" fmla="*/ 174 h 88"/>
                      <a:gd name="T78" fmla="*/ 0 w 359"/>
                      <a:gd name="T79" fmla="*/ 174 h 88"/>
                      <a:gd name="T80" fmla="*/ 51 w 359"/>
                      <a:gd name="T81" fmla="*/ 155 h 88"/>
                      <a:gd name="T82" fmla="*/ 39 w 359"/>
                      <a:gd name="T83" fmla="*/ 137 h 88"/>
                      <a:gd name="T84" fmla="*/ 117 w 359"/>
                      <a:gd name="T85" fmla="*/ 148 h 88"/>
                      <a:gd name="T86" fmla="*/ 117 w 359"/>
                      <a:gd name="T87" fmla="*/ 145 h 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9"/>
                      <a:gd name="T133" fmla="*/ 0 h 88"/>
                      <a:gd name="T134" fmla="*/ 359 w 359"/>
                      <a:gd name="T135" fmla="*/ 88 h 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9" h="88">
                        <a:moveTo>
                          <a:pt x="72" y="73"/>
                        </a:moveTo>
                        <a:lnTo>
                          <a:pt x="58" y="66"/>
                        </a:lnTo>
                        <a:lnTo>
                          <a:pt x="71" y="63"/>
                        </a:lnTo>
                        <a:lnTo>
                          <a:pt x="46" y="59"/>
                        </a:lnTo>
                        <a:lnTo>
                          <a:pt x="107" y="52"/>
                        </a:lnTo>
                        <a:lnTo>
                          <a:pt x="80" y="35"/>
                        </a:lnTo>
                        <a:lnTo>
                          <a:pt x="117" y="34"/>
                        </a:lnTo>
                        <a:lnTo>
                          <a:pt x="132" y="38"/>
                        </a:lnTo>
                        <a:lnTo>
                          <a:pt x="124" y="31"/>
                        </a:lnTo>
                        <a:lnTo>
                          <a:pt x="179" y="25"/>
                        </a:lnTo>
                        <a:lnTo>
                          <a:pt x="209" y="19"/>
                        </a:lnTo>
                        <a:lnTo>
                          <a:pt x="149" y="23"/>
                        </a:lnTo>
                        <a:lnTo>
                          <a:pt x="90" y="28"/>
                        </a:lnTo>
                        <a:lnTo>
                          <a:pt x="140" y="21"/>
                        </a:lnTo>
                        <a:lnTo>
                          <a:pt x="79" y="29"/>
                        </a:lnTo>
                        <a:lnTo>
                          <a:pt x="119" y="20"/>
                        </a:lnTo>
                        <a:lnTo>
                          <a:pt x="58" y="21"/>
                        </a:lnTo>
                        <a:lnTo>
                          <a:pt x="50" y="16"/>
                        </a:lnTo>
                        <a:lnTo>
                          <a:pt x="111" y="9"/>
                        </a:lnTo>
                        <a:lnTo>
                          <a:pt x="186" y="14"/>
                        </a:lnTo>
                        <a:lnTo>
                          <a:pt x="178" y="1"/>
                        </a:lnTo>
                        <a:lnTo>
                          <a:pt x="240" y="3"/>
                        </a:lnTo>
                        <a:lnTo>
                          <a:pt x="227" y="0"/>
                        </a:lnTo>
                        <a:lnTo>
                          <a:pt x="309" y="3"/>
                        </a:lnTo>
                        <a:lnTo>
                          <a:pt x="359" y="5"/>
                        </a:lnTo>
                        <a:lnTo>
                          <a:pt x="355" y="12"/>
                        </a:lnTo>
                        <a:lnTo>
                          <a:pt x="332" y="18"/>
                        </a:lnTo>
                        <a:lnTo>
                          <a:pt x="287" y="29"/>
                        </a:lnTo>
                        <a:lnTo>
                          <a:pt x="224" y="41"/>
                        </a:lnTo>
                        <a:lnTo>
                          <a:pt x="169" y="45"/>
                        </a:lnTo>
                        <a:lnTo>
                          <a:pt x="202" y="50"/>
                        </a:lnTo>
                        <a:lnTo>
                          <a:pt x="158" y="53"/>
                        </a:lnTo>
                        <a:lnTo>
                          <a:pt x="194" y="56"/>
                        </a:lnTo>
                        <a:lnTo>
                          <a:pt x="143" y="66"/>
                        </a:lnTo>
                        <a:lnTo>
                          <a:pt x="139" y="73"/>
                        </a:lnTo>
                        <a:lnTo>
                          <a:pt x="98" y="76"/>
                        </a:lnTo>
                        <a:lnTo>
                          <a:pt x="130" y="86"/>
                        </a:lnTo>
                        <a:lnTo>
                          <a:pt x="90" y="88"/>
                        </a:lnTo>
                        <a:lnTo>
                          <a:pt x="44" y="87"/>
                        </a:lnTo>
                        <a:lnTo>
                          <a:pt x="0" y="87"/>
                        </a:lnTo>
                        <a:lnTo>
                          <a:pt x="31" y="78"/>
                        </a:lnTo>
                        <a:lnTo>
                          <a:pt x="24" y="69"/>
                        </a:lnTo>
                        <a:lnTo>
                          <a:pt x="72" y="74"/>
                        </a:lnTo>
                        <a:lnTo>
                          <a:pt x="72" y="7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7" name="Freeform 249"/>
                  <p:cNvSpPr>
                    <a:spLocks noChangeAspect="1"/>
                  </p:cNvSpPr>
                  <p:nvPr/>
                </p:nvSpPr>
                <p:spPr bwMode="auto">
                  <a:xfrm>
                    <a:off x="932" y="1081"/>
                    <a:ext cx="241" cy="93"/>
                  </a:xfrm>
                  <a:custGeom>
                    <a:avLst/>
                    <a:gdLst>
                      <a:gd name="T0" fmla="*/ 455 w 185"/>
                      <a:gd name="T1" fmla="*/ 263 h 70"/>
                      <a:gd name="T2" fmla="*/ 431 w 185"/>
                      <a:gd name="T3" fmla="*/ 240 h 70"/>
                      <a:gd name="T4" fmla="*/ 417 w 185"/>
                      <a:gd name="T5" fmla="*/ 236 h 70"/>
                      <a:gd name="T6" fmla="*/ 343 w 185"/>
                      <a:gd name="T7" fmla="*/ 263 h 70"/>
                      <a:gd name="T8" fmla="*/ 220 w 185"/>
                      <a:gd name="T9" fmla="*/ 274 h 70"/>
                      <a:gd name="T10" fmla="*/ 103 w 185"/>
                      <a:gd name="T11" fmla="*/ 291 h 70"/>
                      <a:gd name="T12" fmla="*/ 111 w 185"/>
                      <a:gd name="T13" fmla="*/ 256 h 70"/>
                      <a:gd name="T14" fmla="*/ 0 w 185"/>
                      <a:gd name="T15" fmla="*/ 226 h 70"/>
                      <a:gd name="T16" fmla="*/ 27 w 185"/>
                      <a:gd name="T17" fmla="*/ 190 h 70"/>
                      <a:gd name="T18" fmla="*/ 146 w 185"/>
                      <a:gd name="T19" fmla="*/ 187 h 70"/>
                      <a:gd name="T20" fmla="*/ 270 w 185"/>
                      <a:gd name="T21" fmla="*/ 178 h 70"/>
                      <a:gd name="T22" fmla="*/ 159 w 185"/>
                      <a:gd name="T23" fmla="*/ 162 h 70"/>
                      <a:gd name="T24" fmla="*/ 35 w 185"/>
                      <a:gd name="T25" fmla="*/ 151 h 70"/>
                      <a:gd name="T26" fmla="*/ 27 w 185"/>
                      <a:gd name="T27" fmla="*/ 136 h 70"/>
                      <a:gd name="T28" fmla="*/ 175 w 185"/>
                      <a:gd name="T29" fmla="*/ 109 h 70"/>
                      <a:gd name="T30" fmla="*/ 60 w 185"/>
                      <a:gd name="T31" fmla="*/ 113 h 70"/>
                      <a:gd name="T32" fmla="*/ 95 w 185"/>
                      <a:gd name="T33" fmla="*/ 102 h 70"/>
                      <a:gd name="T34" fmla="*/ 39 w 185"/>
                      <a:gd name="T35" fmla="*/ 101 h 70"/>
                      <a:gd name="T36" fmla="*/ 116 w 185"/>
                      <a:gd name="T37" fmla="*/ 64 h 70"/>
                      <a:gd name="T38" fmla="*/ 112 w 185"/>
                      <a:gd name="T39" fmla="*/ 54 h 70"/>
                      <a:gd name="T40" fmla="*/ 219 w 185"/>
                      <a:gd name="T41" fmla="*/ 27 h 70"/>
                      <a:gd name="T42" fmla="*/ 324 w 185"/>
                      <a:gd name="T43" fmla="*/ 0 h 70"/>
                      <a:gd name="T44" fmla="*/ 335 w 185"/>
                      <a:gd name="T45" fmla="*/ 12 h 70"/>
                      <a:gd name="T46" fmla="*/ 284 w 185"/>
                      <a:gd name="T47" fmla="*/ 48 h 70"/>
                      <a:gd name="T48" fmla="*/ 324 w 185"/>
                      <a:gd name="T49" fmla="*/ 37 h 70"/>
                      <a:gd name="T50" fmla="*/ 370 w 185"/>
                      <a:gd name="T51" fmla="*/ 21 h 70"/>
                      <a:gd name="T52" fmla="*/ 408 w 185"/>
                      <a:gd name="T53" fmla="*/ 49 h 70"/>
                      <a:gd name="T54" fmla="*/ 380 w 185"/>
                      <a:gd name="T55" fmla="*/ 64 h 70"/>
                      <a:gd name="T56" fmla="*/ 397 w 185"/>
                      <a:gd name="T57" fmla="*/ 58 h 70"/>
                      <a:gd name="T58" fmla="*/ 455 w 185"/>
                      <a:gd name="T59" fmla="*/ 54 h 70"/>
                      <a:gd name="T60" fmla="*/ 460 w 185"/>
                      <a:gd name="T61" fmla="*/ 41 h 70"/>
                      <a:gd name="T62" fmla="*/ 466 w 185"/>
                      <a:gd name="T63" fmla="*/ 21 h 70"/>
                      <a:gd name="T64" fmla="*/ 512 w 185"/>
                      <a:gd name="T65" fmla="*/ 49 h 70"/>
                      <a:gd name="T66" fmla="*/ 487 w 185"/>
                      <a:gd name="T67" fmla="*/ 102 h 70"/>
                      <a:gd name="T68" fmla="*/ 533 w 185"/>
                      <a:gd name="T69" fmla="*/ 85 h 70"/>
                      <a:gd name="T70" fmla="*/ 571 w 185"/>
                      <a:gd name="T71" fmla="*/ 9 h 70"/>
                      <a:gd name="T72" fmla="*/ 634 w 185"/>
                      <a:gd name="T73" fmla="*/ 9 h 70"/>
                      <a:gd name="T74" fmla="*/ 655 w 185"/>
                      <a:gd name="T75" fmla="*/ 49 h 70"/>
                      <a:gd name="T76" fmla="*/ 607 w 185"/>
                      <a:gd name="T77" fmla="*/ 124 h 70"/>
                      <a:gd name="T78" fmla="*/ 611 w 185"/>
                      <a:gd name="T79" fmla="*/ 165 h 70"/>
                      <a:gd name="T80" fmla="*/ 628 w 185"/>
                      <a:gd name="T81" fmla="*/ 165 h 70"/>
                      <a:gd name="T82" fmla="*/ 694 w 185"/>
                      <a:gd name="T83" fmla="*/ 190 h 70"/>
                      <a:gd name="T84" fmla="*/ 684 w 185"/>
                      <a:gd name="T85" fmla="*/ 201 h 70"/>
                      <a:gd name="T86" fmla="*/ 657 w 185"/>
                      <a:gd name="T87" fmla="*/ 215 h 70"/>
                      <a:gd name="T88" fmla="*/ 666 w 185"/>
                      <a:gd name="T89" fmla="*/ 201 h 70"/>
                      <a:gd name="T90" fmla="*/ 629 w 185"/>
                      <a:gd name="T91" fmla="*/ 211 h 70"/>
                      <a:gd name="T92" fmla="*/ 616 w 185"/>
                      <a:gd name="T93" fmla="*/ 211 h 70"/>
                      <a:gd name="T94" fmla="*/ 590 w 185"/>
                      <a:gd name="T95" fmla="*/ 227 h 70"/>
                      <a:gd name="T96" fmla="*/ 571 w 185"/>
                      <a:gd name="T97" fmla="*/ 227 h 70"/>
                      <a:gd name="T98" fmla="*/ 550 w 185"/>
                      <a:gd name="T99" fmla="*/ 252 h 70"/>
                      <a:gd name="T100" fmla="*/ 616 w 185"/>
                      <a:gd name="T101" fmla="*/ 230 h 70"/>
                      <a:gd name="T102" fmla="*/ 611 w 185"/>
                      <a:gd name="T103" fmla="*/ 243 h 70"/>
                      <a:gd name="T104" fmla="*/ 590 w 185"/>
                      <a:gd name="T105" fmla="*/ 263 h 70"/>
                      <a:gd name="T106" fmla="*/ 455 w 185"/>
                      <a:gd name="T107" fmla="*/ 263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70"/>
                      <a:gd name="T164" fmla="*/ 185 w 185"/>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70">
                        <a:moveTo>
                          <a:pt x="121" y="63"/>
                        </a:moveTo>
                        <a:lnTo>
                          <a:pt x="115" y="58"/>
                        </a:lnTo>
                        <a:lnTo>
                          <a:pt x="111" y="57"/>
                        </a:lnTo>
                        <a:lnTo>
                          <a:pt x="91" y="63"/>
                        </a:lnTo>
                        <a:lnTo>
                          <a:pt x="59" y="66"/>
                        </a:lnTo>
                        <a:lnTo>
                          <a:pt x="28" y="70"/>
                        </a:lnTo>
                        <a:lnTo>
                          <a:pt x="29" y="62"/>
                        </a:lnTo>
                        <a:lnTo>
                          <a:pt x="0" y="54"/>
                        </a:lnTo>
                        <a:lnTo>
                          <a:pt x="7" y="46"/>
                        </a:lnTo>
                        <a:lnTo>
                          <a:pt x="39" y="45"/>
                        </a:lnTo>
                        <a:lnTo>
                          <a:pt x="72" y="43"/>
                        </a:lnTo>
                        <a:lnTo>
                          <a:pt x="42" y="39"/>
                        </a:lnTo>
                        <a:lnTo>
                          <a:pt x="9" y="37"/>
                        </a:lnTo>
                        <a:lnTo>
                          <a:pt x="7" y="33"/>
                        </a:lnTo>
                        <a:lnTo>
                          <a:pt x="47" y="26"/>
                        </a:lnTo>
                        <a:lnTo>
                          <a:pt x="16" y="27"/>
                        </a:lnTo>
                        <a:lnTo>
                          <a:pt x="25" y="25"/>
                        </a:lnTo>
                        <a:lnTo>
                          <a:pt x="11" y="24"/>
                        </a:lnTo>
                        <a:lnTo>
                          <a:pt x="31" y="15"/>
                        </a:lnTo>
                        <a:lnTo>
                          <a:pt x="30" y="13"/>
                        </a:lnTo>
                        <a:lnTo>
                          <a:pt x="58" y="6"/>
                        </a:lnTo>
                        <a:lnTo>
                          <a:pt x="87" y="0"/>
                        </a:lnTo>
                        <a:lnTo>
                          <a:pt x="89" y="3"/>
                        </a:lnTo>
                        <a:lnTo>
                          <a:pt x="75" y="11"/>
                        </a:lnTo>
                        <a:lnTo>
                          <a:pt x="87" y="9"/>
                        </a:lnTo>
                        <a:lnTo>
                          <a:pt x="98" y="5"/>
                        </a:lnTo>
                        <a:lnTo>
                          <a:pt x="108" y="12"/>
                        </a:lnTo>
                        <a:lnTo>
                          <a:pt x="101" y="15"/>
                        </a:lnTo>
                        <a:lnTo>
                          <a:pt x="106" y="14"/>
                        </a:lnTo>
                        <a:lnTo>
                          <a:pt x="121" y="13"/>
                        </a:lnTo>
                        <a:lnTo>
                          <a:pt x="123" y="10"/>
                        </a:lnTo>
                        <a:lnTo>
                          <a:pt x="124" y="5"/>
                        </a:lnTo>
                        <a:lnTo>
                          <a:pt x="137" y="12"/>
                        </a:lnTo>
                        <a:lnTo>
                          <a:pt x="130" y="25"/>
                        </a:lnTo>
                        <a:lnTo>
                          <a:pt x="142" y="20"/>
                        </a:lnTo>
                        <a:lnTo>
                          <a:pt x="152" y="2"/>
                        </a:lnTo>
                        <a:lnTo>
                          <a:pt x="169" y="2"/>
                        </a:lnTo>
                        <a:lnTo>
                          <a:pt x="174" y="12"/>
                        </a:lnTo>
                        <a:lnTo>
                          <a:pt x="162" y="30"/>
                        </a:lnTo>
                        <a:lnTo>
                          <a:pt x="163" y="40"/>
                        </a:lnTo>
                        <a:lnTo>
                          <a:pt x="167" y="40"/>
                        </a:lnTo>
                        <a:lnTo>
                          <a:pt x="185" y="46"/>
                        </a:lnTo>
                        <a:lnTo>
                          <a:pt x="182" y="49"/>
                        </a:lnTo>
                        <a:lnTo>
                          <a:pt x="175" y="52"/>
                        </a:lnTo>
                        <a:lnTo>
                          <a:pt x="177" y="49"/>
                        </a:lnTo>
                        <a:lnTo>
                          <a:pt x="168" y="51"/>
                        </a:lnTo>
                        <a:lnTo>
                          <a:pt x="164" y="51"/>
                        </a:lnTo>
                        <a:lnTo>
                          <a:pt x="157" y="55"/>
                        </a:lnTo>
                        <a:lnTo>
                          <a:pt x="152" y="55"/>
                        </a:lnTo>
                        <a:lnTo>
                          <a:pt x="147" y="61"/>
                        </a:lnTo>
                        <a:lnTo>
                          <a:pt x="164" y="56"/>
                        </a:lnTo>
                        <a:lnTo>
                          <a:pt x="163" y="59"/>
                        </a:lnTo>
                        <a:lnTo>
                          <a:pt x="157" y="63"/>
                        </a:lnTo>
                        <a:lnTo>
                          <a:pt x="121" y="6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8" name="Freeform 250"/>
                  <p:cNvSpPr>
                    <a:spLocks noChangeAspect="1"/>
                  </p:cNvSpPr>
                  <p:nvPr/>
                </p:nvSpPr>
                <p:spPr bwMode="auto">
                  <a:xfrm>
                    <a:off x="864" y="1062"/>
                    <a:ext cx="174" cy="63"/>
                  </a:xfrm>
                  <a:custGeom>
                    <a:avLst/>
                    <a:gdLst>
                      <a:gd name="T0" fmla="*/ 221 w 134"/>
                      <a:gd name="T1" fmla="*/ 141 h 47"/>
                      <a:gd name="T2" fmla="*/ 148 w 134"/>
                      <a:gd name="T3" fmla="*/ 189 h 47"/>
                      <a:gd name="T4" fmla="*/ 35 w 134"/>
                      <a:gd name="T5" fmla="*/ 202 h 47"/>
                      <a:gd name="T6" fmla="*/ 17 w 134"/>
                      <a:gd name="T7" fmla="*/ 162 h 47"/>
                      <a:gd name="T8" fmla="*/ 0 w 134"/>
                      <a:gd name="T9" fmla="*/ 142 h 47"/>
                      <a:gd name="T10" fmla="*/ 71 w 134"/>
                      <a:gd name="T11" fmla="*/ 105 h 47"/>
                      <a:gd name="T12" fmla="*/ 92 w 134"/>
                      <a:gd name="T13" fmla="*/ 83 h 47"/>
                      <a:gd name="T14" fmla="*/ 182 w 134"/>
                      <a:gd name="T15" fmla="*/ 38 h 47"/>
                      <a:gd name="T16" fmla="*/ 177 w 134"/>
                      <a:gd name="T17" fmla="*/ 9 h 47"/>
                      <a:gd name="T18" fmla="*/ 332 w 134"/>
                      <a:gd name="T19" fmla="*/ 0 h 47"/>
                      <a:gd name="T20" fmla="*/ 367 w 134"/>
                      <a:gd name="T21" fmla="*/ 12 h 47"/>
                      <a:gd name="T22" fmla="*/ 380 w 134"/>
                      <a:gd name="T23" fmla="*/ 21 h 47"/>
                      <a:gd name="T24" fmla="*/ 457 w 134"/>
                      <a:gd name="T25" fmla="*/ 12 h 47"/>
                      <a:gd name="T26" fmla="*/ 493 w 134"/>
                      <a:gd name="T27" fmla="*/ 62 h 47"/>
                      <a:gd name="T28" fmla="*/ 383 w 134"/>
                      <a:gd name="T29" fmla="*/ 91 h 47"/>
                      <a:gd name="T30" fmla="*/ 273 w 134"/>
                      <a:gd name="T31" fmla="*/ 122 h 47"/>
                      <a:gd name="T32" fmla="*/ 221 w 134"/>
                      <a:gd name="T33" fmla="*/ 14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47"/>
                      <a:gd name="T53" fmla="*/ 134 w 13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47">
                        <a:moveTo>
                          <a:pt x="60" y="32"/>
                        </a:moveTo>
                        <a:lnTo>
                          <a:pt x="40" y="43"/>
                        </a:lnTo>
                        <a:lnTo>
                          <a:pt x="9" y="47"/>
                        </a:lnTo>
                        <a:lnTo>
                          <a:pt x="5" y="37"/>
                        </a:lnTo>
                        <a:lnTo>
                          <a:pt x="0" y="33"/>
                        </a:lnTo>
                        <a:lnTo>
                          <a:pt x="19" y="24"/>
                        </a:lnTo>
                        <a:lnTo>
                          <a:pt x="25" y="19"/>
                        </a:lnTo>
                        <a:lnTo>
                          <a:pt x="49" y="9"/>
                        </a:lnTo>
                        <a:lnTo>
                          <a:pt x="48" y="2"/>
                        </a:lnTo>
                        <a:lnTo>
                          <a:pt x="90" y="0"/>
                        </a:lnTo>
                        <a:lnTo>
                          <a:pt x="99" y="3"/>
                        </a:lnTo>
                        <a:lnTo>
                          <a:pt x="103" y="5"/>
                        </a:lnTo>
                        <a:lnTo>
                          <a:pt x="124" y="3"/>
                        </a:lnTo>
                        <a:lnTo>
                          <a:pt x="134" y="14"/>
                        </a:lnTo>
                        <a:lnTo>
                          <a:pt x="104" y="21"/>
                        </a:lnTo>
                        <a:lnTo>
                          <a:pt x="74" y="28"/>
                        </a:lnTo>
                        <a:lnTo>
                          <a:pt x="60" y="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9" name="Freeform 251"/>
                  <p:cNvSpPr>
                    <a:spLocks noChangeAspect="1"/>
                  </p:cNvSpPr>
                  <p:nvPr/>
                </p:nvSpPr>
                <p:spPr bwMode="auto">
                  <a:xfrm>
                    <a:off x="1382" y="1022"/>
                    <a:ext cx="177" cy="34"/>
                  </a:xfrm>
                  <a:custGeom>
                    <a:avLst/>
                    <a:gdLst>
                      <a:gd name="T0" fmla="*/ 80 w 161"/>
                      <a:gd name="T1" fmla="*/ 26 h 31"/>
                      <a:gd name="T2" fmla="*/ 48 w 161"/>
                      <a:gd name="T3" fmla="*/ 13 h 31"/>
                      <a:gd name="T4" fmla="*/ 27 w 161"/>
                      <a:gd name="T5" fmla="*/ 0 h 31"/>
                      <a:gd name="T6" fmla="*/ 11 w 161"/>
                      <a:gd name="T7" fmla="*/ 29 h 31"/>
                      <a:gd name="T8" fmla="*/ 0 w 161"/>
                      <a:gd name="T9" fmla="*/ 49 h 31"/>
                      <a:gd name="T10" fmla="*/ 63 w 161"/>
                      <a:gd name="T11" fmla="*/ 49 h 31"/>
                      <a:gd name="T12" fmla="*/ 123 w 161"/>
                      <a:gd name="T13" fmla="*/ 47 h 31"/>
                      <a:gd name="T14" fmla="*/ 187 w 161"/>
                      <a:gd name="T15" fmla="*/ 47 h 31"/>
                      <a:gd name="T16" fmla="*/ 252 w 161"/>
                      <a:gd name="T17" fmla="*/ 46 h 31"/>
                      <a:gd name="T18" fmla="*/ 258 w 161"/>
                      <a:gd name="T19" fmla="*/ 33 h 31"/>
                      <a:gd name="T20" fmla="*/ 209 w 161"/>
                      <a:gd name="T21" fmla="*/ 24 h 31"/>
                      <a:gd name="T22" fmla="*/ 145 w 161"/>
                      <a:gd name="T23" fmla="*/ 24 h 31"/>
                      <a:gd name="T24" fmla="*/ 80 w 161"/>
                      <a:gd name="T25" fmla="*/ 2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31"/>
                      <a:gd name="T41" fmla="*/ 161 w 16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31">
                        <a:moveTo>
                          <a:pt x="50" y="16"/>
                        </a:moveTo>
                        <a:lnTo>
                          <a:pt x="30" y="8"/>
                        </a:lnTo>
                        <a:lnTo>
                          <a:pt x="17" y="0"/>
                        </a:lnTo>
                        <a:lnTo>
                          <a:pt x="6" y="18"/>
                        </a:lnTo>
                        <a:lnTo>
                          <a:pt x="0" y="31"/>
                        </a:lnTo>
                        <a:lnTo>
                          <a:pt x="39" y="31"/>
                        </a:lnTo>
                        <a:lnTo>
                          <a:pt x="77" y="30"/>
                        </a:lnTo>
                        <a:lnTo>
                          <a:pt x="116" y="30"/>
                        </a:lnTo>
                        <a:lnTo>
                          <a:pt x="156" y="29"/>
                        </a:lnTo>
                        <a:lnTo>
                          <a:pt x="161" y="21"/>
                        </a:lnTo>
                        <a:lnTo>
                          <a:pt x="130" y="15"/>
                        </a:lnTo>
                        <a:lnTo>
                          <a:pt x="90" y="15"/>
                        </a:lnTo>
                        <a:lnTo>
                          <a:pt x="50" y="1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0" name="Freeform 252"/>
                  <p:cNvSpPr>
                    <a:spLocks noChangeAspect="1"/>
                  </p:cNvSpPr>
                  <p:nvPr/>
                </p:nvSpPr>
                <p:spPr bwMode="auto">
                  <a:xfrm>
                    <a:off x="1423" y="953"/>
                    <a:ext cx="133" cy="46"/>
                  </a:xfrm>
                  <a:custGeom>
                    <a:avLst/>
                    <a:gdLst>
                      <a:gd name="T0" fmla="*/ 87 w 101"/>
                      <a:gd name="T1" fmla="*/ 37 h 35"/>
                      <a:gd name="T2" fmla="*/ 55 w 101"/>
                      <a:gd name="T3" fmla="*/ 21 h 35"/>
                      <a:gd name="T4" fmla="*/ 187 w 101"/>
                      <a:gd name="T5" fmla="*/ 0 h 35"/>
                      <a:gd name="T6" fmla="*/ 359 w 101"/>
                      <a:gd name="T7" fmla="*/ 28 h 35"/>
                      <a:gd name="T8" fmla="*/ 316 w 101"/>
                      <a:gd name="T9" fmla="*/ 66 h 35"/>
                      <a:gd name="T10" fmla="*/ 399 w 101"/>
                      <a:gd name="T11" fmla="*/ 78 h 35"/>
                      <a:gd name="T12" fmla="*/ 253 w 101"/>
                      <a:gd name="T13" fmla="*/ 103 h 35"/>
                      <a:gd name="T14" fmla="*/ 190 w 101"/>
                      <a:gd name="T15" fmla="*/ 135 h 35"/>
                      <a:gd name="T16" fmla="*/ 165 w 101"/>
                      <a:gd name="T17" fmla="*/ 110 h 35"/>
                      <a:gd name="T18" fmla="*/ 161 w 101"/>
                      <a:gd name="T19" fmla="*/ 137 h 35"/>
                      <a:gd name="T20" fmla="*/ 28 w 101"/>
                      <a:gd name="T21" fmla="*/ 95 h 35"/>
                      <a:gd name="T22" fmla="*/ 190 w 101"/>
                      <a:gd name="T23" fmla="*/ 84 h 35"/>
                      <a:gd name="T24" fmla="*/ 0 w 101"/>
                      <a:gd name="T25" fmla="*/ 64 h 35"/>
                      <a:gd name="T26" fmla="*/ 87 w 101"/>
                      <a:gd name="T27" fmla="*/ 37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35"/>
                      <a:gd name="T44" fmla="*/ 101 w 101"/>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35">
                        <a:moveTo>
                          <a:pt x="22" y="9"/>
                        </a:moveTo>
                        <a:lnTo>
                          <a:pt x="14" y="5"/>
                        </a:lnTo>
                        <a:lnTo>
                          <a:pt x="47" y="0"/>
                        </a:lnTo>
                        <a:lnTo>
                          <a:pt x="90" y="7"/>
                        </a:lnTo>
                        <a:lnTo>
                          <a:pt x="80" y="17"/>
                        </a:lnTo>
                        <a:lnTo>
                          <a:pt x="101" y="20"/>
                        </a:lnTo>
                        <a:lnTo>
                          <a:pt x="64" y="26"/>
                        </a:lnTo>
                        <a:lnTo>
                          <a:pt x="48" y="34"/>
                        </a:lnTo>
                        <a:lnTo>
                          <a:pt x="42" y="28"/>
                        </a:lnTo>
                        <a:lnTo>
                          <a:pt x="41" y="35"/>
                        </a:lnTo>
                        <a:lnTo>
                          <a:pt x="7" y="24"/>
                        </a:lnTo>
                        <a:lnTo>
                          <a:pt x="48" y="21"/>
                        </a:lnTo>
                        <a:lnTo>
                          <a:pt x="0" y="16"/>
                        </a:lnTo>
                        <a:lnTo>
                          <a:pt x="22" y="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1" name="Freeform 253"/>
                  <p:cNvSpPr>
                    <a:spLocks noChangeAspect="1"/>
                  </p:cNvSpPr>
                  <p:nvPr/>
                </p:nvSpPr>
                <p:spPr bwMode="auto">
                  <a:xfrm>
                    <a:off x="1074" y="1022"/>
                    <a:ext cx="146" cy="42"/>
                  </a:xfrm>
                  <a:custGeom>
                    <a:avLst/>
                    <a:gdLst>
                      <a:gd name="T0" fmla="*/ 25 w 132"/>
                      <a:gd name="T1" fmla="*/ 69 h 37"/>
                      <a:gd name="T2" fmla="*/ 0 w 132"/>
                      <a:gd name="T3" fmla="*/ 60 h 37"/>
                      <a:gd name="T4" fmla="*/ 84 w 132"/>
                      <a:gd name="T5" fmla="*/ 44 h 37"/>
                      <a:gd name="T6" fmla="*/ 19 w 132"/>
                      <a:gd name="T7" fmla="*/ 41 h 37"/>
                      <a:gd name="T8" fmla="*/ 17 w 132"/>
                      <a:gd name="T9" fmla="*/ 32 h 37"/>
                      <a:gd name="T10" fmla="*/ 30 w 132"/>
                      <a:gd name="T11" fmla="*/ 26 h 37"/>
                      <a:gd name="T12" fmla="*/ 13 w 132"/>
                      <a:gd name="T13" fmla="*/ 18 h 37"/>
                      <a:gd name="T14" fmla="*/ 87 w 132"/>
                      <a:gd name="T15" fmla="*/ 23 h 37"/>
                      <a:gd name="T16" fmla="*/ 139 w 132"/>
                      <a:gd name="T17" fmla="*/ 39 h 37"/>
                      <a:gd name="T18" fmla="*/ 140 w 132"/>
                      <a:gd name="T19" fmla="*/ 11 h 37"/>
                      <a:gd name="T20" fmla="*/ 187 w 132"/>
                      <a:gd name="T21" fmla="*/ 0 h 37"/>
                      <a:gd name="T22" fmla="*/ 168 w 132"/>
                      <a:gd name="T23" fmla="*/ 28 h 37"/>
                      <a:gd name="T24" fmla="*/ 218 w 132"/>
                      <a:gd name="T25" fmla="*/ 28 h 37"/>
                      <a:gd name="T26" fmla="*/ 177 w 132"/>
                      <a:gd name="T27" fmla="*/ 47 h 37"/>
                      <a:gd name="T28" fmla="*/ 145 w 132"/>
                      <a:gd name="T29" fmla="*/ 47 h 37"/>
                      <a:gd name="T30" fmla="*/ 87 w 132"/>
                      <a:gd name="T31" fmla="*/ 58 h 37"/>
                      <a:gd name="T32" fmla="*/ 25 w 132"/>
                      <a:gd name="T33" fmla="*/ 69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37"/>
                      <a:gd name="T53" fmla="*/ 132 w 132"/>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37">
                        <a:moveTo>
                          <a:pt x="15" y="37"/>
                        </a:moveTo>
                        <a:lnTo>
                          <a:pt x="0" y="32"/>
                        </a:lnTo>
                        <a:lnTo>
                          <a:pt x="51" y="23"/>
                        </a:lnTo>
                        <a:lnTo>
                          <a:pt x="12" y="22"/>
                        </a:lnTo>
                        <a:lnTo>
                          <a:pt x="11" y="17"/>
                        </a:lnTo>
                        <a:lnTo>
                          <a:pt x="18" y="14"/>
                        </a:lnTo>
                        <a:lnTo>
                          <a:pt x="8" y="10"/>
                        </a:lnTo>
                        <a:lnTo>
                          <a:pt x="52" y="12"/>
                        </a:lnTo>
                        <a:lnTo>
                          <a:pt x="84" y="20"/>
                        </a:lnTo>
                        <a:lnTo>
                          <a:pt x="85" y="6"/>
                        </a:lnTo>
                        <a:lnTo>
                          <a:pt x="113" y="0"/>
                        </a:lnTo>
                        <a:lnTo>
                          <a:pt x="101" y="15"/>
                        </a:lnTo>
                        <a:lnTo>
                          <a:pt x="132" y="15"/>
                        </a:lnTo>
                        <a:lnTo>
                          <a:pt x="107" y="25"/>
                        </a:lnTo>
                        <a:lnTo>
                          <a:pt x="88" y="25"/>
                        </a:lnTo>
                        <a:lnTo>
                          <a:pt x="52" y="31"/>
                        </a:lnTo>
                        <a:lnTo>
                          <a:pt x="15" y="3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2" name="Freeform 254"/>
                  <p:cNvSpPr>
                    <a:spLocks noChangeAspect="1"/>
                  </p:cNvSpPr>
                  <p:nvPr/>
                </p:nvSpPr>
                <p:spPr bwMode="auto">
                  <a:xfrm>
                    <a:off x="1278" y="1227"/>
                    <a:ext cx="110" cy="56"/>
                  </a:xfrm>
                  <a:custGeom>
                    <a:avLst/>
                    <a:gdLst>
                      <a:gd name="T0" fmla="*/ 227 w 84"/>
                      <a:gd name="T1" fmla="*/ 122 h 43"/>
                      <a:gd name="T2" fmla="*/ 198 w 84"/>
                      <a:gd name="T3" fmla="*/ 108 h 43"/>
                      <a:gd name="T4" fmla="*/ 200 w 84"/>
                      <a:gd name="T5" fmla="*/ 102 h 43"/>
                      <a:gd name="T6" fmla="*/ 177 w 84"/>
                      <a:gd name="T7" fmla="*/ 112 h 43"/>
                      <a:gd name="T8" fmla="*/ 71 w 84"/>
                      <a:gd name="T9" fmla="*/ 161 h 43"/>
                      <a:gd name="T10" fmla="*/ 65 w 84"/>
                      <a:gd name="T11" fmla="*/ 124 h 43"/>
                      <a:gd name="T12" fmla="*/ 0 w 84"/>
                      <a:gd name="T13" fmla="*/ 125 h 43"/>
                      <a:gd name="T14" fmla="*/ 65 w 84"/>
                      <a:gd name="T15" fmla="*/ 96 h 43"/>
                      <a:gd name="T16" fmla="*/ 111 w 84"/>
                      <a:gd name="T17" fmla="*/ 49 h 43"/>
                      <a:gd name="T18" fmla="*/ 151 w 84"/>
                      <a:gd name="T19" fmla="*/ 0 h 43"/>
                      <a:gd name="T20" fmla="*/ 177 w 84"/>
                      <a:gd name="T21" fmla="*/ 16 h 43"/>
                      <a:gd name="T22" fmla="*/ 173 w 84"/>
                      <a:gd name="T23" fmla="*/ 38 h 43"/>
                      <a:gd name="T24" fmla="*/ 198 w 84"/>
                      <a:gd name="T25" fmla="*/ 29 h 43"/>
                      <a:gd name="T26" fmla="*/ 283 w 84"/>
                      <a:gd name="T27" fmla="*/ 83 h 43"/>
                      <a:gd name="T28" fmla="*/ 249 w 84"/>
                      <a:gd name="T29" fmla="*/ 108 h 43"/>
                      <a:gd name="T30" fmla="*/ 314 w 84"/>
                      <a:gd name="T31" fmla="*/ 108 h 43"/>
                      <a:gd name="T32" fmla="*/ 323 w 84"/>
                      <a:gd name="T33" fmla="*/ 124 h 43"/>
                      <a:gd name="T34" fmla="*/ 266 w 84"/>
                      <a:gd name="T35" fmla="*/ 141 h 43"/>
                      <a:gd name="T36" fmla="*/ 227 w 84"/>
                      <a:gd name="T37" fmla="*/ 122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43"/>
                      <a:gd name="T59" fmla="*/ 84 w 8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43">
                        <a:moveTo>
                          <a:pt x="59" y="32"/>
                        </a:moveTo>
                        <a:lnTo>
                          <a:pt x="51" y="29"/>
                        </a:lnTo>
                        <a:lnTo>
                          <a:pt x="52" y="27"/>
                        </a:lnTo>
                        <a:lnTo>
                          <a:pt x="46" y="30"/>
                        </a:lnTo>
                        <a:lnTo>
                          <a:pt x="18" y="43"/>
                        </a:lnTo>
                        <a:lnTo>
                          <a:pt x="17" y="33"/>
                        </a:lnTo>
                        <a:lnTo>
                          <a:pt x="0" y="34"/>
                        </a:lnTo>
                        <a:lnTo>
                          <a:pt x="17" y="26"/>
                        </a:lnTo>
                        <a:lnTo>
                          <a:pt x="29" y="13"/>
                        </a:lnTo>
                        <a:lnTo>
                          <a:pt x="39" y="0"/>
                        </a:lnTo>
                        <a:lnTo>
                          <a:pt x="46" y="4"/>
                        </a:lnTo>
                        <a:lnTo>
                          <a:pt x="45" y="10"/>
                        </a:lnTo>
                        <a:lnTo>
                          <a:pt x="51" y="8"/>
                        </a:lnTo>
                        <a:lnTo>
                          <a:pt x="73" y="22"/>
                        </a:lnTo>
                        <a:lnTo>
                          <a:pt x="65" y="29"/>
                        </a:lnTo>
                        <a:lnTo>
                          <a:pt x="82" y="29"/>
                        </a:lnTo>
                        <a:lnTo>
                          <a:pt x="84" y="33"/>
                        </a:lnTo>
                        <a:lnTo>
                          <a:pt x="69" y="38"/>
                        </a:lnTo>
                        <a:lnTo>
                          <a:pt x="59" y="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3" name="Freeform 255"/>
                  <p:cNvSpPr>
                    <a:spLocks noChangeAspect="1"/>
                  </p:cNvSpPr>
                  <p:nvPr/>
                </p:nvSpPr>
                <p:spPr bwMode="auto">
                  <a:xfrm>
                    <a:off x="1197" y="1076"/>
                    <a:ext cx="97" cy="42"/>
                  </a:xfrm>
                  <a:custGeom>
                    <a:avLst/>
                    <a:gdLst>
                      <a:gd name="T0" fmla="*/ 272 w 75"/>
                      <a:gd name="T1" fmla="*/ 1 h 32"/>
                      <a:gd name="T2" fmla="*/ 115 w 75"/>
                      <a:gd name="T3" fmla="*/ 0 h 32"/>
                      <a:gd name="T4" fmla="*/ 132 w 75"/>
                      <a:gd name="T5" fmla="*/ 28 h 32"/>
                      <a:gd name="T6" fmla="*/ 96 w 75"/>
                      <a:gd name="T7" fmla="*/ 49 h 32"/>
                      <a:gd name="T8" fmla="*/ 0 w 75"/>
                      <a:gd name="T9" fmla="*/ 54 h 32"/>
                      <a:gd name="T10" fmla="*/ 58 w 75"/>
                      <a:gd name="T11" fmla="*/ 88 h 32"/>
                      <a:gd name="T12" fmla="*/ 115 w 75"/>
                      <a:gd name="T13" fmla="*/ 123 h 32"/>
                      <a:gd name="T14" fmla="*/ 125 w 75"/>
                      <a:gd name="T15" fmla="*/ 101 h 32"/>
                      <a:gd name="T16" fmla="*/ 198 w 75"/>
                      <a:gd name="T17" fmla="*/ 101 h 32"/>
                      <a:gd name="T18" fmla="*/ 235 w 75"/>
                      <a:gd name="T19" fmla="*/ 54 h 32"/>
                      <a:gd name="T20" fmla="*/ 272 w 75"/>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32"/>
                      <a:gd name="T35" fmla="*/ 75 w 75"/>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32">
                        <a:moveTo>
                          <a:pt x="75" y="1"/>
                        </a:moveTo>
                        <a:lnTo>
                          <a:pt x="32" y="0"/>
                        </a:lnTo>
                        <a:lnTo>
                          <a:pt x="36" y="7"/>
                        </a:lnTo>
                        <a:lnTo>
                          <a:pt x="26" y="12"/>
                        </a:lnTo>
                        <a:lnTo>
                          <a:pt x="0" y="14"/>
                        </a:lnTo>
                        <a:lnTo>
                          <a:pt x="16" y="23"/>
                        </a:lnTo>
                        <a:lnTo>
                          <a:pt x="32" y="32"/>
                        </a:lnTo>
                        <a:lnTo>
                          <a:pt x="35" y="26"/>
                        </a:lnTo>
                        <a:lnTo>
                          <a:pt x="54" y="26"/>
                        </a:lnTo>
                        <a:lnTo>
                          <a:pt x="65" y="14"/>
                        </a:lnTo>
                        <a:lnTo>
                          <a:pt x="75" y="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4" name="Freeform 256"/>
                  <p:cNvSpPr>
                    <a:spLocks noChangeAspect="1"/>
                  </p:cNvSpPr>
                  <p:nvPr/>
                </p:nvSpPr>
                <p:spPr bwMode="auto">
                  <a:xfrm>
                    <a:off x="1288" y="1070"/>
                    <a:ext cx="102" cy="37"/>
                  </a:xfrm>
                  <a:custGeom>
                    <a:avLst/>
                    <a:gdLst>
                      <a:gd name="T0" fmla="*/ 183 w 78"/>
                      <a:gd name="T1" fmla="*/ 59 h 29"/>
                      <a:gd name="T2" fmla="*/ 88 w 78"/>
                      <a:gd name="T3" fmla="*/ 65 h 29"/>
                      <a:gd name="T4" fmla="*/ 99 w 78"/>
                      <a:gd name="T5" fmla="*/ 75 h 29"/>
                      <a:gd name="T6" fmla="*/ 50 w 78"/>
                      <a:gd name="T7" fmla="*/ 96 h 29"/>
                      <a:gd name="T8" fmla="*/ 0 w 78"/>
                      <a:gd name="T9" fmla="*/ 98 h 29"/>
                      <a:gd name="T10" fmla="*/ 9 w 78"/>
                      <a:gd name="T11" fmla="*/ 89 h 29"/>
                      <a:gd name="T12" fmla="*/ 60 w 78"/>
                      <a:gd name="T13" fmla="*/ 28 h 29"/>
                      <a:gd name="T14" fmla="*/ 99 w 78"/>
                      <a:gd name="T15" fmla="*/ 22 h 29"/>
                      <a:gd name="T16" fmla="*/ 93 w 78"/>
                      <a:gd name="T17" fmla="*/ 10 h 29"/>
                      <a:gd name="T18" fmla="*/ 124 w 78"/>
                      <a:gd name="T19" fmla="*/ 0 h 29"/>
                      <a:gd name="T20" fmla="*/ 298 w 78"/>
                      <a:gd name="T21" fmla="*/ 10 h 29"/>
                      <a:gd name="T22" fmla="*/ 256 w 78"/>
                      <a:gd name="T23" fmla="*/ 28 h 29"/>
                      <a:gd name="T24" fmla="*/ 183 w 78"/>
                      <a:gd name="T25" fmla="*/ 5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29"/>
                      <a:gd name="T41" fmla="*/ 78 w 7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29">
                        <a:moveTo>
                          <a:pt x="48" y="17"/>
                        </a:moveTo>
                        <a:lnTo>
                          <a:pt x="23" y="19"/>
                        </a:lnTo>
                        <a:lnTo>
                          <a:pt x="26" y="22"/>
                        </a:lnTo>
                        <a:lnTo>
                          <a:pt x="13" y="28"/>
                        </a:lnTo>
                        <a:lnTo>
                          <a:pt x="0" y="29"/>
                        </a:lnTo>
                        <a:lnTo>
                          <a:pt x="2" y="27"/>
                        </a:lnTo>
                        <a:lnTo>
                          <a:pt x="16" y="8"/>
                        </a:lnTo>
                        <a:lnTo>
                          <a:pt x="26" y="6"/>
                        </a:lnTo>
                        <a:lnTo>
                          <a:pt x="24" y="3"/>
                        </a:lnTo>
                        <a:lnTo>
                          <a:pt x="33" y="0"/>
                        </a:lnTo>
                        <a:lnTo>
                          <a:pt x="78" y="3"/>
                        </a:lnTo>
                        <a:lnTo>
                          <a:pt x="67" y="8"/>
                        </a:lnTo>
                        <a:lnTo>
                          <a:pt x="48"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5" name="Freeform 257"/>
                  <p:cNvSpPr>
                    <a:spLocks noChangeAspect="1"/>
                  </p:cNvSpPr>
                  <p:nvPr/>
                </p:nvSpPr>
                <p:spPr bwMode="auto">
                  <a:xfrm>
                    <a:off x="995" y="1010"/>
                    <a:ext cx="129" cy="27"/>
                  </a:xfrm>
                  <a:custGeom>
                    <a:avLst/>
                    <a:gdLst>
                      <a:gd name="T0" fmla="*/ 225 w 99"/>
                      <a:gd name="T1" fmla="*/ 40 h 21"/>
                      <a:gd name="T2" fmla="*/ 228 w 99"/>
                      <a:gd name="T3" fmla="*/ 36 h 21"/>
                      <a:gd name="T4" fmla="*/ 189 w 99"/>
                      <a:gd name="T5" fmla="*/ 46 h 21"/>
                      <a:gd name="T6" fmla="*/ 145 w 99"/>
                      <a:gd name="T7" fmla="*/ 58 h 21"/>
                      <a:gd name="T8" fmla="*/ 139 w 99"/>
                      <a:gd name="T9" fmla="*/ 51 h 21"/>
                      <a:gd name="T10" fmla="*/ 111 w 99"/>
                      <a:gd name="T11" fmla="*/ 75 h 21"/>
                      <a:gd name="T12" fmla="*/ 74 w 99"/>
                      <a:gd name="T13" fmla="*/ 75 h 21"/>
                      <a:gd name="T14" fmla="*/ 74 w 99"/>
                      <a:gd name="T15" fmla="*/ 64 h 21"/>
                      <a:gd name="T16" fmla="*/ 46 w 99"/>
                      <a:gd name="T17" fmla="*/ 69 h 21"/>
                      <a:gd name="T18" fmla="*/ 0 w 99"/>
                      <a:gd name="T19" fmla="*/ 66 h 21"/>
                      <a:gd name="T20" fmla="*/ 29 w 99"/>
                      <a:gd name="T21" fmla="*/ 50 h 21"/>
                      <a:gd name="T22" fmla="*/ 162 w 99"/>
                      <a:gd name="T23" fmla="*/ 28 h 21"/>
                      <a:gd name="T24" fmla="*/ 250 w 99"/>
                      <a:gd name="T25" fmla="*/ 1 h 21"/>
                      <a:gd name="T26" fmla="*/ 314 w 99"/>
                      <a:gd name="T27" fmla="*/ 0 h 21"/>
                      <a:gd name="T28" fmla="*/ 371 w 99"/>
                      <a:gd name="T29" fmla="*/ 10 h 21"/>
                      <a:gd name="T30" fmla="*/ 321 w 99"/>
                      <a:gd name="T31" fmla="*/ 22 h 21"/>
                      <a:gd name="T32" fmla="*/ 331 w 99"/>
                      <a:gd name="T33" fmla="*/ 28 h 21"/>
                      <a:gd name="T34" fmla="*/ 314 w 99"/>
                      <a:gd name="T35" fmla="*/ 31 h 21"/>
                      <a:gd name="T36" fmla="*/ 257 w 99"/>
                      <a:gd name="T37" fmla="*/ 40 h 21"/>
                      <a:gd name="T38" fmla="*/ 220 w 99"/>
                      <a:gd name="T39" fmla="*/ 58 h 21"/>
                      <a:gd name="T40" fmla="*/ 225 w 99"/>
                      <a:gd name="T41" fmla="*/ 4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21"/>
                      <a:gd name="T65" fmla="*/ 99 w 9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21">
                        <a:moveTo>
                          <a:pt x="60" y="12"/>
                        </a:moveTo>
                        <a:lnTo>
                          <a:pt x="61" y="10"/>
                        </a:lnTo>
                        <a:lnTo>
                          <a:pt x="50" y="13"/>
                        </a:lnTo>
                        <a:lnTo>
                          <a:pt x="38" y="16"/>
                        </a:lnTo>
                        <a:lnTo>
                          <a:pt x="37" y="15"/>
                        </a:lnTo>
                        <a:lnTo>
                          <a:pt x="29" y="21"/>
                        </a:lnTo>
                        <a:lnTo>
                          <a:pt x="20" y="21"/>
                        </a:lnTo>
                        <a:lnTo>
                          <a:pt x="20" y="18"/>
                        </a:lnTo>
                        <a:lnTo>
                          <a:pt x="12" y="20"/>
                        </a:lnTo>
                        <a:lnTo>
                          <a:pt x="0" y="19"/>
                        </a:lnTo>
                        <a:lnTo>
                          <a:pt x="8" y="14"/>
                        </a:lnTo>
                        <a:lnTo>
                          <a:pt x="43" y="8"/>
                        </a:lnTo>
                        <a:lnTo>
                          <a:pt x="67" y="1"/>
                        </a:lnTo>
                        <a:lnTo>
                          <a:pt x="84" y="0"/>
                        </a:lnTo>
                        <a:lnTo>
                          <a:pt x="99" y="3"/>
                        </a:lnTo>
                        <a:lnTo>
                          <a:pt x="85" y="6"/>
                        </a:lnTo>
                        <a:lnTo>
                          <a:pt x="88" y="8"/>
                        </a:lnTo>
                        <a:lnTo>
                          <a:pt x="84" y="9"/>
                        </a:lnTo>
                        <a:lnTo>
                          <a:pt x="68" y="12"/>
                        </a:lnTo>
                        <a:lnTo>
                          <a:pt x="59" y="16"/>
                        </a:lnTo>
                        <a:lnTo>
                          <a:pt x="60" y="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6" name="Freeform 258"/>
                  <p:cNvSpPr>
                    <a:spLocks noChangeAspect="1"/>
                  </p:cNvSpPr>
                  <p:nvPr/>
                </p:nvSpPr>
                <p:spPr bwMode="auto">
                  <a:xfrm>
                    <a:off x="1273" y="1024"/>
                    <a:ext cx="60" cy="29"/>
                  </a:xfrm>
                  <a:custGeom>
                    <a:avLst/>
                    <a:gdLst>
                      <a:gd name="T0" fmla="*/ 25 w 55"/>
                      <a:gd name="T1" fmla="*/ 13 h 26"/>
                      <a:gd name="T2" fmla="*/ 11 w 55"/>
                      <a:gd name="T3" fmla="*/ 4 h 26"/>
                      <a:gd name="T4" fmla="*/ 14 w 55"/>
                      <a:gd name="T5" fmla="*/ 11 h 26"/>
                      <a:gd name="T6" fmla="*/ 2 w 55"/>
                      <a:gd name="T7" fmla="*/ 13 h 26"/>
                      <a:gd name="T8" fmla="*/ 0 w 55"/>
                      <a:gd name="T9" fmla="*/ 21 h 26"/>
                      <a:gd name="T10" fmla="*/ 0 w 55"/>
                      <a:gd name="T11" fmla="*/ 23 h 26"/>
                      <a:gd name="T12" fmla="*/ 45 w 55"/>
                      <a:gd name="T13" fmla="*/ 25 h 26"/>
                      <a:gd name="T14" fmla="*/ 0 w 55"/>
                      <a:gd name="T15" fmla="*/ 32 h 26"/>
                      <a:gd name="T16" fmla="*/ 0 w 55"/>
                      <a:gd name="T17" fmla="*/ 36 h 26"/>
                      <a:gd name="T18" fmla="*/ 44 w 55"/>
                      <a:gd name="T19" fmla="*/ 45 h 26"/>
                      <a:gd name="T20" fmla="*/ 47 w 55"/>
                      <a:gd name="T21" fmla="*/ 36 h 26"/>
                      <a:gd name="T22" fmla="*/ 52 w 55"/>
                      <a:gd name="T23" fmla="*/ 32 h 26"/>
                      <a:gd name="T24" fmla="*/ 67 w 55"/>
                      <a:gd name="T25" fmla="*/ 32 h 26"/>
                      <a:gd name="T26" fmla="*/ 73 w 55"/>
                      <a:gd name="T27" fmla="*/ 25 h 26"/>
                      <a:gd name="T28" fmla="*/ 65 w 55"/>
                      <a:gd name="T29" fmla="*/ 25 h 26"/>
                      <a:gd name="T30" fmla="*/ 84 w 55"/>
                      <a:gd name="T31" fmla="*/ 10 h 26"/>
                      <a:gd name="T32" fmla="*/ 77 w 55"/>
                      <a:gd name="T33" fmla="*/ 0 h 26"/>
                      <a:gd name="T34" fmla="*/ 62 w 55"/>
                      <a:gd name="T35" fmla="*/ 2 h 26"/>
                      <a:gd name="T36" fmla="*/ 31 w 55"/>
                      <a:gd name="T37" fmla="*/ 1 h 26"/>
                      <a:gd name="T38" fmla="*/ 44 w 55"/>
                      <a:gd name="T39" fmla="*/ 13 h 26"/>
                      <a:gd name="T40" fmla="*/ 34 w 55"/>
                      <a:gd name="T41" fmla="*/ 15 h 26"/>
                      <a:gd name="T42" fmla="*/ 25 w 55"/>
                      <a:gd name="T43" fmla="*/ 13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26"/>
                      <a:gd name="T68" fmla="*/ 55 w 55"/>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26">
                        <a:moveTo>
                          <a:pt x="16" y="8"/>
                        </a:moveTo>
                        <a:lnTo>
                          <a:pt x="6" y="4"/>
                        </a:lnTo>
                        <a:lnTo>
                          <a:pt x="9" y="6"/>
                        </a:lnTo>
                        <a:lnTo>
                          <a:pt x="2" y="8"/>
                        </a:lnTo>
                        <a:lnTo>
                          <a:pt x="0" y="12"/>
                        </a:lnTo>
                        <a:lnTo>
                          <a:pt x="0" y="13"/>
                        </a:lnTo>
                        <a:lnTo>
                          <a:pt x="29" y="14"/>
                        </a:lnTo>
                        <a:lnTo>
                          <a:pt x="0" y="19"/>
                        </a:lnTo>
                        <a:lnTo>
                          <a:pt x="0" y="21"/>
                        </a:lnTo>
                        <a:lnTo>
                          <a:pt x="28" y="26"/>
                        </a:lnTo>
                        <a:lnTo>
                          <a:pt x="30" y="21"/>
                        </a:lnTo>
                        <a:lnTo>
                          <a:pt x="34" y="19"/>
                        </a:lnTo>
                        <a:lnTo>
                          <a:pt x="43" y="19"/>
                        </a:lnTo>
                        <a:lnTo>
                          <a:pt x="47" y="14"/>
                        </a:lnTo>
                        <a:lnTo>
                          <a:pt x="42" y="14"/>
                        </a:lnTo>
                        <a:lnTo>
                          <a:pt x="55" y="5"/>
                        </a:lnTo>
                        <a:lnTo>
                          <a:pt x="50" y="0"/>
                        </a:lnTo>
                        <a:lnTo>
                          <a:pt x="40" y="2"/>
                        </a:lnTo>
                        <a:lnTo>
                          <a:pt x="20" y="1"/>
                        </a:lnTo>
                        <a:lnTo>
                          <a:pt x="28" y="8"/>
                        </a:lnTo>
                        <a:lnTo>
                          <a:pt x="22" y="9"/>
                        </a:lnTo>
                        <a:lnTo>
                          <a:pt x="16" y="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7" name="Freeform 259"/>
                  <p:cNvSpPr>
                    <a:spLocks noChangeAspect="1"/>
                  </p:cNvSpPr>
                  <p:nvPr/>
                </p:nvSpPr>
                <p:spPr bwMode="auto">
                  <a:xfrm>
                    <a:off x="1284" y="981"/>
                    <a:ext cx="69" cy="24"/>
                  </a:xfrm>
                  <a:custGeom>
                    <a:avLst/>
                    <a:gdLst>
                      <a:gd name="T0" fmla="*/ 124 w 53"/>
                      <a:gd name="T1" fmla="*/ 12 h 18"/>
                      <a:gd name="T2" fmla="*/ 125 w 53"/>
                      <a:gd name="T3" fmla="*/ 9 h 18"/>
                      <a:gd name="T4" fmla="*/ 174 w 53"/>
                      <a:gd name="T5" fmla="*/ 12 h 18"/>
                      <a:gd name="T6" fmla="*/ 190 w 53"/>
                      <a:gd name="T7" fmla="*/ 21 h 18"/>
                      <a:gd name="T8" fmla="*/ 184 w 53"/>
                      <a:gd name="T9" fmla="*/ 41 h 18"/>
                      <a:gd name="T10" fmla="*/ 198 w 53"/>
                      <a:gd name="T11" fmla="*/ 64 h 18"/>
                      <a:gd name="T12" fmla="*/ 146 w 53"/>
                      <a:gd name="T13" fmla="*/ 76 h 18"/>
                      <a:gd name="T14" fmla="*/ 95 w 53"/>
                      <a:gd name="T15" fmla="*/ 49 h 18"/>
                      <a:gd name="T16" fmla="*/ 0 w 53"/>
                      <a:gd name="T17" fmla="*/ 48 h 18"/>
                      <a:gd name="T18" fmla="*/ 21 w 53"/>
                      <a:gd name="T19" fmla="*/ 36 h 18"/>
                      <a:gd name="T20" fmla="*/ 66 w 53"/>
                      <a:gd name="T21" fmla="*/ 28 h 18"/>
                      <a:gd name="T22" fmla="*/ 64 w 53"/>
                      <a:gd name="T23" fmla="*/ 12 h 18"/>
                      <a:gd name="T24" fmla="*/ 35 w 53"/>
                      <a:gd name="T25" fmla="*/ 16 h 18"/>
                      <a:gd name="T26" fmla="*/ 21 w 53"/>
                      <a:gd name="T27" fmla="*/ 1 h 18"/>
                      <a:gd name="T28" fmla="*/ 124 w 53"/>
                      <a:gd name="T29" fmla="*/ 0 h 18"/>
                      <a:gd name="T30" fmla="*/ 124 w 53"/>
                      <a:gd name="T31" fmla="*/ 1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8"/>
                      <a:gd name="T50" fmla="*/ 53 w 5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8">
                        <a:moveTo>
                          <a:pt x="33" y="3"/>
                        </a:moveTo>
                        <a:lnTo>
                          <a:pt x="34" y="2"/>
                        </a:lnTo>
                        <a:lnTo>
                          <a:pt x="47" y="3"/>
                        </a:lnTo>
                        <a:lnTo>
                          <a:pt x="51" y="5"/>
                        </a:lnTo>
                        <a:lnTo>
                          <a:pt x="49" y="10"/>
                        </a:lnTo>
                        <a:lnTo>
                          <a:pt x="53" y="15"/>
                        </a:lnTo>
                        <a:lnTo>
                          <a:pt x="39" y="18"/>
                        </a:lnTo>
                        <a:lnTo>
                          <a:pt x="25" y="12"/>
                        </a:lnTo>
                        <a:lnTo>
                          <a:pt x="0" y="11"/>
                        </a:lnTo>
                        <a:lnTo>
                          <a:pt x="5" y="8"/>
                        </a:lnTo>
                        <a:lnTo>
                          <a:pt x="18" y="7"/>
                        </a:lnTo>
                        <a:lnTo>
                          <a:pt x="17" y="3"/>
                        </a:lnTo>
                        <a:lnTo>
                          <a:pt x="9" y="4"/>
                        </a:lnTo>
                        <a:lnTo>
                          <a:pt x="5" y="1"/>
                        </a:lnTo>
                        <a:lnTo>
                          <a:pt x="33" y="0"/>
                        </a:lnTo>
                        <a:lnTo>
                          <a:pt x="33"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8" name="Freeform 260"/>
                  <p:cNvSpPr>
                    <a:spLocks noChangeAspect="1"/>
                  </p:cNvSpPr>
                  <p:nvPr/>
                </p:nvSpPr>
                <p:spPr bwMode="auto">
                  <a:xfrm>
                    <a:off x="1173" y="1147"/>
                    <a:ext cx="62" cy="28"/>
                  </a:xfrm>
                  <a:custGeom>
                    <a:avLst/>
                    <a:gdLst>
                      <a:gd name="T0" fmla="*/ 147 w 48"/>
                      <a:gd name="T1" fmla="*/ 37 h 22"/>
                      <a:gd name="T2" fmla="*/ 150 w 48"/>
                      <a:gd name="T3" fmla="*/ 36 h 22"/>
                      <a:gd name="T4" fmla="*/ 103 w 48"/>
                      <a:gd name="T5" fmla="*/ 0 h 22"/>
                      <a:gd name="T6" fmla="*/ 84 w 48"/>
                      <a:gd name="T7" fmla="*/ 22 h 22"/>
                      <a:gd name="T8" fmla="*/ 79 w 48"/>
                      <a:gd name="T9" fmla="*/ 22 h 22"/>
                      <a:gd name="T10" fmla="*/ 65 w 48"/>
                      <a:gd name="T11" fmla="*/ 29 h 22"/>
                      <a:gd name="T12" fmla="*/ 0 w 48"/>
                      <a:gd name="T13" fmla="*/ 46 h 22"/>
                      <a:gd name="T14" fmla="*/ 102 w 48"/>
                      <a:gd name="T15" fmla="*/ 75 h 22"/>
                      <a:gd name="T16" fmla="*/ 172 w 48"/>
                      <a:gd name="T17" fmla="*/ 52 h 22"/>
                      <a:gd name="T18" fmla="*/ 150 w 48"/>
                      <a:gd name="T19" fmla="*/ 52 h 22"/>
                      <a:gd name="T20" fmla="*/ 147 w 48"/>
                      <a:gd name="T21" fmla="*/ 3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22"/>
                      <a:gd name="T35" fmla="*/ 48 w 4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22">
                        <a:moveTo>
                          <a:pt x="41" y="11"/>
                        </a:moveTo>
                        <a:lnTo>
                          <a:pt x="42" y="10"/>
                        </a:lnTo>
                        <a:lnTo>
                          <a:pt x="29" y="0"/>
                        </a:lnTo>
                        <a:lnTo>
                          <a:pt x="23" y="6"/>
                        </a:lnTo>
                        <a:lnTo>
                          <a:pt x="22" y="6"/>
                        </a:lnTo>
                        <a:lnTo>
                          <a:pt x="18" y="9"/>
                        </a:lnTo>
                        <a:lnTo>
                          <a:pt x="0" y="13"/>
                        </a:lnTo>
                        <a:lnTo>
                          <a:pt x="28" y="22"/>
                        </a:lnTo>
                        <a:lnTo>
                          <a:pt x="48" y="16"/>
                        </a:lnTo>
                        <a:lnTo>
                          <a:pt x="42" y="16"/>
                        </a:lnTo>
                        <a:lnTo>
                          <a:pt x="41"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9" name="Freeform 261"/>
                  <p:cNvSpPr>
                    <a:spLocks noChangeAspect="1"/>
                  </p:cNvSpPr>
                  <p:nvPr/>
                </p:nvSpPr>
                <p:spPr bwMode="auto">
                  <a:xfrm>
                    <a:off x="1508" y="1077"/>
                    <a:ext cx="62" cy="18"/>
                  </a:xfrm>
                  <a:custGeom>
                    <a:avLst/>
                    <a:gdLst>
                      <a:gd name="T0" fmla="*/ 135 w 47"/>
                      <a:gd name="T1" fmla="*/ 0 h 14"/>
                      <a:gd name="T2" fmla="*/ 12 w 47"/>
                      <a:gd name="T3" fmla="*/ 1 h 14"/>
                      <a:gd name="T4" fmla="*/ 0 w 47"/>
                      <a:gd name="T5" fmla="*/ 17 h 14"/>
                      <a:gd name="T6" fmla="*/ 16 w 47"/>
                      <a:gd name="T7" fmla="*/ 28 h 14"/>
                      <a:gd name="T8" fmla="*/ 37 w 47"/>
                      <a:gd name="T9" fmla="*/ 50 h 14"/>
                      <a:gd name="T10" fmla="*/ 187 w 47"/>
                      <a:gd name="T11" fmla="*/ 36 h 14"/>
                      <a:gd name="T12" fmla="*/ 135 w 47"/>
                      <a:gd name="T13" fmla="*/ 0 h 14"/>
                      <a:gd name="T14" fmla="*/ 0 60000 65536"/>
                      <a:gd name="T15" fmla="*/ 0 60000 65536"/>
                      <a:gd name="T16" fmla="*/ 0 60000 65536"/>
                      <a:gd name="T17" fmla="*/ 0 60000 65536"/>
                      <a:gd name="T18" fmla="*/ 0 60000 65536"/>
                      <a:gd name="T19" fmla="*/ 0 60000 65536"/>
                      <a:gd name="T20" fmla="*/ 0 60000 65536"/>
                      <a:gd name="T21" fmla="*/ 0 w 47"/>
                      <a:gd name="T22" fmla="*/ 0 h 14"/>
                      <a:gd name="T23" fmla="*/ 47 w 4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4">
                        <a:moveTo>
                          <a:pt x="33" y="0"/>
                        </a:moveTo>
                        <a:lnTo>
                          <a:pt x="3" y="1"/>
                        </a:lnTo>
                        <a:lnTo>
                          <a:pt x="0" y="5"/>
                        </a:lnTo>
                        <a:lnTo>
                          <a:pt x="4" y="8"/>
                        </a:lnTo>
                        <a:lnTo>
                          <a:pt x="9" y="14"/>
                        </a:lnTo>
                        <a:lnTo>
                          <a:pt x="47" y="10"/>
                        </a:lnTo>
                        <a:lnTo>
                          <a:pt x="33"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30" name="Freeform 262"/>
                  <p:cNvSpPr>
                    <a:spLocks noChangeAspect="1"/>
                  </p:cNvSpPr>
                  <p:nvPr/>
                </p:nvSpPr>
                <p:spPr bwMode="auto">
                  <a:xfrm>
                    <a:off x="1483" y="1180"/>
                    <a:ext cx="37" cy="19"/>
                  </a:xfrm>
                  <a:custGeom>
                    <a:avLst/>
                    <a:gdLst>
                      <a:gd name="T0" fmla="*/ 88 w 29"/>
                      <a:gd name="T1" fmla="*/ 24 h 16"/>
                      <a:gd name="T2" fmla="*/ 10 w 29"/>
                      <a:gd name="T3" fmla="*/ 38 h 16"/>
                      <a:gd name="T4" fmla="*/ 0 w 29"/>
                      <a:gd name="T5" fmla="*/ 21 h 16"/>
                      <a:gd name="T6" fmla="*/ 60 w 29"/>
                      <a:gd name="T7" fmla="*/ 0 h 16"/>
                      <a:gd name="T8" fmla="*/ 98 w 29"/>
                      <a:gd name="T9" fmla="*/ 10 h 16"/>
                      <a:gd name="T10" fmla="*/ 88 w 29"/>
                      <a:gd name="T11" fmla="*/ 24 h 16"/>
                      <a:gd name="T12" fmla="*/ 0 60000 65536"/>
                      <a:gd name="T13" fmla="*/ 0 60000 65536"/>
                      <a:gd name="T14" fmla="*/ 0 60000 65536"/>
                      <a:gd name="T15" fmla="*/ 0 60000 65536"/>
                      <a:gd name="T16" fmla="*/ 0 60000 65536"/>
                      <a:gd name="T17" fmla="*/ 0 60000 65536"/>
                      <a:gd name="T18" fmla="*/ 0 w 29"/>
                      <a:gd name="T19" fmla="*/ 0 h 16"/>
                      <a:gd name="T20" fmla="*/ 29 w 2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9" h="16">
                        <a:moveTo>
                          <a:pt x="26" y="10"/>
                        </a:moveTo>
                        <a:lnTo>
                          <a:pt x="3" y="16"/>
                        </a:lnTo>
                        <a:lnTo>
                          <a:pt x="0" y="9"/>
                        </a:lnTo>
                        <a:lnTo>
                          <a:pt x="18" y="0"/>
                        </a:lnTo>
                        <a:lnTo>
                          <a:pt x="29" y="4"/>
                        </a:lnTo>
                        <a:lnTo>
                          <a:pt x="26" y="1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31" name="Freeform 263"/>
                  <p:cNvSpPr>
                    <a:spLocks noChangeAspect="1"/>
                  </p:cNvSpPr>
                  <p:nvPr/>
                </p:nvSpPr>
                <p:spPr bwMode="auto">
                  <a:xfrm>
                    <a:off x="1369" y="987"/>
                    <a:ext cx="44" cy="18"/>
                  </a:xfrm>
                  <a:custGeom>
                    <a:avLst/>
                    <a:gdLst>
                      <a:gd name="T0" fmla="*/ 0 w 34"/>
                      <a:gd name="T1" fmla="*/ 36 h 13"/>
                      <a:gd name="T2" fmla="*/ 17 w 34"/>
                      <a:gd name="T3" fmla="*/ 0 h 13"/>
                      <a:gd name="T4" fmla="*/ 124 w 34"/>
                      <a:gd name="T5" fmla="*/ 29 h 13"/>
                      <a:gd name="T6" fmla="*/ 106 w 34"/>
                      <a:gd name="T7" fmla="*/ 46 h 13"/>
                      <a:gd name="T8" fmla="*/ 13 w 34"/>
                      <a:gd name="T9" fmla="*/ 66 h 13"/>
                      <a:gd name="T10" fmla="*/ 1 w 34"/>
                      <a:gd name="T11" fmla="*/ 50 h 13"/>
                      <a:gd name="T12" fmla="*/ 0 w 34"/>
                      <a:gd name="T13" fmla="*/ 36 h 13"/>
                      <a:gd name="T14" fmla="*/ 0 60000 65536"/>
                      <a:gd name="T15" fmla="*/ 0 60000 65536"/>
                      <a:gd name="T16" fmla="*/ 0 60000 65536"/>
                      <a:gd name="T17" fmla="*/ 0 60000 65536"/>
                      <a:gd name="T18" fmla="*/ 0 60000 65536"/>
                      <a:gd name="T19" fmla="*/ 0 60000 65536"/>
                      <a:gd name="T20" fmla="*/ 0 60000 65536"/>
                      <a:gd name="T21" fmla="*/ 0 w 34"/>
                      <a:gd name="T22" fmla="*/ 0 h 13"/>
                      <a:gd name="T23" fmla="*/ 34 w 3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3">
                        <a:moveTo>
                          <a:pt x="0" y="7"/>
                        </a:moveTo>
                        <a:lnTo>
                          <a:pt x="5" y="0"/>
                        </a:lnTo>
                        <a:lnTo>
                          <a:pt x="34" y="6"/>
                        </a:lnTo>
                        <a:lnTo>
                          <a:pt x="29" y="9"/>
                        </a:lnTo>
                        <a:lnTo>
                          <a:pt x="4" y="13"/>
                        </a:lnTo>
                        <a:lnTo>
                          <a:pt x="1" y="10"/>
                        </a:lnTo>
                        <a:lnTo>
                          <a:pt x="0"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32" name="Freeform 264"/>
                  <p:cNvSpPr>
                    <a:spLocks noChangeAspect="1"/>
                  </p:cNvSpPr>
                  <p:nvPr/>
                </p:nvSpPr>
                <p:spPr bwMode="auto">
                  <a:xfrm>
                    <a:off x="1322" y="1040"/>
                    <a:ext cx="43" cy="16"/>
                  </a:xfrm>
                  <a:custGeom>
                    <a:avLst/>
                    <a:gdLst>
                      <a:gd name="T0" fmla="*/ 35 w 33"/>
                      <a:gd name="T1" fmla="*/ 48 h 12"/>
                      <a:gd name="T2" fmla="*/ 0 w 33"/>
                      <a:gd name="T3" fmla="*/ 37 h 12"/>
                      <a:gd name="T4" fmla="*/ 96 w 33"/>
                      <a:gd name="T5" fmla="*/ 0 h 12"/>
                      <a:gd name="T6" fmla="*/ 124 w 33"/>
                      <a:gd name="T7" fmla="*/ 28 h 12"/>
                      <a:gd name="T8" fmla="*/ 111 w 33"/>
                      <a:gd name="T9" fmla="*/ 49 h 12"/>
                      <a:gd name="T10" fmla="*/ 35 w 33"/>
                      <a:gd name="T11" fmla="*/ 48 h 12"/>
                      <a:gd name="T12" fmla="*/ 0 60000 65536"/>
                      <a:gd name="T13" fmla="*/ 0 60000 65536"/>
                      <a:gd name="T14" fmla="*/ 0 60000 65536"/>
                      <a:gd name="T15" fmla="*/ 0 60000 65536"/>
                      <a:gd name="T16" fmla="*/ 0 60000 65536"/>
                      <a:gd name="T17" fmla="*/ 0 60000 65536"/>
                      <a:gd name="T18" fmla="*/ 0 w 33"/>
                      <a:gd name="T19" fmla="*/ 0 h 12"/>
                      <a:gd name="T20" fmla="*/ 33 w 3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3" h="12">
                        <a:moveTo>
                          <a:pt x="9" y="11"/>
                        </a:moveTo>
                        <a:lnTo>
                          <a:pt x="0" y="9"/>
                        </a:lnTo>
                        <a:lnTo>
                          <a:pt x="26" y="0"/>
                        </a:lnTo>
                        <a:lnTo>
                          <a:pt x="33" y="7"/>
                        </a:lnTo>
                        <a:lnTo>
                          <a:pt x="29" y="12"/>
                        </a:lnTo>
                        <a:lnTo>
                          <a:pt x="9"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33" name="Freeform 265"/>
                  <p:cNvSpPr>
                    <a:spLocks noChangeAspect="1"/>
                  </p:cNvSpPr>
                  <p:nvPr/>
                </p:nvSpPr>
                <p:spPr bwMode="auto">
                  <a:xfrm>
                    <a:off x="1152" y="1076"/>
                    <a:ext cx="36" cy="16"/>
                  </a:xfrm>
                  <a:custGeom>
                    <a:avLst/>
                    <a:gdLst>
                      <a:gd name="T0" fmla="*/ 31 w 28"/>
                      <a:gd name="T1" fmla="*/ 49 h 12"/>
                      <a:gd name="T2" fmla="*/ 0 w 28"/>
                      <a:gd name="T3" fmla="*/ 16 h 12"/>
                      <a:gd name="T4" fmla="*/ 85 w 28"/>
                      <a:gd name="T5" fmla="*/ 0 h 12"/>
                      <a:gd name="T6" fmla="*/ 98 w 28"/>
                      <a:gd name="T7" fmla="*/ 12 h 12"/>
                      <a:gd name="T8" fmla="*/ 31 w 28"/>
                      <a:gd name="T9" fmla="*/ 49 h 12"/>
                      <a:gd name="T10" fmla="*/ 0 60000 65536"/>
                      <a:gd name="T11" fmla="*/ 0 60000 65536"/>
                      <a:gd name="T12" fmla="*/ 0 60000 65536"/>
                      <a:gd name="T13" fmla="*/ 0 60000 65536"/>
                      <a:gd name="T14" fmla="*/ 0 60000 65536"/>
                      <a:gd name="T15" fmla="*/ 0 w 28"/>
                      <a:gd name="T16" fmla="*/ 0 h 12"/>
                      <a:gd name="T17" fmla="*/ 28 w 28"/>
                      <a:gd name="T18" fmla="*/ 12 h 12"/>
                    </a:gdLst>
                    <a:ahLst/>
                    <a:cxnLst>
                      <a:cxn ang="T10">
                        <a:pos x="T0" y="T1"/>
                      </a:cxn>
                      <a:cxn ang="T11">
                        <a:pos x="T2" y="T3"/>
                      </a:cxn>
                      <a:cxn ang="T12">
                        <a:pos x="T4" y="T5"/>
                      </a:cxn>
                      <a:cxn ang="T13">
                        <a:pos x="T6" y="T7"/>
                      </a:cxn>
                      <a:cxn ang="T14">
                        <a:pos x="T8" y="T9"/>
                      </a:cxn>
                    </a:cxnLst>
                    <a:rect l="T15" t="T16" r="T17" b="T18"/>
                    <a:pathLst>
                      <a:path w="28" h="12">
                        <a:moveTo>
                          <a:pt x="9" y="12"/>
                        </a:moveTo>
                        <a:lnTo>
                          <a:pt x="0" y="4"/>
                        </a:lnTo>
                        <a:lnTo>
                          <a:pt x="24" y="0"/>
                        </a:lnTo>
                        <a:lnTo>
                          <a:pt x="28" y="3"/>
                        </a:lnTo>
                        <a:lnTo>
                          <a:pt x="9" y="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sp>
              <p:nvSpPr>
                <p:cNvPr id="410" name="Freeform 266"/>
                <p:cNvSpPr>
                  <a:spLocks noChangeAspect="1"/>
                </p:cNvSpPr>
                <p:nvPr/>
              </p:nvSpPr>
              <p:spPr bwMode="auto">
                <a:xfrm>
                  <a:off x="1383" y="1636"/>
                  <a:ext cx="99" cy="92"/>
                </a:xfrm>
                <a:custGeom>
                  <a:avLst/>
                  <a:gdLst>
                    <a:gd name="T0" fmla="*/ 75 w 90"/>
                    <a:gd name="T1" fmla="*/ 111 h 83"/>
                    <a:gd name="T2" fmla="*/ 76 w 90"/>
                    <a:gd name="T3" fmla="*/ 103 h 83"/>
                    <a:gd name="T4" fmla="*/ 33 w 90"/>
                    <a:gd name="T5" fmla="*/ 111 h 83"/>
                    <a:gd name="T6" fmla="*/ 0 w 90"/>
                    <a:gd name="T7" fmla="*/ 109 h 83"/>
                    <a:gd name="T8" fmla="*/ 10 w 90"/>
                    <a:gd name="T9" fmla="*/ 95 h 83"/>
                    <a:gd name="T10" fmla="*/ 26 w 90"/>
                    <a:gd name="T11" fmla="*/ 86 h 83"/>
                    <a:gd name="T12" fmla="*/ 10 w 90"/>
                    <a:gd name="T13" fmla="*/ 86 h 83"/>
                    <a:gd name="T14" fmla="*/ 15 w 90"/>
                    <a:gd name="T15" fmla="*/ 82 h 83"/>
                    <a:gd name="T16" fmla="*/ 35 w 90"/>
                    <a:gd name="T17" fmla="*/ 68 h 83"/>
                    <a:gd name="T18" fmla="*/ 39 w 90"/>
                    <a:gd name="T19" fmla="*/ 71 h 83"/>
                    <a:gd name="T20" fmla="*/ 43 w 90"/>
                    <a:gd name="T21" fmla="*/ 64 h 83"/>
                    <a:gd name="T22" fmla="*/ 39 w 90"/>
                    <a:gd name="T23" fmla="*/ 60 h 83"/>
                    <a:gd name="T24" fmla="*/ 47 w 90"/>
                    <a:gd name="T25" fmla="*/ 58 h 83"/>
                    <a:gd name="T26" fmla="*/ 69 w 90"/>
                    <a:gd name="T27" fmla="*/ 24 h 83"/>
                    <a:gd name="T28" fmla="*/ 94 w 90"/>
                    <a:gd name="T29" fmla="*/ 1 h 83"/>
                    <a:gd name="T30" fmla="*/ 107 w 90"/>
                    <a:gd name="T31" fmla="*/ 0 h 83"/>
                    <a:gd name="T32" fmla="*/ 117 w 90"/>
                    <a:gd name="T33" fmla="*/ 0 h 83"/>
                    <a:gd name="T34" fmla="*/ 100 w 90"/>
                    <a:gd name="T35" fmla="*/ 10 h 83"/>
                    <a:gd name="T36" fmla="*/ 103 w 90"/>
                    <a:gd name="T37" fmla="*/ 12 h 83"/>
                    <a:gd name="T38" fmla="*/ 96 w 90"/>
                    <a:gd name="T39" fmla="*/ 20 h 83"/>
                    <a:gd name="T40" fmla="*/ 68 w 90"/>
                    <a:gd name="T41" fmla="*/ 53 h 83"/>
                    <a:gd name="T42" fmla="*/ 91 w 90"/>
                    <a:gd name="T43" fmla="*/ 41 h 83"/>
                    <a:gd name="T44" fmla="*/ 84 w 90"/>
                    <a:gd name="T45" fmla="*/ 43 h 83"/>
                    <a:gd name="T46" fmla="*/ 101 w 90"/>
                    <a:gd name="T47" fmla="*/ 43 h 83"/>
                    <a:gd name="T48" fmla="*/ 85 w 90"/>
                    <a:gd name="T49" fmla="*/ 50 h 83"/>
                    <a:gd name="T50" fmla="*/ 85 w 90"/>
                    <a:gd name="T51" fmla="*/ 58 h 83"/>
                    <a:gd name="T52" fmla="*/ 101 w 90"/>
                    <a:gd name="T53" fmla="*/ 60 h 83"/>
                    <a:gd name="T54" fmla="*/ 98 w 90"/>
                    <a:gd name="T55" fmla="*/ 65 h 83"/>
                    <a:gd name="T56" fmla="*/ 119 w 90"/>
                    <a:gd name="T57" fmla="*/ 59 h 83"/>
                    <a:gd name="T58" fmla="*/ 118 w 90"/>
                    <a:gd name="T59" fmla="*/ 61 h 83"/>
                    <a:gd name="T60" fmla="*/ 136 w 90"/>
                    <a:gd name="T61" fmla="*/ 61 h 83"/>
                    <a:gd name="T62" fmla="*/ 122 w 90"/>
                    <a:gd name="T63" fmla="*/ 75 h 83"/>
                    <a:gd name="T64" fmla="*/ 129 w 90"/>
                    <a:gd name="T65" fmla="*/ 82 h 83"/>
                    <a:gd name="T66" fmla="*/ 119 w 90"/>
                    <a:gd name="T67" fmla="*/ 89 h 83"/>
                    <a:gd name="T68" fmla="*/ 145 w 90"/>
                    <a:gd name="T69" fmla="*/ 82 h 83"/>
                    <a:gd name="T70" fmla="*/ 121 w 90"/>
                    <a:gd name="T71" fmla="*/ 98 h 83"/>
                    <a:gd name="T72" fmla="*/ 124 w 90"/>
                    <a:gd name="T73" fmla="*/ 101 h 83"/>
                    <a:gd name="T74" fmla="*/ 122 w 90"/>
                    <a:gd name="T75" fmla="*/ 101 h 83"/>
                    <a:gd name="T76" fmla="*/ 121 w 90"/>
                    <a:gd name="T77" fmla="*/ 111 h 83"/>
                    <a:gd name="T78" fmla="*/ 144 w 90"/>
                    <a:gd name="T79" fmla="*/ 93 h 83"/>
                    <a:gd name="T80" fmla="*/ 132 w 90"/>
                    <a:gd name="T81" fmla="*/ 111 h 83"/>
                    <a:gd name="T82" fmla="*/ 144 w 90"/>
                    <a:gd name="T83" fmla="*/ 103 h 83"/>
                    <a:gd name="T84" fmla="*/ 145 w 90"/>
                    <a:gd name="T85" fmla="*/ 113 h 83"/>
                    <a:gd name="T86" fmla="*/ 125 w 90"/>
                    <a:gd name="T87" fmla="*/ 139 h 83"/>
                    <a:gd name="T88" fmla="*/ 118 w 90"/>
                    <a:gd name="T89" fmla="*/ 135 h 83"/>
                    <a:gd name="T90" fmla="*/ 118 w 90"/>
                    <a:gd name="T91" fmla="*/ 124 h 83"/>
                    <a:gd name="T92" fmla="*/ 106 w 90"/>
                    <a:gd name="T93" fmla="*/ 129 h 83"/>
                    <a:gd name="T94" fmla="*/ 117 w 90"/>
                    <a:gd name="T95" fmla="*/ 111 h 83"/>
                    <a:gd name="T96" fmla="*/ 113 w 90"/>
                    <a:gd name="T97" fmla="*/ 102 h 83"/>
                    <a:gd name="T98" fmla="*/ 100 w 90"/>
                    <a:gd name="T99" fmla="*/ 116 h 83"/>
                    <a:gd name="T100" fmla="*/ 106 w 90"/>
                    <a:gd name="T101" fmla="*/ 111 h 83"/>
                    <a:gd name="T102" fmla="*/ 70 w 90"/>
                    <a:gd name="T103" fmla="*/ 129 h 83"/>
                    <a:gd name="T104" fmla="*/ 69 w 90"/>
                    <a:gd name="T105" fmla="*/ 125 h 83"/>
                    <a:gd name="T106" fmla="*/ 98 w 90"/>
                    <a:gd name="T107" fmla="*/ 110 h 83"/>
                    <a:gd name="T108" fmla="*/ 92 w 90"/>
                    <a:gd name="T109" fmla="*/ 111 h 83"/>
                    <a:gd name="T110" fmla="*/ 97 w 90"/>
                    <a:gd name="T111" fmla="*/ 103 h 83"/>
                    <a:gd name="T112" fmla="*/ 84 w 90"/>
                    <a:gd name="T113" fmla="*/ 110 h 83"/>
                    <a:gd name="T114" fmla="*/ 75 w 90"/>
                    <a:gd name="T115" fmla="*/ 114 h 83"/>
                    <a:gd name="T116" fmla="*/ 68 w 90"/>
                    <a:gd name="T117" fmla="*/ 113 h 83"/>
                    <a:gd name="T118" fmla="*/ 75 w 90"/>
                    <a:gd name="T119" fmla="*/ 111 h 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83"/>
                    <a:gd name="T182" fmla="*/ 90 w 90"/>
                    <a:gd name="T183" fmla="*/ 83 h 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83">
                      <a:moveTo>
                        <a:pt x="46" y="66"/>
                      </a:moveTo>
                      <a:lnTo>
                        <a:pt x="47" y="62"/>
                      </a:lnTo>
                      <a:lnTo>
                        <a:pt x="21" y="66"/>
                      </a:lnTo>
                      <a:lnTo>
                        <a:pt x="0" y="64"/>
                      </a:lnTo>
                      <a:lnTo>
                        <a:pt x="5" y="57"/>
                      </a:lnTo>
                      <a:lnTo>
                        <a:pt x="16" y="51"/>
                      </a:lnTo>
                      <a:lnTo>
                        <a:pt x="5" y="51"/>
                      </a:lnTo>
                      <a:lnTo>
                        <a:pt x="10" y="49"/>
                      </a:lnTo>
                      <a:lnTo>
                        <a:pt x="22" y="41"/>
                      </a:lnTo>
                      <a:lnTo>
                        <a:pt x="24" y="42"/>
                      </a:lnTo>
                      <a:lnTo>
                        <a:pt x="26" y="38"/>
                      </a:lnTo>
                      <a:lnTo>
                        <a:pt x="24" y="36"/>
                      </a:lnTo>
                      <a:lnTo>
                        <a:pt x="29" y="34"/>
                      </a:lnTo>
                      <a:lnTo>
                        <a:pt x="43" y="14"/>
                      </a:lnTo>
                      <a:lnTo>
                        <a:pt x="58" y="1"/>
                      </a:lnTo>
                      <a:lnTo>
                        <a:pt x="66" y="0"/>
                      </a:lnTo>
                      <a:lnTo>
                        <a:pt x="72" y="0"/>
                      </a:lnTo>
                      <a:lnTo>
                        <a:pt x="62" y="5"/>
                      </a:lnTo>
                      <a:lnTo>
                        <a:pt x="64" y="7"/>
                      </a:lnTo>
                      <a:lnTo>
                        <a:pt x="59" y="12"/>
                      </a:lnTo>
                      <a:lnTo>
                        <a:pt x="42" y="32"/>
                      </a:lnTo>
                      <a:lnTo>
                        <a:pt x="56" y="24"/>
                      </a:lnTo>
                      <a:lnTo>
                        <a:pt x="52" y="26"/>
                      </a:lnTo>
                      <a:lnTo>
                        <a:pt x="63" y="26"/>
                      </a:lnTo>
                      <a:lnTo>
                        <a:pt x="53" y="30"/>
                      </a:lnTo>
                      <a:lnTo>
                        <a:pt x="53" y="34"/>
                      </a:lnTo>
                      <a:lnTo>
                        <a:pt x="63" y="36"/>
                      </a:lnTo>
                      <a:lnTo>
                        <a:pt x="61" y="39"/>
                      </a:lnTo>
                      <a:lnTo>
                        <a:pt x="74" y="35"/>
                      </a:lnTo>
                      <a:lnTo>
                        <a:pt x="73" y="37"/>
                      </a:lnTo>
                      <a:lnTo>
                        <a:pt x="85" y="37"/>
                      </a:lnTo>
                      <a:lnTo>
                        <a:pt x="76" y="45"/>
                      </a:lnTo>
                      <a:lnTo>
                        <a:pt x="79" y="49"/>
                      </a:lnTo>
                      <a:lnTo>
                        <a:pt x="74" y="53"/>
                      </a:lnTo>
                      <a:lnTo>
                        <a:pt x="90" y="49"/>
                      </a:lnTo>
                      <a:lnTo>
                        <a:pt x="75" y="58"/>
                      </a:lnTo>
                      <a:lnTo>
                        <a:pt x="77" y="60"/>
                      </a:lnTo>
                      <a:lnTo>
                        <a:pt x="76" y="60"/>
                      </a:lnTo>
                      <a:lnTo>
                        <a:pt x="75" y="66"/>
                      </a:lnTo>
                      <a:lnTo>
                        <a:pt x="89" y="56"/>
                      </a:lnTo>
                      <a:lnTo>
                        <a:pt x="82" y="66"/>
                      </a:lnTo>
                      <a:lnTo>
                        <a:pt x="89" y="62"/>
                      </a:lnTo>
                      <a:lnTo>
                        <a:pt x="90" y="68"/>
                      </a:lnTo>
                      <a:lnTo>
                        <a:pt x="78" y="83"/>
                      </a:lnTo>
                      <a:lnTo>
                        <a:pt x="73" y="80"/>
                      </a:lnTo>
                      <a:lnTo>
                        <a:pt x="73" y="74"/>
                      </a:lnTo>
                      <a:lnTo>
                        <a:pt x="65" y="78"/>
                      </a:lnTo>
                      <a:lnTo>
                        <a:pt x="72" y="66"/>
                      </a:lnTo>
                      <a:lnTo>
                        <a:pt x="70" y="61"/>
                      </a:lnTo>
                      <a:lnTo>
                        <a:pt x="62" y="70"/>
                      </a:lnTo>
                      <a:lnTo>
                        <a:pt x="65" y="66"/>
                      </a:lnTo>
                      <a:lnTo>
                        <a:pt x="44" y="78"/>
                      </a:lnTo>
                      <a:lnTo>
                        <a:pt x="43" y="75"/>
                      </a:lnTo>
                      <a:lnTo>
                        <a:pt x="61" y="65"/>
                      </a:lnTo>
                      <a:lnTo>
                        <a:pt x="57" y="66"/>
                      </a:lnTo>
                      <a:lnTo>
                        <a:pt x="60" y="62"/>
                      </a:lnTo>
                      <a:lnTo>
                        <a:pt x="52" y="65"/>
                      </a:lnTo>
                      <a:lnTo>
                        <a:pt x="46" y="69"/>
                      </a:lnTo>
                      <a:lnTo>
                        <a:pt x="42" y="68"/>
                      </a:lnTo>
                      <a:lnTo>
                        <a:pt x="46" y="6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1" name="Freeform 267"/>
                <p:cNvSpPr>
                  <a:spLocks noChangeAspect="1"/>
                </p:cNvSpPr>
                <p:nvPr/>
              </p:nvSpPr>
              <p:spPr bwMode="auto">
                <a:xfrm>
                  <a:off x="397" y="1649"/>
                  <a:ext cx="46" cy="45"/>
                </a:xfrm>
                <a:custGeom>
                  <a:avLst/>
                  <a:gdLst>
                    <a:gd name="T0" fmla="*/ 46 w 42"/>
                    <a:gd name="T1" fmla="*/ 49 h 40"/>
                    <a:gd name="T2" fmla="*/ 41 w 42"/>
                    <a:gd name="T3" fmla="*/ 54 h 40"/>
                    <a:gd name="T4" fmla="*/ 24 w 42"/>
                    <a:gd name="T5" fmla="*/ 53 h 40"/>
                    <a:gd name="T6" fmla="*/ 30 w 42"/>
                    <a:gd name="T7" fmla="*/ 48 h 40"/>
                    <a:gd name="T8" fmla="*/ 22 w 42"/>
                    <a:gd name="T9" fmla="*/ 44 h 40"/>
                    <a:gd name="T10" fmla="*/ 13 w 42"/>
                    <a:gd name="T11" fmla="*/ 43 h 40"/>
                    <a:gd name="T12" fmla="*/ 28 w 42"/>
                    <a:gd name="T13" fmla="*/ 34 h 40"/>
                    <a:gd name="T14" fmla="*/ 14 w 42"/>
                    <a:gd name="T15" fmla="*/ 27 h 40"/>
                    <a:gd name="T16" fmla="*/ 13 w 42"/>
                    <a:gd name="T17" fmla="*/ 21 h 40"/>
                    <a:gd name="T18" fmla="*/ 3 w 42"/>
                    <a:gd name="T19" fmla="*/ 19 h 40"/>
                    <a:gd name="T20" fmla="*/ 2 w 42"/>
                    <a:gd name="T21" fmla="*/ 15 h 40"/>
                    <a:gd name="T22" fmla="*/ 13 w 42"/>
                    <a:gd name="T23" fmla="*/ 9 h 40"/>
                    <a:gd name="T24" fmla="*/ 5 w 42"/>
                    <a:gd name="T25" fmla="*/ 10 h 40"/>
                    <a:gd name="T26" fmla="*/ 0 w 42"/>
                    <a:gd name="T27" fmla="*/ 0 h 40"/>
                    <a:gd name="T28" fmla="*/ 22 w 42"/>
                    <a:gd name="T29" fmla="*/ 3 h 40"/>
                    <a:gd name="T30" fmla="*/ 46 w 42"/>
                    <a:gd name="T31" fmla="*/ 12 h 40"/>
                    <a:gd name="T32" fmla="*/ 51 w 42"/>
                    <a:gd name="T33" fmla="*/ 26 h 40"/>
                    <a:gd name="T34" fmla="*/ 64 w 42"/>
                    <a:gd name="T35" fmla="*/ 44 h 40"/>
                    <a:gd name="T36" fmla="*/ 65 w 42"/>
                    <a:gd name="T37" fmla="*/ 69 h 40"/>
                    <a:gd name="T38" fmla="*/ 66 w 42"/>
                    <a:gd name="T39" fmla="*/ 72 h 40"/>
                    <a:gd name="T40" fmla="*/ 33 w 42"/>
                    <a:gd name="T41" fmla="*/ 61 h 40"/>
                    <a:gd name="T42" fmla="*/ 46 w 42"/>
                    <a:gd name="T43" fmla="*/ 49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0"/>
                    <a:gd name="T68" fmla="*/ 42 w 42"/>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0">
                      <a:moveTo>
                        <a:pt x="29" y="28"/>
                      </a:moveTo>
                      <a:lnTo>
                        <a:pt x="26" y="30"/>
                      </a:lnTo>
                      <a:lnTo>
                        <a:pt x="15" y="29"/>
                      </a:lnTo>
                      <a:lnTo>
                        <a:pt x="19" y="27"/>
                      </a:lnTo>
                      <a:lnTo>
                        <a:pt x="14" y="25"/>
                      </a:lnTo>
                      <a:lnTo>
                        <a:pt x="8" y="24"/>
                      </a:lnTo>
                      <a:lnTo>
                        <a:pt x="18" y="19"/>
                      </a:lnTo>
                      <a:lnTo>
                        <a:pt x="9" y="15"/>
                      </a:lnTo>
                      <a:lnTo>
                        <a:pt x="8" y="12"/>
                      </a:lnTo>
                      <a:lnTo>
                        <a:pt x="3" y="11"/>
                      </a:lnTo>
                      <a:lnTo>
                        <a:pt x="2" y="9"/>
                      </a:lnTo>
                      <a:lnTo>
                        <a:pt x="8" y="4"/>
                      </a:lnTo>
                      <a:lnTo>
                        <a:pt x="5" y="5"/>
                      </a:lnTo>
                      <a:lnTo>
                        <a:pt x="0" y="0"/>
                      </a:lnTo>
                      <a:lnTo>
                        <a:pt x="14" y="3"/>
                      </a:lnTo>
                      <a:lnTo>
                        <a:pt x="29" y="7"/>
                      </a:lnTo>
                      <a:lnTo>
                        <a:pt x="33" y="14"/>
                      </a:lnTo>
                      <a:lnTo>
                        <a:pt x="40" y="25"/>
                      </a:lnTo>
                      <a:lnTo>
                        <a:pt x="41" y="38"/>
                      </a:lnTo>
                      <a:lnTo>
                        <a:pt x="42" y="40"/>
                      </a:lnTo>
                      <a:lnTo>
                        <a:pt x="21" y="34"/>
                      </a:lnTo>
                      <a:lnTo>
                        <a:pt x="29" y="2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2" name="Freeform 268"/>
                <p:cNvSpPr>
                  <a:spLocks noChangeAspect="1"/>
                </p:cNvSpPr>
                <p:nvPr/>
              </p:nvSpPr>
              <p:spPr bwMode="auto">
                <a:xfrm>
                  <a:off x="54" y="1290"/>
                  <a:ext cx="499" cy="284"/>
                </a:xfrm>
                <a:custGeom>
                  <a:avLst/>
                  <a:gdLst>
                    <a:gd name="T0" fmla="*/ 285 w 538"/>
                    <a:gd name="T1" fmla="*/ 201 h 299"/>
                    <a:gd name="T2" fmla="*/ 271 w 538"/>
                    <a:gd name="T3" fmla="*/ 162 h 299"/>
                    <a:gd name="T4" fmla="*/ 252 w 538"/>
                    <a:gd name="T5" fmla="*/ 154 h 299"/>
                    <a:gd name="T6" fmla="*/ 270 w 538"/>
                    <a:gd name="T7" fmla="*/ 117 h 299"/>
                    <a:gd name="T8" fmla="*/ 336 w 538"/>
                    <a:gd name="T9" fmla="*/ 54 h 299"/>
                    <a:gd name="T10" fmla="*/ 328 w 538"/>
                    <a:gd name="T11" fmla="*/ 13 h 299"/>
                    <a:gd name="T12" fmla="*/ 274 w 538"/>
                    <a:gd name="T13" fmla="*/ 7 h 299"/>
                    <a:gd name="T14" fmla="*/ 261 w 538"/>
                    <a:gd name="T15" fmla="*/ 1 h 299"/>
                    <a:gd name="T16" fmla="*/ 216 w 538"/>
                    <a:gd name="T17" fmla="*/ 9 h 299"/>
                    <a:gd name="T18" fmla="*/ 191 w 538"/>
                    <a:gd name="T19" fmla="*/ 13 h 299"/>
                    <a:gd name="T20" fmla="*/ 117 w 538"/>
                    <a:gd name="T21" fmla="*/ 39 h 299"/>
                    <a:gd name="T22" fmla="*/ 133 w 538"/>
                    <a:gd name="T23" fmla="*/ 64 h 299"/>
                    <a:gd name="T24" fmla="*/ 129 w 538"/>
                    <a:gd name="T25" fmla="*/ 69 h 299"/>
                    <a:gd name="T26" fmla="*/ 87 w 538"/>
                    <a:gd name="T27" fmla="*/ 68 h 299"/>
                    <a:gd name="T28" fmla="*/ 56 w 538"/>
                    <a:gd name="T29" fmla="*/ 91 h 299"/>
                    <a:gd name="T30" fmla="*/ 105 w 538"/>
                    <a:gd name="T31" fmla="*/ 91 h 299"/>
                    <a:gd name="T32" fmla="*/ 54 w 538"/>
                    <a:gd name="T33" fmla="*/ 112 h 299"/>
                    <a:gd name="T34" fmla="*/ 40 w 538"/>
                    <a:gd name="T35" fmla="*/ 117 h 299"/>
                    <a:gd name="T36" fmla="*/ 15 w 538"/>
                    <a:gd name="T37" fmla="*/ 131 h 299"/>
                    <a:gd name="T38" fmla="*/ 10 w 538"/>
                    <a:gd name="T39" fmla="*/ 139 h 299"/>
                    <a:gd name="T40" fmla="*/ 20 w 538"/>
                    <a:gd name="T41" fmla="*/ 145 h 299"/>
                    <a:gd name="T42" fmla="*/ 6 w 538"/>
                    <a:gd name="T43" fmla="*/ 157 h 299"/>
                    <a:gd name="T44" fmla="*/ 12 w 538"/>
                    <a:gd name="T45" fmla="*/ 168 h 299"/>
                    <a:gd name="T46" fmla="*/ 32 w 538"/>
                    <a:gd name="T47" fmla="*/ 171 h 299"/>
                    <a:gd name="T48" fmla="*/ 43 w 538"/>
                    <a:gd name="T49" fmla="*/ 180 h 299"/>
                    <a:gd name="T50" fmla="*/ 12 w 538"/>
                    <a:gd name="T51" fmla="*/ 203 h 299"/>
                    <a:gd name="T52" fmla="*/ 94 w 538"/>
                    <a:gd name="T53" fmla="*/ 171 h 299"/>
                    <a:gd name="T54" fmla="*/ 118 w 538"/>
                    <a:gd name="T55" fmla="*/ 152 h 299"/>
                    <a:gd name="T56" fmla="*/ 160 w 538"/>
                    <a:gd name="T57" fmla="*/ 138 h 299"/>
                    <a:gd name="T58" fmla="*/ 122 w 538"/>
                    <a:gd name="T59" fmla="*/ 160 h 299"/>
                    <a:gd name="T60" fmla="*/ 137 w 538"/>
                    <a:gd name="T61" fmla="*/ 160 h 299"/>
                    <a:gd name="T62" fmla="*/ 143 w 538"/>
                    <a:gd name="T63" fmla="*/ 157 h 299"/>
                    <a:gd name="T64" fmla="*/ 169 w 538"/>
                    <a:gd name="T65" fmla="*/ 149 h 299"/>
                    <a:gd name="T66" fmla="*/ 174 w 538"/>
                    <a:gd name="T67" fmla="*/ 142 h 299"/>
                    <a:gd name="T68" fmla="*/ 182 w 538"/>
                    <a:gd name="T69" fmla="*/ 142 h 299"/>
                    <a:gd name="T70" fmla="*/ 189 w 538"/>
                    <a:gd name="T71" fmla="*/ 144 h 299"/>
                    <a:gd name="T72" fmla="*/ 194 w 538"/>
                    <a:gd name="T73" fmla="*/ 150 h 299"/>
                    <a:gd name="T74" fmla="*/ 217 w 538"/>
                    <a:gd name="T75" fmla="*/ 154 h 299"/>
                    <a:gd name="T76" fmla="*/ 251 w 538"/>
                    <a:gd name="T77" fmla="*/ 157 h 299"/>
                    <a:gd name="T78" fmla="*/ 250 w 538"/>
                    <a:gd name="T79" fmla="*/ 171 h 299"/>
                    <a:gd name="T80" fmla="*/ 263 w 538"/>
                    <a:gd name="T81" fmla="*/ 171 h 299"/>
                    <a:gd name="T82" fmla="*/ 267 w 538"/>
                    <a:gd name="T83" fmla="*/ 178 h 299"/>
                    <a:gd name="T84" fmla="*/ 279 w 538"/>
                    <a:gd name="T85" fmla="*/ 181 h 299"/>
                    <a:gd name="T86" fmla="*/ 286 w 538"/>
                    <a:gd name="T87" fmla="*/ 185 h 299"/>
                    <a:gd name="T88" fmla="*/ 279 w 538"/>
                    <a:gd name="T89" fmla="*/ 194 h 299"/>
                    <a:gd name="T90" fmla="*/ 283 w 538"/>
                    <a:gd name="T91" fmla="*/ 210 h 299"/>
                    <a:gd name="T92" fmla="*/ 275 w 538"/>
                    <a:gd name="T93" fmla="*/ 225 h 299"/>
                    <a:gd name="T94" fmla="*/ 288 w 538"/>
                    <a:gd name="T95" fmla="*/ 224 h 2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8"/>
                    <a:gd name="T145" fmla="*/ 0 h 299"/>
                    <a:gd name="T146" fmla="*/ 538 w 538"/>
                    <a:gd name="T147" fmla="*/ 299 h 2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8" h="299">
                      <a:moveTo>
                        <a:pt x="419" y="290"/>
                      </a:moveTo>
                      <a:lnTo>
                        <a:pt x="430" y="278"/>
                      </a:lnTo>
                      <a:lnTo>
                        <a:pt x="422" y="269"/>
                      </a:lnTo>
                      <a:lnTo>
                        <a:pt x="415" y="260"/>
                      </a:lnTo>
                      <a:lnTo>
                        <a:pt x="417" y="243"/>
                      </a:lnTo>
                      <a:lnTo>
                        <a:pt x="421" y="225"/>
                      </a:lnTo>
                      <a:lnTo>
                        <a:pt x="417" y="203"/>
                      </a:lnTo>
                      <a:lnTo>
                        <a:pt x="396" y="211"/>
                      </a:lnTo>
                      <a:lnTo>
                        <a:pt x="386" y="216"/>
                      </a:lnTo>
                      <a:lnTo>
                        <a:pt x="371" y="221"/>
                      </a:lnTo>
                      <a:lnTo>
                        <a:pt x="371" y="202"/>
                      </a:lnTo>
                      <a:lnTo>
                        <a:pt x="368" y="199"/>
                      </a:lnTo>
                      <a:lnTo>
                        <a:pt x="375" y="194"/>
                      </a:lnTo>
                      <a:lnTo>
                        <a:pt x="347" y="195"/>
                      </a:lnTo>
                      <a:lnTo>
                        <a:pt x="369" y="174"/>
                      </a:lnTo>
                      <a:lnTo>
                        <a:pt x="393" y="152"/>
                      </a:lnTo>
                      <a:lnTo>
                        <a:pt x="416" y="131"/>
                      </a:lnTo>
                      <a:lnTo>
                        <a:pt x="439" y="110"/>
                      </a:lnTo>
                      <a:lnTo>
                        <a:pt x="465" y="89"/>
                      </a:lnTo>
                      <a:lnTo>
                        <a:pt x="488" y="69"/>
                      </a:lnTo>
                      <a:lnTo>
                        <a:pt x="513" y="49"/>
                      </a:lnTo>
                      <a:lnTo>
                        <a:pt x="538" y="27"/>
                      </a:lnTo>
                      <a:lnTo>
                        <a:pt x="507" y="20"/>
                      </a:lnTo>
                      <a:lnTo>
                        <a:pt x="479" y="18"/>
                      </a:lnTo>
                      <a:lnTo>
                        <a:pt x="452" y="15"/>
                      </a:lnTo>
                      <a:lnTo>
                        <a:pt x="415" y="13"/>
                      </a:lnTo>
                      <a:lnTo>
                        <a:pt x="413" y="9"/>
                      </a:lnTo>
                      <a:lnTo>
                        <a:pt x="399" y="7"/>
                      </a:lnTo>
                      <a:lnTo>
                        <a:pt x="390" y="6"/>
                      </a:lnTo>
                      <a:lnTo>
                        <a:pt x="386" y="5"/>
                      </a:lnTo>
                      <a:lnTo>
                        <a:pt x="373" y="7"/>
                      </a:lnTo>
                      <a:lnTo>
                        <a:pt x="381" y="1"/>
                      </a:lnTo>
                      <a:lnTo>
                        <a:pt x="371" y="0"/>
                      </a:lnTo>
                      <a:lnTo>
                        <a:pt x="334" y="8"/>
                      </a:lnTo>
                      <a:lnTo>
                        <a:pt x="328" y="7"/>
                      </a:lnTo>
                      <a:lnTo>
                        <a:pt x="315" y="12"/>
                      </a:lnTo>
                      <a:lnTo>
                        <a:pt x="313" y="14"/>
                      </a:lnTo>
                      <a:lnTo>
                        <a:pt x="305" y="19"/>
                      </a:lnTo>
                      <a:lnTo>
                        <a:pt x="310" y="13"/>
                      </a:lnTo>
                      <a:lnTo>
                        <a:pt x="278" y="18"/>
                      </a:lnTo>
                      <a:lnTo>
                        <a:pt x="246" y="30"/>
                      </a:lnTo>
                      <a:lnTo>
                        <a:pt x="214" y="40"/>
                      </a:lnTo>
                      <a:lnTo>
                        <a:pt x="187" y="41"/>
                      </a:lnTo>
                      <a:lnTo>
                        <a:pt x="171" y="50"/>
                      </a:lnTo>
                      <a:lnTo>
                        <a:pt x="182" y="68"/>
                      </a:lnTo>
                      <a:lnTo>
                        <a:pt x="178" y="72"/>
                      </a:lnTo>
                      <a:lnTo>
                        <a:pt x="200" y="76"/>
                      </a:lnTo>
                      <a:lnTo>
                        <a:pt x="193" y="83"/>
                      </a:lnTo>
                      <a:lnTo>
                        <a:pt x="188" y="83"/>
                      </a:lnTo>
                      <a:lnTo>
                        <a:pt x="187" y="76"/>
                      </a:lnTo>
                      <a:lnTo>
                        <a:pt x="184" y="85"/>
                      </a:lnTo>
                      <a:lnTo>
                        <a:pt x="189" y="90"/>
                      </a:lnTo>
                      <a:lnTo>
                        <a:pt x="180" y="90"/>
                      </a:lnTo>
                      <a:lnTo>
                        <a:pt x="149" y="89"/>
                      </a:lnTo>
                      <a:lnTo>
                        <a:pt x="162" y="81"/>
                      </a:lnTo>
                      <a:lnTo>
                        <a:pt x="127" y="88"/>
                      </a:lnTo>
                      <a:lnTo>
                        <a:pt x="81" y="98"/>
                      </a:lnTo>
                      <a:lnTo>
                        <a:pt x="96" y="105"/>
                      </a:lnTo>
                      <a:lnTo>
                        <a:pt x="85" y="106"/>
                      </a:lnTo>
                      <a:lnTo>
                        <a:pt x="82" y="118"/>
                      </a:lnTo>
                      <a:lnTo>
                        <a:pt x="121" y="118"/>
                      </a:lnTo>
                      <a:lnTo>
                        <a:pt x="127" y="120"/>
                      </a:lnTo>
                      <a:lnTo>
                        <a:pt x="160" y="111"/>
                      </a:lnTo>
                      <a:lnTo>
                        <a:pt x="152" y="118"/>
                      </a:lnTo>
                      <a:lnTo>
                        <a:pt x="147" y="120"/>
                      </a:lnTo>
                      <a:lnTo>
                        <a:pt x="139" y="131"/>
                      </a:lnTo>
                      <a:lnTo>
                        <a:pt x="115" y="138"/>
                      </a:lnTo>
                      <a:lnTo>
                        <a:pt x="78" y="145"/>
                      </a:lnTo>
                      <a:lnTo>
                        <a:pt x="84" y="141"/>
                      </a:lnTo>
                      <a:lnTo>
                        <a:pt x="72" y="145"/>
                      </a:lnTo>
                      <a:lnTo>
                        <a:pt x="56" y="152"/>
                      </a:lnTo>
                      <a:lnTo>
                        <a:pt x="58" y="152"/>
                      </a:lnTo>
                      <a:lnTo>
                        <a:pt x="50" y="155"/>
                      </a:lnTo>
                      <a:lnTo>
                        <a:pt x="26" y="165"/>
                      </a:lnTo>
                      <a:lnTo>
                        <a:pt x="18" y="167"/>
                      </a:lnTo>
                      <a:lnTo>
                        <a:pt x="20" y="169"/>
                      </a:lnTo>
                      <a:lnTo>
                        <a:pt x="11" y="173"/>
                      </a:lnTo>
                      <a:lnTo>
                        <a:pt x="13" y="179"/>
                      </a:lnTo>
                      <a:lnTo>
                        <a:pt x="31" y="173"/>
                      </a:lnTo>
                      <a:lnTo>
                        <a:pt x="15" y="180"/>
                      </a:lnTo>
                      <a:lnTo>
                        <a:pt x="15" y="182"/>
                      </a:lnTo>
                      <a:lnTo>
                        <a:pt x="32" y="185"/>
                      </a:lnTo>
                      <a:lnTo>
                        <a:pt x="26" y="185"/>
                      </a:lnTo>
                      <a:lnTo>
                        <a:pt x="30" y="187"/>
                      </a:lnTo>
                      <a:lnTo>
                        <a:pt x="19" y="187"/>
                      </a:lnTo>
                      <a:lnTo>
                        <a:pt x="12" y="185"/>
                      </a:lnTo>
                      <a:lnTo>
                        <a:pt x="0" y="192"/>
                      </a:lnTo>
                      <a:lnTo>
                        <a:pt x="6" y="203"/>
                      </a:lnTo>
                      <a:lnTo>
                        <a:pt x="32" y="197"/>
                      </a:lnTo>
                      <a:lnTo>
                        <a:pt x="32" y="200"/>
                      </a:lnTo>
                      <a:lnTo>
                        <a:pt x="23" y="213"/>
                      </a:lnTo>
                      <a:lnTo>
                        <a:pt x="17" y="217"/>
                      </a:lnTo>
                      <a:lnTo>
                        <a:pt x="18" y="218"/>
                      </a:lnTo>
                      <a:lnTo>
                        <a:pt x="7" y="227"/>
                      </a:lnTo>
                      <a:lnTo>
                        <a:pt x="39" y="221"/>
                      </a:lnTo>
                      <a:lnTo>
                        <a:pt x="46" y="222"/>
                      </a:lnTo>
                      <a:lnTo>
                        <a:pt x="46" y="231"/>
                      </a:lnTo>
                      <a:lnTo>
                        <a:pt x="59" y="223"/>
                      </a:lnTo>
                      <a:lnTo>
                        <a:pt x="61" y="228"/>
                      </a:lnTo>
                      <a:lnTo>
                        <a:pt x="63" y="234"/>
                      </a:lnTo>
                      <a:lnTo>
                        <a:pt x="64" y="235"/>
                      </a:lnTo>
                      <a:lnTo>
                        <a:pt x="49" y="246"/>
                      </a:lnTo>
                      <a:lnTo>
                        <a:pt x="42" y="249"/>
                      </a:lnTo>
                      <a:lnTo>
                        <a:pt x="17" y="262"/>
                      </a:lnTo>
                      <a:lnTo>
                        <a:pt x="13" y="273"/>
                      </a:lnTo>
                      <a:lnTo>
                        <a:pt x="58" y="253"/>
                      </a:lnTo>
                      <a:lnTo>
                        <a:pt x="100" y="238"/>
                      </a:lnTo>
                      <a:lnTo>
                        <a:pt x="137" y="222"/>
                      </a:lnTo>
                      <a:lnTo>
                        <a:pt x="129" y="217"/>
                      </a:lnTo>
                      <a:lnTo>
                        <a:pt x="162" y="203"/>
                      </a:lnTo>
                      <a:lnTo>
                        <a:pt x="168" y="202"/>
                      </a:lnTo>
                      <a:lnTo>
                        <a:pt x="173" y="196"/>
                      </a:lnTo>
                      <a:lnTo>
                        <a:pt x="201" y="185"/>
                      </a:lnTo>
                      <a:lnTo>
                        <a:pt x="228" y="178"/>
                      </a:lnTo>
                      <a:lnTo>
                        <a:pt x="247" y="174"/>
                      </a:lnTo>
                      <a:lnTo>
                        <a:pt x="235" y="179"/>
                      </a:lnTo>
                      <a:lnTo>
                        <a:pt x="239" y="183"/>
                      </a:lnTo>
                      <a:lnTo>
                        <a:pt x="233" y="182"/>
                      </a:lnTo>
                      <a:lnTo>
                        <a:pt x="204" y="187"/>
                      </a:lnTo>
                      <a:lnTo>
                        <a:pt x="178" y="206"/>
                      </a:lnTo>
                      <a:lnTo>
                        <a:pt x="191" y="204"/>
                      </a:lnTo>
                      <a:lnTo>
                        <a:pt x="169" y="213"/>
                      </a:lnTo>
                      <a:lnTo>
                        <a:pt x="180" y="215"/>
                      </a:lnTo>
                      <a:lnTo>
                        <a:pt x="201" y="206"/>
                      </a:lnTo>
                      <a:lnTo>
                        <a:pt x="195" y="210"/>
                      </a:lnTo>
                      <a:lnTo>
                        <a:pt x="201" y="206"/>
                      </a:lnTo>
                      <a:lnTo>
                        <a:pt x="206" y="206"/>
                      </a:lnTo>
                      <a:lnTo>
                        <a:pt x="208" y="203"/>
                      </a:lnTo>
                      <a:lnTo>
                        <a:pt x="210" y="204"/>
                      </a:lnTo>
                      <a:lnTo>
                        <a:pt x="219" y="200"/>
                      </a:lnTo>
                      <a:lnTo>
                        <a:pt x="227" y="201"/>
                      </a:lnTo>
                      <a:lnTo>
                        <a:pt x="245" y="193"/>
                      </a:lnTo>
                      <a:lnTo>
                        <a:pt x="243" y="192"/>
                      </a:lnTo>
                      <a:lnTo>
                        <a:pt x="250" y="189"/>
                      </a:lnTo>
                      <a:lnTo>
                        <a:pt x="245" y="187"/>
                      </a:lnTo>
                      <a:lnTo>
                        <a:pt x="254" y="183"/>
                      </a:lnTo>
                      <a:lnTo>
                        <a:pt x="270" y="178"/>
                      </a:lnTo>
                      <a:lnTo>
                        <a:pt x="258" y="183"/>
                      </a:lnTo>
                      <a:lnTo>
                        <a:pt x="264" y="182"/>
                      </a:lnTo>
                      <a:lnTo>
                        <a:pt x="264" y="183"/>
                      </a:lnTo>
                      <a:lnTo>
                        <a:pt x="287" y="180"/>
                      </a:lnTo>
                      <a:lnTo>
                        <a:pt x="280" y="181"/>
                      </a:lnTo>
                      <a:lnTo>
                        <a:pt x="279" y="185"/>
                      </a:lnTo>
                      <a:lnTo>
                        <a:pt x="276" y="186"/>
                      </a:lnTo>
                      <a:lnTo>
                        <a:pt x="282" y="186"/>
                      </a:lnTo>
                      <a:lnTo>
                        <a:pt x="283" y="187"/>
                      </a:lnTo>
                      <a:lnTo>
                        <a:pt x="278" y="193"/>
                      </a:lnTo>
                      <a:lnTo>
                        <a:pt x="283" y="194"/>
                      </a:lnTo>
                      <a:lnTo>
                        <a:pt x="298" y="189"/>
                      </a:lnTo>
                      <a:lnTo>
                        <a:pt x="292" y="194"/>
                      </a:lnTo>
                      <a:lnTo>
                        <a:pt x="297" y="197"/>
                      </a:lnTo>
                      <a:lnTo>
                        <a:pt x="316" y="199"/>
                      </a:lnTo>
                      <a:lnTo>
                        <a:pt x="336" y="200"/>
                      </a:lnTo>
                      <a:lnTo>
                        <a:pt x="338" y="204"/>
                      </a:lnTo>
                      <a:lnTo>
                        <a:pt x="358" y="201"/>
                      </a:lnTo>
                      <a:lnTo>
                        <a:pt x="367" y="203"/>
                      </a:lnTo>
                      <a:lnTo>
                        <a:pt x="360" y="208"/>
                      </a:lnTo>
                      <a:lnTo>
                        <a:pt x="363" y="201"/>
                      </a:lnTo>
                      <a:lnTo>
                        <a:pt x="354" y="208"/>
                      </a:lnTo>
                      <a:lnTo>
                        <a:pt x="363" y="221"/>
                      </a:lnTo>
                      <a:lnTo>
                        <a:pt x="373" y="234"/>
                      </a:lnTo>
                      <a:lnTo>
                        <a:pt x="382" y="232"/>
                      </a:lnTo>
                      <a:lnTo>
                        <a:pt x="378" y="221"/>
                      </a:lnTo>
                      <a:lnTo>
                        <a:pt x="384" y="222"/>
                      </a:lnTo>
                      <a:lnTo>
                        <a:pt x="393" y="221"/>
                      </a:lnTo>
                      <a:lnTo>
                        <a:pt x="394" y="221"/>
                      </a:lnTo>
                      <a:lnTo>
                        <a:pt x="388" y="228"/>
                      </a:lnTo>
                      <a:lnTo>
                        <a:pt x="389" y="230"/>
                      </a:lnTo>
                      <a:lnTo>
                        <a:pt x="390" y="234"/>
                      </a:lnTo>
                      <a:lnTo>
                        <a:pt x="407" y="216"/>
                      </a:lnTo>
                      <a:lnTo>
                        <a:pt x="404" y="227"/>
                      </a:lnTo>
                      <a:lnTo>
                        <a:pt x="407" y="235"/>
                      </a:lnTo>
                      <a:lnTo>
                        <a:pt x="412" y="232"/>
                      </a:lnTo>
                      <a:lnTo>
                        <a:pt x="413" y="236"/>
                      </a:lnTo>
                      <a:lnTo>
                        <a:pt x="407" y="239"/>
                      </a:lnTo>
                      <a:lnTo>
                        <a:pt x="416" y="239"/>
                      </a:lnTo>
                      <a:lnTo>
                        <a:pt x="412" y="239"/>
                      </a:lnTo>
                      <a:lnTo>
                        <a:pt x="412" y="246"/>
                      </a:lnTo>
                      <a:lnTo>
                        <a:pt x="406" y="244"/>
                      </a:lnTo>
                      <a:lnTo>
                        <a:pt x="407" y="251"/>
                      </a:lnTo>
                      <a:lnTo>
                        <a:pt x="401" y="252"/>
                      </a:lnTo>
                      <a:lnTo>
                        <a:pt x="403" y="253"/>
                      </a:lnTo>
                      <a:lnTo>
                        <a:pt x="406" y="263"/>
                      </a:lnTo>
                      <a:lnTo>
                        <a:pt x="413" y="272"/>
                      </a:lnTo>
                      <a:lnTo>
                        <a:pt x="406" y="272"/>
                      </a:lnTo>
                      <a:lnTo>
                        <a:pt x="417" y="274"/>
                      </a:lnTo>
                      <a:lnTo>
                        <a:pt x="406" y="290"/>
                      </a:lnTo>
                      <a:lnTo>
                        <a:pt x="401" y="291"/>
                      </a:lnTo>
                      <a:lnTo>
                        <a:pt x="413" y="288"/>
                      </a:lnTo>
                      <a:lnTo>
                        <a:pt x="404" y="293"/>
                      </a:lnTo>
                      <a:lnTo>
                        <a:pt x="401" y="299"/>
                      </a:lnTo>
                      <a:lnTo>
                        <a:pt x="419" y="2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3" name="Freeform 269"/>
                <p:cNvSpPr>
                  <a:spLocks noChangeAspect="1"/>
                </p:cNvSpPr>
                <p:nvPr/>
              </p:nvSpPr>
              <p:spPr bwMode="auto">
                <a:xfrm>
                  <a:off x="373" y="1281"/>
                  <a:ext cx="1093" cy="540"/>
                </a:xfrm>
                <a:custGeom>
                  <a:avLst/>
                  <a:gdLst>
                    <a:gd name="T0" fmla="*/ 1202 w 1000"/>
                    <a:gd name="T1" fmla="*/ 138 h 488"/>
                    <a:gd name="T2" fmla="*/ 1270 w 1000"/>
                    <a:gd name="T3" fmla="*/ 59 h 488"/>
                    <a:gd name="T4" fmla="*/ 1142 w 1000"/>
                    <a:gd name="T5" fmla="*/ 92 h 488"/>
                    <a:gd name="T6" fmla="*/ 1092 w 1000"/>
                    <a:gd name="T7" fmla="*/ 53 h 488"/>
                    <a:gd name="T8" fmla="*/ 1091 w 1000"/>
                    <a:gd name="T9" fmla="*/ 2 h 488"/>
                    <a:gd name="T10" fmla="*/ 1071 w 1000"/>
                    <a:gd name="T11" fmla="*/ 62 h 488"/>
                    <a:gd name="T12" fmla="*/ 991 w 1000"/>
                    <a:gd name="T13" fmla="*/ 124 h 488"/>
                    <a:gd name="T14" fmla="*/ 1010 w 1000"/>
                    <a:gd name="T15" fmla="*/ 90 h 488"/>
                    <a:gd name="T16" fmla="*/ 950 w 1000"/>
                    <a:gd name="T17" fmla="*/ 103 h 488"/>
                    <a:gd name="T18" fmla="*/ 824 w 1000"/>
                    <a:gd name="T19" fmla="*/ 89 h 488"/>
                    <a:gd name="T20" fmla="*/ 771 w 1000"/>
                    <a:gd name="T21" fmla="*/ 106 h 488"/>
                    <a:gd name="T22" fmla="*/ 659 w 1000"/>
                    <a:gd name="T23" fmla="*/ 75 h 488"/>
                    <a:gd name="T24" fmla="*/ 522 w 1000"/>
                    <a:gd name="T25" fmla="*/ 60 h 488"/>
                    <a:gd name="T26" fmla="*/ 435 w 1000"/>
                    <a:gd name="T27" fmla="*/ 46 h 488"/>
                    <a:gd name="T28" fmla="*/ 187 w 1000"/>
                    <a:gd name="T29" fmla="*/ 114 h 488"/>
                    <a:gd name="T30" fmla="*/ 33 w 1000"/>
                    <a:gd name="T31" fmla="*/ 305 h 488"/>
                    <a:gd name="T32" fmla="*/ 111 w 1000"/>
                    <a:gd name="T33" fmla="*/ 411 h 488"/>
                    <a:gd name="T34" fmla="*/ 72 w 1000"/>
                    <a:gd name="T35" fmla="*/ 448 h 488"/>
                    <a:gd name="T36" fmla="*/ 94 w 1000"/>
                    <a:gd name="T37" fmla="*/ 481 h 488"/>
                    <a:gd name="T38" fmla="*/ 95 w 1000"/>
                    <a:gd name="T39" fmla="*/ 519 h 488"/>
                    <a:gd name="T40" fmla="*/ 56 w 1000"/>
                    <a:gd name="T41" fmla="*/ 544 h 488"/>
                    <a:gd name="T42" fmla="*/ 89 w 1000"/>
                    <a:gd name="T43" fmla="*/ 554 h 488"/>
                    <a:gd name="T44" fmla="*/ 104 w 1000"/>
                    <a:gd name="T45" fmla="*/ 579 h 488"/>
                    <a:gd name="T46" fmla="*/ 114 w 1000"/>
                    <a:gd name="T47" fmla="*/ 599 h 488"/>
                    <a:gd name="T48" fmla="*/ 409 w 1000"/>
                    <a:gd name="T49" fmla="*/ 602 h 488"/>
                    <a:gd name="T50" fmla="*/ 707 w 1000"/>
                    <a:gd name="T51" fmla="*/ 593 h 488"/>
                    <a:gd name="T52" fmla="*/ 879 w 1000"/>
                    <a:gd name="T53" fmla="*/ 660 h 488"/>
                    <a:gd name="T54" fmla="*/ 874 w 1000"/>
                    <a:gd name="T55" fmla="*/ 800 h 488"/>
                    <a:gd name="T56" fmla="*/ 1053 w 1000"/>
                    <a:gd name="T57" fmla="*/ 736 h 488"/>
                    <a:gd name="T58" fmla="*/ 1241 w 1000"/>
                    <a:gd name="T59" fmla="*/ 651 h 488"/>
                    <a:gd name="T60" fmla="*/ 1315 w 1000"/>
                    <a:gd name="T61" fmla="*/ 690 h 488"/>
                    <a:gd name="T62" fmla="*/ 1273 w 1000"/>
                    <a:gd name="T63" fmla="*/ 727 h 488"/>
                    <a:gd name="T64" fmla="*/ 1382 w 1000"/>
                    <a:gd name="T65" fmla="*/ 706 h 488"/>
                    <a:gd name="T66" fmla="*/ 1308 w 1000"/>
                    <a:gd name="T67" fmla="*/ 657 h 488"/>
                    <a:gd name="T68" fmla="*/ 1348 w 1000"/>
                    <a:gd name="T69" fmla="*/ 609 h 488"/>
                    <a:gd name="T70" fmla="*/ 1224 w 1000"/>
                    <a:gd name="T71" fmla="*/ 627 h 488"/>
                    <a:gd name="T72" fmla="*/ 1479 w 1000"/>
                    <a:gd name="T73" fmla="*/ 544 h 488"/>
                    <a:gd name="T74" fmla="*/ 1560 w 1000"/>
                    <a:gd name="T75" fmla="*/ 480 h 488"/>
                    <a:gd name="T76" fmla="*/ 1476 w 1000"/>
                    <a:gd name="T77" fmla="*/ 479 h 488"/>
                    <a:gd name="T78" fmla="*/ 1492 w 1000"/>
                    <a:gd name="T79" fmla="*/ 440 h 488"/>
                    <a:gd name="T80" fmla="*/ 1486 w 1000"/>
                    <a:gd name="T81" fmla="*/ 422 h 488"/>
                    <a:gd name="T82" fmla="*/ 1462 w 1000"/>
                    <a:gd name="T83" fmla="*/ 386 h 488"/>
                    <a:gd name="T84" fmla="*/ 1461 w 1000"/>
                    <a:gd name="T85" fmla="*/ 354 h 488"/>
                    <a:gd name="T86" fmla="*/ 1460 w 1000"/>
                    <a:gd name="T87" fmla="*/ 305 h 488"/>
                    <a:gd name="T88" fmla="*/ 1426 w 1000"/>
                    <a:gd name="T89" fmla="*/ 326 h 488"/>
                    <a:gd name="T90" fmla="*/ 1360 w 1000"/>
                    <a:gd name="T91" fmla="*/ 354 h 488"/>
                    <a:gd name="T92" fmla="*/ 1351 w 1000"/>
                    <a:gd name="T93" fmla="*/ 314 h 488"/>
                    <a:gd name="T94" fmla="*/ 1337 w 1000"/>
                    <a:gd name="T95" fmla="*/ 262 h 488"/>
                    <a:gd name="T96" fmla="*/ 1225 w 1000"/>
                    <a:gd name="T97" fmla="*/ 266 h 488"/>
                    <a:gd name="T98" fmla="*/ 1167 w 1000"/>
                    <a:gd name="T99" fmla="*/ 411 h 488"/>
                    <a:gd name="T100" fmla="*/ 1062 w 1000"/>
                    <a:gd name="T101" fmla="*/ 529 h 488"/>
                    <a:gd name="T102" fmla="*/ 1033 w 1000"/>
                    <a:gd name="T103" fmla="*/ 458 h 488"/>
                    <a:gd name="T104" fmla="*/ 907 w 1000"/>
                    <a:gd name="T105" fmla="*/ 376 h 488"/>
                    <a:gd name="T106" fmla="*/ 860 w 1000"/>
                    <a:gd name="T107" fmla="*/ 325 h 488"/>
                    <a:gd name="T108" fmla="*/ 978 w 1000"/>
                    <a:gd name="T109" fmla="*/ 228 h 488"/>
                    <a:gd name="T110" fmla="*/ 1037 w 1000"/>
                    <a:gd name="T111" fmla="*/ 198 h 488"/>
                    <a:gd name="T112" fmla="*/ 1093 w 1000"/>
                    <a:gd name="T113" fmla="*/ 154 h 4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0"/>
                    <a:gd name="T172" fmla="*/ 0 h 488"/>
                    <a:gd name="T173" fmla="*/ 1000 w 1000"/>
                    <a:gd name="T174" fmla="*/ 488 h 4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0" h="488">
                      <a:moveTo>
                        <a:pt x="736" y="86"/>
                      </a:moveTo>
                      <a:lnTo>
                        <a:pt x="730" y="81"/>
                      </a:lnTo>
                      <a:lnTo>
                        <a:pt x="746" y="82"/>
                      </a:lnTo>
                      <a:lnTo>
                        <a:pt x="754" y="85"/>
                      </a:lnTo>
                      <a:lnTo>
                        <a:pt x="761" y="84"/>
                      </a:lnTo>
                      <a:lnTo>
                        <a:pt x="756" y="75"/>
                      </a:lnTo>
                      <a:lnTo>
                        <a:pt x="761" y="76"/>
                      </a:lnTo>
                      <a:lnTo>
                        <a:pt x="764" y="77"/>
                      </a:lnTo>
                      <a:lnTo>
                        <a:pt x="770" y="83"/>
                      </a:lnTo>
                      <a:lnTo>
                        <a:pt x="798" y="72"/>
                      </a:lnTo>
                      <a:lnTo>
                        <a:pt x="803" y="64"/>
                      </a:lnTo>
                      <a:lnTo>
                        <a:pt x="801" y="57"/>
                      </a:lnTo>
                      <a:lnTo>
                        <a:pt x="802" y="52"/>
                      </a:lnTo>
                      <a:lnTo>
                        <a:pt x="817" y="47"/>
                      </a:lnTo>
                      <a:lnTo>
                        <a:pt x="808" y="45"/>
                      </a:lnTo>
                      <a:lnTo>
                        <a:pt x="820" y="41"/>
                      </a:lnTo>
                      <a:lnTo>
                        <a:pt x="802" y="36"/>
                      </a:lnTo>
                      <a:lnTo>
                        <a:pt x="814" y="35"/>
                      </a:lnTo>
                      <a:lnTo>
                        <a:pt x="779" y="33"/>
                      </a:lnTo>
                      <a:lnTo>
                        <a:pt x="776" y="41"/>
                      </a:lnTo>
                      <a:lnTo>
                        <a:pt x="778" y="44"/>
                      </a:lnTo>
                      <a:lnTo>
                        <a:pt x="776" y="47"/>
                      </a:lnTo>
                      <a:lnTo>
                        <a:pt x="767" y="47"/>
                      </a:lnTo>
                      <a:lnTo>
                        <a:pt x="740" y="69"/>
                      </a:lnTo>
                      <a:lnTo>
                        <a:pt x="731" y="70"/>
                      </a:lnTo>
                      <a:lnTo>
                        <a:pt x="729" y="58"/>
                      </a:lnTo>
                      <a:lnTo>
                        <a:pt x="733" y="55"/>
                      </a:lnTo>
                      <a:lnTo>
                        <a:pt x="740" y="45"/>
                      </a:lnTo>
                      <a:lnTo>
                        <a:pt x="730" y="40"/>
                      </a:lnTo>
                      <a:lnTo>
                        <a:pt x="710" y="55"/>
                      </a:lnTo>
                      <a:lnTo>
                        <a:pt x="714" y="42"/>
                      </a:lnTo>
                      <a:lnTo>
                        <a:pt x="711" y="39"/>
                      </a:lnTo>
                      <a:lnTo>
                        <a:pt x="722" y="37"/>
                      </a:lnTo>
                      <a:lnTo>
                        <a:pt x="714" y="35"/>
                      </a:lnTo>
                      <a:lnTo>
                        <a:pt x="702" y="33"/>
                      </a:lnTo>
                      <a:lnTo>
                        <a:pt x="700" y="32"/>
                      </a:lnTo>
                      <a:lnTo>
                        <a:pt x="710" y="27"/>
                      </a:lnTo>
                      <a:lnTo>
                        <a:pt x="710" y="26"/>
                      </a:lnTo>
                      <a:lnTo>
                        <a:pt x="716" y="26"/>
                      </a:lnTo>
                      <a:lnTo>
                        <a:pt x="712" y="16"/>
                      </a:lnTo>
                      <a:lnTo>
                        <a:pt x="715" y="8"/>
                      </a:lnTo>
                      <a:lnTo>
                        <a:pt x="710" y="3"/>
                      </a:lnTo>
                      <a:lnTo>
                        <a:pt x="704" y="3"/>
                      </a:lnTo>
                      <a:lnTo>
                        <a:pt x="709" y="0"/>
                      </a:lnTo>
                      <a:lnTo>
                        <a:pt x="699" y="2"/>
                      </a:lnTo>
                      <a:lnTo>
                        <a:pt x="704" y="2"/>
                      </a:lnTo>
                      <a:lnTo>
                        <a:pt x="687" y="7"/>
                      </a:lnTo>
                      <a:lnTo>
                        <a:pt x="689" y="10"/>
                      </a:lnTo>
                      <a:lnTo>
                        <a:pt x="678" y="11"/>
                      </a:lnTo>
                      <a:lnTo>
                        <a:pt x="672" y="20"/>
                      </a:lnTo>
                      <a:lnTo>
                        <a:pt x="676" y="21"/>
                      </a:lnTo>
                      <a:lnTo>
                        <a:pt x="667" y="23"/>
                      </a:lnTo>
                      <a:lnTo>
                        <a:pt x="662" y="30"/>
                      </a:lnTo>
                      <a:lnTo>
                        <a:pt x="687" y="38"/>
                      </a:lnTo>
                      <a:lnTo>
                        <a:pt x="681" y="40"/>
                      </a:lnTo>
                      <a:lnTo>
                        <a:pt x="682" y="39"/>
                      </a:lnTo>
                      <a:lnTo>
                        <a:pt x="674" y="42"/>
                      </a:lnTo>
                      <a:lnTo>
                        <a:pt x="668" y="47"/>
                      </a:lnTo>
                      <a:lnTo>
                        <a:pt x="680" y="44"/>
                      </a:lnTo>
                      <a:lnTo>
                        <a:pt x="674" y="49"/>
                      </a:lnTo>
                      <a:lnTo>
                        <a:pt x="651" y="57"/>
                      </a:lnTo>
                      <a:lnTo>
                        <a:pt x="641" y="69"/>
                      </a:lnTo>
                      <a:lnTo>
                        <a:pt x="635" y="74"/>
                      </a:lnTo>
                      <a:lnTo>
                        <a:pt x="627" y="74"/>
                      </a:lnTo>
                      <a:lnTo>
                        <a:pt x="628" y="77"/>
                      </a:lnTo>
                      <a:lnTo>
                        <a:pt x="627" y="74"/>
                      </a:lnTo>
                      <a:lnTo>
                        <a:pt x="628" y="74"/>
                      </a:lnTo>
                      <a:lnTo>
                        <a:pt x="637" y="72"/>
                      </a:lnTo>
                      <a:lnTo>
                        <a:pt x="634" y="71"/>
                      </a:lnTo>
                      <a:lnTo>
                        <a:pt x="637" y="68"/>
                      </a:lnTo>
                      <a:lnTo>
                        <a:pt x="631" y="69"/>
                      </a:lnTo>
                      <a:lnTo>
                        <a:pt x="647" y="54"/>
                      </a:lnTo>
                      <a:lnTo>
                        <a:pt x="636" y="57"/>
                      </a:lnTo>
                      <a:lnTo>
                        <a:pt x="638" y="55"/>
                      </a:lnTo>
                      <a:lnTo>
                        <a:pt x="625" y="53"/>
                      </a:lnTo>
                      <a:lnTo>
                        <a:pt x="616" y="55"/>
                      </a:lnTo>
                      <a:lnTo>
                        <a:pt x="619" y="60"/>
                      </a:lnTo>
                      <a:lnTo>
                        <a:pt x="626" y="61"/>
                      </a:lnTo>
                      <a:lnTo>
                        <a:pt x="615" y="62"/>
                      </a:lnTo>
                      <a:lnTo>
                        <a:pt x="611" y="57"/>
                      </a:lnTo>
                      <a:lnTo>
                        <a:pt x="608" y="62"/>
                      </a:lnTo>
                      <a:lnTo>
                        <a:pt x="585" y="61"/>
                      </a:lnTo>
                      <a:lnTo>
                        <a:pt x="562" y="61"/>
                      </a:lnTo>
                      <a:lnTo>
                        <a:pt x="556" y="57"/>
                      </a:lnTo>
                      <a:lnTo>
                        <a:pt x="546" y="57"/>
                      </a:lnTo>
                      <a:lnTo>
                        <a:pt x="542" y="51"/>
                      </a:lnTo>
                      <a:lnTo>
                        <a:pt x="539" y="44"/>
                      </a:lnTo>
                      <a:lnTo>
                        <a:pt x="502" y="54"/>
                      </a:lnTo>
                      <a:lnTo>
                        <a:pt x="510" y="56"/>
                      </a:lnTo>
                      <a:lnTo>
                        <a:pt x="528" y="53"/>
                      </a:lnTo>
                      <a:lnTo>
                        <a:pt x="539" y="51"/>
                      </a:lnTo>
                      <a:lnTo>
                        <a:pt x="517" y="57"/>
                      </a:lnTo>
                      <a:lnTo>
                        <a:pt x="506" y="59"/>
                      </a:lnTo>
                      <a:lnTo>
                        <a:pt x="500" y="76"/>
                      </a:lnTo>
                      <a:lnTo>
                        <a:pt x="496" y="73"/>
                      </a:lnTo>
                      <a:lnTo>
                        <a:pt x="492" y="83"/>
                      </a:lnTo>
                      <a:lnTo>
                        <a:pt x="487" y="71"/>
                      </a:lnTo>
                      <a:lnTo>
                        <a:pt x="496" y="72"/>
                      </a:lnTo>
                      <a:lnTo>
                        <a:pt x="494" y="64"/>
                      </a:lnTo>
                      <a:lnTo>
                        <a:pt x="487" y="68"/>
                      </a:lnTo>
                      <a:lnTo>
                        <a:pt x="487" y="62"/>
                      </a:lnTo>
                      <a:lnTo>
                        <a:pt x="479" y="59"/>
                      </a:lnTo>
                      <a:lnTo>
                        <a:pt x="435" y="63"/>
                      </a:lnTo>
                      <a:lnTo>
                        <a:pt x="420" y="59"/>
                      </a:lnTo>
                      <a:lnTo>
                        <a:pt x="437" y="55"/>
                      </a:lnTo>
                      <a:lnTo>
                        <a:pt x="443" y="53"/>
                      </a:lnTo>
                      <a:lnTo>
                        <a:pt x="430" y="43"/>
                      </a:lnTo>
                      <a:lnTo>
                        <a:pt x="423" y="45"/>
                      </a:lnTo>
                      <a:lnTo>
                        <a:pt x="394" y="39"/>
                      </a:lnTo>
                      <a:lnTo>
                        <a:pt x="365" y="31"/>
                      </a:lnTo>
                      <a:lnTo>
                        <a:pt x="350" y="38"/>
                      </a:lnTo>
                      <a:lnTo>
                        <a:pt x="344" y="37"/>
                      </a:lnTo>
                      <a:lnTo>
                        <a:pt x="348" y="33"/>
                      </a:lnTo>
                      <a:lnTo>
                        <a:pt x="351" y="27"/>
                      </a:lnTo>
                      <a:lnTo>
                        <a:pt x="347" y="29"/>
                      </a:lnTo>
                      <a:lnTo>
                        <a:pt x="343" y="32"/>
                      </a:lnTo>
                      <a:lnTo>
                        <a:pt x="335" y="36"/>
                      </a:lnTo>
                      <a:lnTo>
                        <a:pt x="330" y="39"/>
                      </a:lnTo>
                      <a:lnTo>
                        <a:pt x="324" y="28"/>
                      </a:lnTo>
                      <a:lnTo>
                        <a:pt x="320" y="22"/>
                      </a:lnTo>
                      <a:lnTo>
                        <a:pt x="321" y="26"/>
                      </a:lnTo>
                      <a:lnTo>
                        <a:pt x="297" y="32"/>
                      </a:lnTo>
                      <a:lnTo>
                        <a:pt x="298" y="30"/>
                      </a:lnTo>
                      <a:lnTo>
                        <a:pt x="272" y="36"/>
                      </a:lnTo>
                      <a:lnTo>
                        <a:pt x="298" y="26"/>
                      </a:lnTo>
                      <a:lnTo>
                        <a:pt x="279" y="28"/>
                      </a:lnTo>
                      <a:lnTo>
                        <a:pt x="251" y="36"/>
                      </a:lnTo>
                      <a:lnTo>
                        <a:pt x="222" y="43"/>
                      </a:lnTo>
                      <a:lnTo>
                        <a:pt x="218" y="47"/>
                      </a:lnTo>
                      <a:lnTo>
                        <a:pt x="209" y="46"/>
                      </a:lnTo>
                      <a:lnTo>
                        <a:pt x="208" y="48"/>
                      </a:lnTo>
                      <a:lnTo>
                        <a:pt x="184" y="41"/>
                      </a:lnTo>
                      <a:lnTo>
                        <a:pt x="162" y="33"/>
                      </a:lnTo>
                      <a:lnTo>
                        <a:pt x="141" y="52"/>
                      </a:lnTo>
                      <a:lnTo>
                        <a:pt x="120" y="69"/>
                      </a:lnTo>
                      <a:lnTo>
                        <a:pt x="100" y="86"/>
                      </a:lnTo>
                      <a:lnTo>
                        <a:pt x="78" y="104"/>
                      </a:lnTo>
                      <a:lnTo>
                        <a:pt x="59" y="122"/>
                      </a:lnTo>
                      <a:lnTo>
                        <a:pt x="39" y="140"/>
                      </a:lnTo>
                      <a:lnTo>
                        <a:pt x="19" y="159"/>
                      </a:lnTo>
                      <a:lnTo>
                        <a:pt x="0" y="177"/>
                      </a:lnTo>
                      <a:lnTo>
                        <a:pt x="24" y="176"/>
                      </a:lnTo>
                      <a:lnTo>
                        <a:pt x="18" y="180"/>
                      </a:lnTo>
                      <a:lnTo>
                        <a:pt x="21" y="183"/>
                      </a:lnTo>
                      <a:lnTo>
                        <a:pt x="21" y="199"/>
                      </a:lnTo>
                      <a:lnTo>
                        <a:pt x="33" y="195"/>
                      </a:lnTo>
                      <a:lnTo>
                        <a:pt x="42" y="191"/>
                      </a:lnTo>
                      <a:lnTo>
                        <a:pt x="60" y="184"/>
                      </a:lnTo>
                      <a:lnTo>
                        <a:pt x="63" y="203"/>
                      </a:lnTo>
                      <a:lnTo>
                        <a:pt x="60" y="218"/>
                      </a:lnTo>
                      <a:lnTo>
                        <a:pt x="58" y="233"/>
                      </a:lnTo>
                      <a:lnTo>
                        <a:pt x="64" y="240"/>
                      </a:lnTo>
                      <a:lnTo>
                        <a:pt x="71" y="248"/>
                      </a:lnTo>
                      <a:lnTo>
                        <a:pt x="56" y="262"/>
                      </a:lnTo>
                      <a:lnTo>
                        <a:pt x="69" y="253"/>
                      </a:lnTo>
                      <a:lnTo>
                        <a:pt x="69" y="255"/>
                      </a:lnTo>
                      <a:lnTo>
                        <a:pt x="57" y="262"/>
                      </a:lnTo>
                      <a:lnTo>
                        <a:pt x="59" y="262"/>
                      </a:lnTo>
                      <a:lnTo>
                        <a:pt x="52" y="269"/>
                      </a:lnTo>
                      <a:lnTo>
                        <a:pt x="48" y="268"/>
                      </a:lnTo>
                      <a:lnTo>
                        <a:pt x="48" y="274"/>
                      </a:lnTo>
                      <a:lnTo>
                        <a:pt x="46" y="270"/>
                      </a:lnTo>
                      <a:lnTo>
                        <a:pt x="44" y="276"/>
                      </a:lnTo>
                      <a:lnTo>
                        <a:pt x="51" y="276"/>
                      </a:lnTo>
                      <a:lnTo>
                        <a:pt x="47" y="276"/>
                      </a:lnTo>
                      <a:lnTo>
                        <a:pt x="47" y="281"/>
                      </a:lnTo>
                      <a:lnTo>
                        <a:pt x="44" y="279"/>
                      </a:lnTo>
                      <a:lnTo>
                        <a:pt x="45" y="289"/>
                      </a:lnTo>
                      <a:lnTo>
                        <a:pt x="62" y="279"/>
                      </a:lnTo>
                      <a:lnTo>
                        <a:pt x="56" y="289"/>
                      </a:lnTo>
                      <a:lnTo>
                        <a:pt x="60" y="290"/>
                      </a:lnTo>
                      <a:lnTo>
                        <a:pt x="51" y="288"/>
                      </a:lnTo>
                      <a:lnTo>
                        <a:pt x="50" y="299"/>
                      </a:lnTo>
                      <a:lnTo>
                        <a:pt x="54" y="298"/>
                      </a:lnTo>
                      <a:lnTo>
                        <a:pt x="44" y="309"/>
                      </a:lnTo>
                      <a:lnTo>
                        <a:pt x="49" y="305"/>
                      </a:lnTo>
                      <a:lnTo>
                        <a:pt x="48" y="310"/>
                      </a:lnTo>
                      <a:lnTo>
                        <a:pt x="69" y="299"/>
                      </a:lnTo>
                      <a:lnTo>
                        <a:pt x="61" y="307"/>
                      </a:lnTo>
                      <a:lnTo>
                        <a:pt x="61" y="313"/>
                      </a:lnTo>
                      <a:lnTo>
                        <a:pt x="59" y="307"/>
                      </a:lnTo>
                      <a:lnTo>
                        <a:pt x="43" y="316"/>
                      </a:lnTo>
                      <a:lnTo>
                        <a:pt x="44" y="320"/>
                      </a:lnTo>
                      <a:lnTo>
                        <a:pt x="48" y="317"/>
                      </a:lnTo>
                      <a:lnTo>
                        <a:pt x="57" y="318"/>
                      </a:lnTo>
                      <a:lnTo>
                        <a:pt x="42" y="321"/>
                      </a:lnTo>
                      <a:lnTo>
                        <a:pt x="37" y="323"/>
                      </a:lnTo>
                      <a:lnTo>
                        <a:pt x="45" y="325"/>
                      </a:lnTo>
                      <a:lnTo>
                        <a:pt x="36" y="328"/>
                      </a:lnTo>
                      <a:lnTo>
                        <a:pt x="47" y="332"/>
                      </a:lnTo>
                      <a:lnTo>
                        <a:pt x="50" y="330"/>
                      </a:lnTo>
                      <a:lnTo>
                        <a:pt x="54" y="331"/>
                      </a:lnTo>
                      <a:lnTo>
                        <a:pt x="48" y="332"/>
                      </a:lnTo>
                      <a:lnTo>
                        <a:pt x="55" y="333"/>
                      </a:lnTo>
                      <a:lnTo>
                        <a:pt x="50" y="335"/>
                      </a:lnTo>
                      <a:lnTo>
                        <a:pt x="62" y="331"/>
                      </a:lnTo>
                      <a:lnTo>
                        <a:pt x="64" y="329"/>
                      </a:lnTo>
                      <a:lnTo>
                        <a:pt x="57" y="334"/>
                      </a:lnTo>
                      <a:lnTo>
                        <a:pt x="51" y="335"/>
                      </a:lnTo>
                      <a:lnTo>
                        <a:pt x="49" y="338"/>
                      </a:lnTo>
                      <a:lnTo>
                        <a:pt x="60" y="335"/>
                      </a:lnTo>
                      <a:lnTo>
                        <a:pt x="60" y="338"/>
                      </a:lnTo>
                      <a:lnTo>
                        <a:pt x="70" y="333"/>
                      </a:lnTo>
                      <a:lnTo>
                        <a:pt x="64" y="341"/>
                      </a:lnTo>
                      <a:lnTo>
                        <a:pt x="73" y="337"/>
                      </a:lnTo>
                      <a:lnTo>
                        <a:pt x="61" y="345"/>
                      </a:lnTo>
                      <a:lnTo>
                        <a:pt x="67" y="349"/>
                      </a:lnTo>
                      <a:lnTo>
                        <a:pt x="74" y="343"/>
                      </a:lnTo>
                      <a:lnTo>
                        <a:pt x="71" y="352"/>
                      </a:lnTo>
                      <a:lnTo>
                        <a:pt x="73" y="352"/>
                      </a:lnTo>
                      <a:lnTo>
                        <a:pt x="66" y="352"/>
                      </a:lnTo>
                      <a:lnTo>
                        <a:pt x="73" y="355"/>
                      </a:lnTo>
                      <a:lnTo>
                        <a:pt x="78" y="352"/>
                      </a:lnTo>
                      <a:lnTo>
                        <a:pt x="74" y="358"/>
                      </a:lnTo>
                      <a:lnTo>
                        <a:pt x="78" y="358"/>
                      </a:lnTo>
                      <a:lnTo>
                        <a:pt x="73" y="361"/>
                      </a:lnTo>
                      <a:lnTo>
                        <a:pt x="77" y="363"/>
                      </a:lnTo>
                      <a:lnTo>
                        <a:pt x="101" y="363"/>
                      </a:lnTo>
                      <a:lnTo>
                        <a:pt x="123" y="363"/>
                      </a:lnTo>
                      <a:lnTo>
                        <a:pt x="147" y="363"/>
                      </a:lnTo>
                      <a:lnTo>
                        <a:pt x="170" y="363"/>
                      </a:lnTo>
                      <a:lnTo>
                        <a:pt x="193" y="363"/>
                      </a:lnTo>
                      <a:lnTo>
                        <a:pt x="216" y="363"/>
                      </a:lnTo>
                      <a:lnTo>
                        <a:pt x="240" y="363"/>
                      </a:lnTo>
                      <a:lnTo>
                        <a:pt x="262" y="363"/>
                      </a:lnTo>
                      <a:lnTo>
                        <a:pt x="286" y="363"/>
                      </a:lnTo>
                      <a:lnTo>
                        <a:pt x="309" y="363"/>
                      </a:lnTo>
                      <a:lnTo>
                        <a:pt x="332" y="363"/>
                      </a:lnTo>
                      <a:lnTo>
                        <a:pt x="355" y="363"/>
                      </a:lnTo>
                      <a:lnTo>
                        <a:pt x="379" y="363"/>
                      </a:lnTo>
                      <a:lnTo>
                        <a:pt x="401" y="363"/>
                      </a:lnTo>
                      <a:lnTo>
                        <a:pt x="425" y="363"/>
                      </a:lnTo>
                      <a:lnTo>
                        <a:pt x="449" y="363"/>
                      </a:lnTo>
                      <a:lnTo>
                        <a:pt x="454" y="357"/>
                      </a:lnTo>
                      <a:lnTo>
                        <a:pt x="453" y="366"/>
                      </a:lnTo>
                      <a:lnTo>
                        <a:pt x="468" y="370"/>
                      </a:lnTo>
                      <a:lnTo>
                        <a:pt x="488" y="378"/>
                      </a:lnTo>
                      <a:lnTo>
                        <a:pt x="500" y="376"/>
                      </a:lnTo>
                      <a:lnTo>
                        <a:pt x="511" y="380"/>
                      </a:lnTo>
                      <a:lnTo>
                        <a:pt x="530" y="376"/>
                      </a:lnTo>
                      <a:lnTo>
                        <a:pt x="541" y="383"/>
                      </a:lnTo>
                      <a:lnTo>
                        <a:pt x="552" y="391"/>
                      </a:lnTo>
                      <a:lnTo>
                        <a:pt x="564" y="398"/>
                      </a:lnTo>
                      <a:lnTo>
                        <a:pt x="576" y="406"/>
                      </a:lnTo>
                      <a:lnTo>
                        <a:pt x="577" y="413"/>
                      </a:lnTo>
                      <a:lnTo>
                        <a:pt x="582" y="412"/>
                      </a:lnTo>
                      <a:lnTo>
                        <a:pt x="580" y="417"/>
                      </a:lnTo>
                      <a:lnTo>
                        <a:pt x="592" y="425"/>
                      </a:lnTo>
                      <a:lnTo>
                        <a:pt x="589" y="440"/>
                      </a:lnTo>
                      <a:lnTo>
                        <a:pt x="586" y="455"/>
                      </a:lnTo>
                      <a:lnTo>
                        <a:pt x="578" y="465"/>
                      </a:lnTo>
                      <a:lnTo>
                        <a:pt x="561" y="482"/>
                      </a:lnTo>
                      <a:lnTo>
                        <a:pt x="565" y="488"/>
                      </a:lnTo>
                      <a:lnTo>
                        <a:pt x="580" y="483"/>
                      </a:lnTo>
                      <a:lnTo>
                        <a:pt x="595" y="479"/>
                      </a:lnTo>
                      <a:lnTo>
                        <a:pt x="610" y="473"/>
                      </a:lnTo>
                      <a:lnTo>
                        <a:pt x="625" y="469"/>
                      </a:lnTo>
                      <a:lnTo>
                        <a:pt x="626" y="457"/>
                      </a:lnTo>
                      <a:lnTo>
                        <a:pt x="643" y="456"/>
                      </a:lnTo>
                      <a:lnTo>
                        <a:pt x="661" y="455"/>
                      </a:lnTo>
                      <a:lnTo>
                        <a:pt x="674" y="444"/>
                      </a:lnTo>
                      <a:lnTo>
                        <a:pt x="687" y="434"/>
                      </a:lnTo>
                      <a:lnTo>
                        <a:pt x="715" y="433"/>
                      </a:lnTo>
                      <a:lnTo>
                        <a:pt x="742" y="431"/>
                      </a:lnTo>
                      <a:lnTo>
                        <a:pt x="751" y="425"/>
                      </a:lnTo>
                      <a:lnTo>
                        <a:pt x="763" y="414"/>
                      </a:lnTo>
                      <a:lnTo>
                        <a:pt x="776" y="402"/>
                      </a:lnTo>
                      <a:lnTo>
                        <a:pt x="788" y="389"/>
                      </a:lnTo>
                      <a:lnTo>
                        <a:pt x="789" y="393"/>
                      </a:lnTo>
                      <a:lnTo>
                        <a:pt x="795" y="392"/>
                      </a:lnTo>
                      <a:lnTo>
                        <a:pt x="805" y="396"/>
                      </a:lnTo>
                      <a:lnTo>
                        <a:pt x="799" y="417"/>
                      </a:lnTo>
                      <a:lnTo>
                        <a:pt x="802" y="428"/>
                      </a:lnTo>
                      <a:lnTo>
                        <a:pt x="805" y="429"/>
                      </a:lnTo>
                      <a:lnTo>
                        <a:pt x="818" y="425"/>
                      </a:lnTo>
                      <a:lnTo>
                        <a:pt x="817" y="426"/>
                      </a:lnTo>
                      <a:lnTo>
                        <a:pt x="837" y="420"/>
                      </a:lnTo>
                      <a:lnTo>
                        <a:pt x="840" y="412"/>
                      </a:lnTo>
                      <a:lnTo>
                        <a:pt x="843" y="417"/>
                      </a:lnTo>
                      <a:lnTo>
                        <a:pt x="845" y="417"/>
                      </a:lnTo>
                      <a:lnTo>
                        <a:pt x="835" y="424"/>
                      </a:lnTo>
                      <a:lnTo>
                        <a:pt x="855" y="425"/>
                      </a:lnTo>
                      <a:lnTo>
                        <a:pt x="843" y="429"/>
                      </a:lnTo>
                      <a:lnTo>
                        <a:pt x="843" y="426"/>
                      </a:lnTo>
                      <a:lnTo>
                        <a:pt x="820" y="437"/>
                      </a:lnTo>
                      <a:lnTo>
                        <a:pt x="824" y="435"/>
                      </a:lnTo>
                      <a:lnTo>
                        <a:pt x="812" y="441"/>
                      </a:lnTo>
                      <a:lnTo>
                        <a:pt x="816" y="438"/>
                      </a:lnTo>
                      <a:lnTo>
                        <a:pt x="809" y="447"/>
                      </a:lnTo>
                      <a:lnTo>
                        <a:pt x="814" y="456"/>
                      </a:lnTo>
                      <a:lnTo>
                        <a:pt x="822" y="453"/>
                      </a:lnTo>
                      <a:lnTo>
                        <a:pt x="843" y="437"/>
                      </a:lnTo>
                      <a:lnTo>
                        <a:pt x="845" y="440"/>
                      </a:lnTo>
                      <a:lnTo>
                        <a:pt x="849" y="437"/>
                      </a:lnTo>
                      <a:lnTo>
                        <a:pt x="851" y="438"/>
                      </a:lnTo>
                      <a:lnTo>
                        <a:pt x="868" y="433"/>
                      </a:lnTo>
                      <a:lnTo>
                        <a:pt x="886" y="426"/>
                      </a:lnTo>
                      <a:lnTo>
                        <a:pt x="882" y="425"/>
                      </a:lnTo>
                      <a:lnTo>
                        <a:pt x="885" y="423"/>
                      </a:lnTo>
                      <a:lnTo>
                        <a:pt x="879" y="416"/>
                      </a:lnTo>
                      <a:lnTo>
                        <a:pt x="873" y="419"/>
                      </a:lnTo>
                      <a:lnTo>
                        <a:pt x="862" y="418"/>
                      </a:lnTo>
                      <a:lnTo>
                        <a:pt x="852" y="413"/>
                      </a:lnTo>
                      <a:lnTo>
                        <a:pt x="845" y="410"/>
                      </a:lnTo>
                      <a:lnTo>
                        <a:pt x="845" y="397"/>
                      </a:lnTo>
                      <a:lnTo>
                        <a:pt x="839" y="396"/>
                      </a:lnTo>
                      <a:lnTo>
                        <a:pt x="850" y="386"/>
                      </a:lnTo>
                      <a:lnTo>
                        <a:pt x="838" y="386"/>
                      </a:lnTo>
                      <a:lnTo>
                        <a:pt x="837" y="382"/>
                      </a:lnTo>
                      <a:lnTo>
                        <a:pt x="824" y="380"/>
                      </a:lnTo>
                      <a:lnTo>
                        <a:pt x="828" y="379"/>
                      </a:lnTo>
                      <a:lnTo>
                        <a:pt x="842" y="379"/>
                      </a:lnTo>
                      <a:lnTo>
                        <a:pt x="860" y="373"/>
                      </a:lnTo>
                      <a:lnTo>
                        <a:pt x="861" y="367"/>
                      </a:lnTo>
                      <a:lnTo>
                        <a:pt x="864" y="367"/>
                      </a:lnTo>
                      <a:lnTo>
                        <a:pt x="863" y="364"/>
                      </a:lnTo>
                      <a:lnTo>
                        <a:pt x="847" y="359"/>
                      </a:lnTo>
                      <a:lnTo>
                        <a:pt x="828" y="364"/>
                      </a:lnTo>
                      <a:lnTo>
                        <a:pt x="808" y="370"/>
                      </a:lnTo>
                      <a:lnTo>
                        <a:pt x="793" y="379"/>
                      </a:lnTo>
                      <a:lnTo>
                        <a:pt x="779" y="388"/>
                      </a:lnTo>
                      <a:lnTo>
                        <a:pt x="758" y="399"/>
                      </a:lnTo>
                      <a:lnTo>
                        <a:pt x="771" y="389"/>
                      </a:lnTo>
                      <a:lnTo>
                        <a:pt x="785" y="378"/>
                      </a:lnTo>
                      <a:lnTo>
                        <a:pt x="770" y="373"/>
                      </a:lnTo>
                      <a:lnTo>
                        <a:pt x="784" y="377"/>
                      </a:lnTo>
                      <a:lnTo>
                        <a:pt x="804" y="364"/>
                      </a:lnTo>
                      <a:lnTo>
                        <a:pt x="824" y="358"/>
                      </a:lnTo>
                      <a:lnTo>
                        <a:pt x="839" y="344"/>
                      </a:lnTo>
                      <a:lnTo>
                        <a:pt x="868" y="343"/>
                      </a:lnTo>
                      <a:lnTo>
                        <a:pt x="898" y="342"/>
                      </a:lnTo>
                      <a:lnTo>
                        <a:pt x="924" y="342"/>
                      </a:lnTo>
                      <a:lnTo>
                        <a:pt x="949" y="328"/>
                      </a:lnTo>
                      <a:lnTo>
                        <a:pt x="972" y="322"/>
                      </a:lnTo>
                      <a:lnTo>
                        <a:pt x="998" y="310"/>
                      </a:lnTo>
                      <a:lnTo>
                        <a:pt x="991" y="305"/>
                      </a:lnTo>
                      <a:lnTo>
                        <a:pt x="997" y="304"/>
                      </a:lnTo>
                      <a:lnTo>
                        <a:pt x="988" y="303"/>
                      </a:lnTo>
                      <a:lnTo>
                        <a:pt x="996" y="301"/>
                      </a:lnTo>
                      <a:lnTo>
                        <a:pt x="996" y="299"/>
                      </a:lnTo>
                      <a:lnTo>
                        <a:pt x="998" y="295"/>
                      </a:lnTo>
                      <a:lnTo>
                        <a:pt x="1000" y="289"/>
                      </a:lnTo>
                      <a:lnTo>
                        <a:pt x="991" y="285"/>
                      </a:lnTo>
                      <a:lnTo>
                        <a:pt x="992" y="284"/>
                      </a:lnTo>
                      <a:lnTo>
                        <a:pt x="983" y="286"/>
                      </a:lnTo>
                      <a:lnTo>
                        <a:pt x="985" y="276"/>
                      </a:lnTo>
                      <a:lnTo>
                        <a:pt x="973" y="279"/>
                      </a:lnTo>
                      <a:lnTo>
                        <a:pt x="980" y="279"/>
                      </a:lnTo>
                      <a:lnTo>
                        <a:pt x="958" y="285"/>
                      </a:lnTo>
                      <a:lnTo>
                        <a:pt x="941" y="290"/>
                      </a:lnTo>
                      <a:lnTo>
                        <a:pt x="946" y="288"/>
                      </a:lnTo>
                      <a:lnTo>
                        <a:pt x="940" y="284"/>
                      </a:lnTo>
                      <a:lnTo>
                        <a:pt x="949" y="284"/>
                      </a:lnTo>
                      <a:lnTo>
                        <a:pt x="973" y="275"/>
                      </a:lnTo>
                      <a:lnTo>
                        <a:pt x="956" y="279"/>
                      </a:lnTo>
                      <a:lnTo>
                        <a:pt x="987" y="270"/>
                      </a:lnTo>
                      <a:lnTo>
                        <a:pt x="969" y="262"/>
                      </a:lnTo>
                      <a:lnTo>
                        <a:pt x="965" y="264"/>
                      </a:lnTo>
                      <a:lnTo>
                        <a:pt x="968" y="259"/>
                      </a:lnTo>
                      <a:lnTo>
                        <a:pt x="957" y="266"/>
                      </a:lnTo>
                      <a:lnTo>
                        <a:pt x="962" y="260"/>
                      </a:lnTo>
                      <a:lnTo>
                        <a:pt x="961" y="259"/>
                      </a:lnTo>
                      <a:lnTo>
                        <a:pt x="955" y="261"/>
                      </a:lnTo>
                      <a:lnTo>
                        <a:pt x="956" y="258"/>
                      </a:lnTo>
                      <a:lnTo>
                        <a:pt x="949" y="261"/>
                      </a:lnTo>
                      <a:lnTo>
                        <a:pt x="952" y="259"/>
                      </a:lnTo>
                      <a:lnTo>
                        <a:pt x="954" y="256"/>
                      </a:lnTo>
                      <a:lnTo>
                        <a:pt x="956" y="250"/>
                      </a:lnTo>
                      <a:lnTo>
                        <a:pt x="952" y="254"/>
                      </a:lnTo>
                      <a:lnTo>
                        <a:pt x="952" y="251"/>
                      </a:lnTo>
                      <a:lnTo>
                        <a:pt x="946" y="244"/>
                      </a:lnTo>
                      <a:lnTo>
                        <a:pt x="939" y="242"/>
                      </a:lnTo>
                      <a:lnTo>
                        <a:pt x="945" y="242"/>
                      </a:lnTo>
                      <a:lnTo>
                        <a:pt x="941" y="239"/>
                      </a:lnTo>
                      <a:lnTo>
                        <a:pt x="944" y="237"/>
                      </a:lnTo>
                      <a:lnTo>
                        <a:pt x="939" y="237"/>
                      </a:lnTo>
                      <a:lnTo>
                        <a:pt x="943" y="237"/>
                      </a:lnTo>
                      <a:lnTo>
                        <a:pt x="938" y="233"/>
                      </a:lnTo>
                      <a:lnTo>
                        <a:pt x="940" y="233"/>
                      </a:lnTo>
                      <a:lnTo>
                        <a:pt x="944" y="235"/>
                      </a:lnTo>
                      <a:lnTo>
                        <a:pt x="954" y="228"/>
                      </a:lnTo>
                      <a:lnTo>
                        <a:pt x="949" y="224"/>
                      </a:lnTo>
                      <a:lnTo>
                        <a:pt x="945" y="222"/>
                      </a:lnTo>
                      <a:lnTo>
                        <a:pt x="951" y="218"/>
                      </a:lnTo>
                      <a:lnTo>
                        <a:pt x="945" y="214"/>
                      </a:lnTo>
                      <a:lnTo>
                        <a:pt x="944" y="211"/>
                      </a:lnTo>
                      <a:lnTo>
                        <a:pt x="937" y="213"/>
                      </a:lnTo>
                      <a:lnTo>
                        <a:pt x="946" y="209"/>
                      </a:lnTo>
                      <a:lnTo>
                        <a:pt x="945" y="206"/>
                      </a:lnTo>
                      <a:lnTo>
                        <a:pt x="935" y="209"/>
                      </a:lnTo>
                      <a:lnTo>
                        <a:pt x="946" y="201"/>
                      </a:lnTo>
                      <a:lnTo>
                        <a:pt x="942" y="197"/>
                      </a:lnTo>
                      <a:lnTo>
                        <a:pt x="937" y="197"/>
                      </a:lnTo>
                      <a:lnTo>
                        <a:pt x="942" y="193"/>
                      </a:lnTo>
                      <a:lnTo>
                        <a:pt x="939" y="191"/>
                      </a:lnTo>
                      <a:lnTo>
                        <a:pt x="936" y="183"/>
                      </a:lnTo>
                      <a:lnTo>
                        <a:pt x="936" y="180"/>
                      </a:lnTo>
                      <a:lnTo>
                        <a:pt x="931" y="181"/>
                      </a:lnTo>
                      <a:lnTo>
                        <a:pt x="936" y="178"/>
                      </a:lnTo>
                      <a:lnTo>
                        <a:pt x="927" y="181"/>
                      </a:lnTo>
                      <a:lnTo>
                        <a:pt x="927" y="185"/>
                      </a:lnTo>
                      <a:lnTo>
                        <a:pt x="920" y="186"/>
                      </a:lnTo>
                      <a:lnTo>
                        <a:pt x="923" y="191"/>
                      </a:lnTo>
                      <a:lnTo>
                        <a:pt x="919" y="193"/>
                      </a:lnTo>
                      <a:lnTo>
                        <a:pt x="914" y="197"/>
                      </a:lnTo>
                      <a:lnTo>
                        <a:pt x="908" y="203"/>
                      </a:lnTo>
                      <a:lnTo>
                        <a:pt x="905" y="208"/>
                      </a:lnTo>
                      <a:lnTo>
                        <a:pt x="903" y="201"/>
                      </a:lnTo>
                      <a:lnTo>
                        <a:pt x="890" y="208"/>
                      </a:lnTo>
                      <a:lnTo>
                        <a:pt x="880" y="215"/>
                      </a:lnTo>
                      <a:lnTo>
                        <a:pt x="881" y="209"/>
                      </a:lnTo>
                      <a:lnTo>
                        <a:pt x="877" y="212"/>
                      </a:lnTo>
                      <a:lnTo>
                        <a:pt x="879" y="206"/>
                      </a:lnTo>
                      <a:lnTo>
                        <a:pt x="871" y="213"/>
                      </a:lnTo>
                      <a:lnTo>
                        <a:pt x="858" y="218"/>
                      </a:lnTo>
                      <a:lnTo>
                        <a:pt x="876" y="209"/>
                      </a:lnTo>
                      <a:lnTo>
                        <a:pt x="875" y="199"/>
                      </a:lnTo>
                      <a:lnTo>
                        <a:pt x="859" y="203"/>
                      </a:lnTo>
                      <a:lnTo>
                        <a:pt x="854" y="201"/>
                      </a:lnTo>
                      <a:lnTo>
                        <a:pt x="861" y="198"/>
                      </a:lnTo>
                      <a:lnTo>
                        <a:pt x="865" y="200"/>
                      </a:lnTo>
                      <a:lnTo>
                        <a:pt x="869" y="192"/>
                      </a:lnTo>
                      <a:lnTo>
                        <a:pt x="866" y="190"/>
                      </a:lnTo>
                      <a:lnTo>
                        <a:pt x="870" y="182"/>
                      </a:lnTo>
                      <a:lnTo>
                        <a:pt x="855" y="180"/>
                      </a:lnTo>
                      <a:lnTo>
                        <a:pt x="874" y="179"/>
                      </a:lnTo>
                      <a:lnTo>
                        <a:pt x="877" y="170"/>
                      </a:lnTo>
                      <a:lnTo>
                        <a:pt x="879" y="167"/>
                      </a:lnTo>
                      <a:lnTo>
                        <a:pt x="874" y="167"/>
                      </a:lnTo>
                      <a:lnTo>
                        <a:pt x="857" y="160"/>
                      </a:lnTo>
                      <a:lnTo>
                        <a:pt x="861" y="155"/>
                      </a:lnTo>
                      <a:lnTo>
                        <a:pt x="857" y="157"/>
                      </a:lnTo>
                      <a:lnTo>
                        <a:pt x="852" y="151"/>
                      </a:lnTo>
                      <a:lnTo>
                        <a:pt x="853" y="149"/>
                      </a:lnTo>
                      <a:lnTo>
                        <a:pt x="842" y="144"/>
                      </a:lnTo>
                      <a:lnTo>
                        <a:pt x="828" y="148"/>
                      </a:lnTo>
                      <a:lnTo>
                        <a:pt x="815" y="148"/>
                      </a:lnTo>
                      <a:lnTo>
                        <a:pt x="819" y="146"/>
                      </a:lnTo>
                      <a:lnTo>
                        <a:pt x="794" y="143"/>
                      </a:lnTo>
                      <a:lnTo>
                        <a:pt x="785" y="154"/>
                      </a:lnTo>
                      <a:lnTo>
                        <a:pt x="786" y="160"/>
                      </a:lnTo>
                      <a:lnTo>
                        <a:pt x="777" y="169"/>
                      </a:lnTo>
                      <a:lnTo>
                        <a:pt x="780" y="169"/>
                      </a:lnTo>
                      <a:lnTo>
                        <a:pt x="777" y="181"/>
                      </a:lnTo>
                      <a:lnTo>
                        <a:pt x="772" y="188"/>
                      </a:lnTo>
                      <a:lnTo>
                        <a:pt x="769" y="188"/>
                      </a:lnTo>
                      <a:lnTo>
                        <a:pt x="749" y="204"/>
                      </a:lnTo>
                      <a:lnTo>
                        <a:pt x="763" y="220"/>
                      </a:lnTo>
                      <a:lnTo>
                        <a:pt x="756" y="234"/>
                      </a:lnTo>
                      <a:lnTo>
                        <a:pt x="748" y="248"/>
                      </a:lnTo>
                      <a:lnTo>
                        <a:pt x="730" y="256"/>
                      </a:lnTo>
                      <a:lnTo>
                        <a:pt x="712" y="266"/>
                      </a:lnTo>
                      <a:lnTo>
                        <a:pt x="702" y="269"/>
                      </a:lnTo>
                      <a:lnTo>
                        <a:pt x="703" y="281"/>
                      </a:lnTo>
                      <a:lnTo>
                        <a:pt x="698" y="304"/>
                      </a:lnTo>
                      <a:lnTo>
                        <a:pt x="692" y="313"/>
                      </a:lnTo>
                      <a:lnTo>
                        <a:pt x="687" y="320"/>
                      </a:lnTo>
                      <a:lnTo>
                        <a:pt x="684" y="325"/>
                      </a:lnTo>
                      <a:lnTo>
                        <a:pt x="681" y="318"/>
                      </a:lnTo>
                      <a:lnTo>
                        <a:pt x="671" y="329"/>
                      </a:lnTo>
                      <a:lnTo>
                        <a:pt x="673" y="333"/>
                      </a:lnTo>
                      <a:lnTo>
                        <a:pt x="665" y="323"/>
                      </a:lnTo>
                      <a:lnTo>
                        <a:pt x="654" y="329"/>
                      </a:lnTo>
                      <a:lnTo>
                        <a:pt x="665" y="320"/>
                      </a:lnTo>
                      <a:lnTo>
                        <a:pt x="654" y="309"/>
                      </a:lnTo>
                      <a:lnTo>
                        <a:pt x="657" y="304"/>
                      </a:lnTo>
                      <a:lnTo>
                        <a:pt x="656" y="292"/>
                      </a:lnTo>
                      <a:lnTo>
                        <a:pt x="662" y="276"/>
                      </a:lnTo>
                      <a:lnTo>
                        <a:pt x="668" y="260"/>
                      </a:lnTo>
                      <a:lnTo>
                        <a:pt x="652" y="259"/>
                      </a:lnTo>
                      <a:lnTo>
                        <a:pt x="635" y="258"/>
                      </a:lnTo>
                      <a:lnTo>
                        <a:pt x="632" y="261"/>
                      </a:lnTo>
                      <a:lnTo>
                        <a:pt x="637" y="257"/>
                      </a:lnTo>
                      <a:lnTo>
                        <a:pt x="625" y="251"/>
                      </a:lnTo>
                      <a:lnTo>
                        <a:pt x="612" y="245"/>
                      </a:lnTo>
                      <a:lnTo>
                        <a:pt x="598" y="231"/>
                      </a:lnTo>
                      <a:lnTo>
                        <a:pt x="581" y="226"/>
                      </a:lnTo>
                      <a:lnTo>
                        <a:pt x="559" y="231"/>
                      </a:lnTo>
                      <a:lnTo>
                        <a:pt x="560" y="229"/>
                      </a:lnTo>
                      <a:lnTo>
                        <a:pt x="557" y="231"/>
                      </a:lnTo>
                      <a:lnTo>
                        <a:pt x="567" y="211"/>
                      </a:lnTo>
                      <a:lnTo>
                        <a:pt x="566" y="203"/>
                      </a:lnTo>
                      <a:lnTo>
                        <a:pt x="555" y="205"/>
                      </a:lnTo>
                      <a:lnTo>
                        <a:pt x="549" y="210"/>
                      </a:lnTo>
                      <a:lnTo>
                        <a:pt x="554" y="203"/>
                      </a:lnTo>
                      <a:lnTo>
                        <a:pt x="552" y="196"/>
                      </a:lnTo>
                      <a:lnTo>
                        <a:pt x="571" y="174"/>
                      </a:lnTo>
                      <a:lnTo>
                        <a:pt x="597" y="155"/>
                      </a:lnTo>
                      <a:lnTo>
                        <a:pt x="598" y="151"/>
                      </a:lnTo>
                      <a:lnTo>
                        <a:pt x="611" y="147"/>
                      </a:lnTo>
                      <a:lnTo>
                        <a:pt x="608" y="145"/>
                      </a:lnTo>
                      <a:lnTo>
                        <a:pt x="615" y="147"/>
                      </a:lnTo>
                      <a:lnTo>
                        <a:pt x="619" y="142"/>
                      </a:lnTo>
                      <a:lnTo>
                        <a:pt x="626" y="140"/>
                      </a:lnTo>
                      <a:lnTo>
                        <a:pt x="627" y="137"/>
                      </a:lnTo>
                      <a:lnTo>
                        <a:pt x="647" y="134"/>
                      </a:lnTo>
                      <a:lnTo>
                        <a:pt x="649" y="129"/>
                      </a:lnTo>
                      <a:lnTo>
                        <a:pt x="635" y="125"/>
                      </a:lnTo>
                      <a:lnTo>
                        <a:pt x="637" y="123"/>
                      </a:lnTo>
                      <a:lnTo>
                        <a:pt x="623" y="121"/>
                      </a:lnTo>
                      <a:lnTo>
                        <a:pt x="623" y="118"/>
                      </a:lnTo>
                      <a:lnTo>
                        <a:pt x="641" y="121"/>
                      </a:lnTo>
                      <a:lnTo>
                        <a:pt x="658" y="124"/>
                      </a:lnTo>
                      <a:lnTo>
                        <a:pt x="664" y="119"/>
                      </a:lnTo>
                      <a:lnTo>
                        <a:pt x="668" y="117"/>
                      </a:lnTo>
                      <a:lnTo>
                        <a:pt x="674" y="119"/>
                      </a:lnTo>
                      <a:lnTo>
                        <a:pt x="676" y="117"/>
                      </a:lnTo>
                      <a:lnTo>
                        <a:pt x="682" y="118"/>
                      </a:lnTo>
                      <a:lnTo>
                        <a:pt x="709" y="104"/>
                      </a:lnTo>
                      <a:lnTo>
                        <a:pt x="713" y="100"/>
                      </a:lnTo>
                      <a:lnTo>
                        <a:pt x="688" y="96"/>
                      </a:lnTo>
                      <a:lnTo>
                        <a:pt x="673" y="89"/>
                      </a:lnTo>
                      <a:lnTo>
                        <a:pt x="701" y="93"/>
                      </a:lnTo>
                      <a:lnTo>
                        <a:pt x="710" y="99"/>
                      </a:lnTo>
                      <a:lnTo>
                        <a:pt x="736" y="8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4" name="Freeform 270"/>
                <p:cNvSpPr>
                  <a:spLocks noChangeAspect="1"/>
                </p:cNvSpPr>
                <p:nvPr/>
              </p:nvSpPr>
              <p:spPr bwMode="auto">
                <a:xfrm>
                  <a:off x="338" y="1676"/>
                  <a:ext cx="915" cy="462"/>
                </a:xfrm>
                <a:custGeom>
                  <a:avLst/>
                  <a:gdLst>
                    <a:gd name="T0" fmla="*/ 1285 w 838"/>
                    <a:gd name="T1" fmla="*/ 59 h 417"/>
                    <a:gd name="T2" fmla="*/ 1217 w 838"/>
                    <a:gd name="T3" fmla="*/ 113 h 417"/>
                    <a:gd name="T4" fmla="*/ 1078 w 838"/>
                    <a:gd name="T5" fmla="*/ 164 h 417"/>
                    <a:gd name="T6" fmla="*/ 975 w 838"/>
                    <a:gd name="T7" fmla="*/ 204 h 417"/>
                    <a:gd name="T8" fmla="*/ 961 w 838"/>
                    <a:gd name="T9" fmla="*/ 164 h 417"/>
                    <a:gd name="T10" fmla="*/ 947 w 838"/>
                    <a:gd name="T11" fmla="*/ 93 h 417"/>
                    <a:gd name="T12" fmla="*/ 875 w 838"/>
                    <a:gd name="T13" fmla="*/ 31 h 417"/>
                    <a:gd name="T14" fmla="*/ 754 w 838"/>
                    <a:gd name="T15" fmla="*/ 14 h 417"/>
                    <a:gd name="T16" fmla="*/ 639 w 838"/>
                    <a:gd name="T17" fmla="*/ 11 h 417"/>
                    <a:gd name="T18" fmla="*/ 457 w 838"/>
                    <a:gd name="T19" fmla="*/ 11 h 417"/>
                    <a:gd name="T20" fmla="*/ 281 w 838"/>
                    <a:gd name="T21" fmla="*/ 11 h 417"/>
                    <a:gd name="T22" fmla="*/ 153 w 838"/>
                    <a:gd name="T23" fmla="*/ 58 h 417"/>
                    <a:gd name="T24" fmla="*/ 140 w 838"/>
                    <a:gd name="T25" fmla="*/ 58 h 417"/>
                    <a:gd name="T26" fmla="*/ 114 w 838"/>
                    <a:gd name="T27" fmla="*/ 65 h 417"/>
                    <a:gd name="T28" fmla="*/ 98 w 838"/>
                    <a:gd name="T29" fmla="*/ 88 h 417"/>
                    <a:gd name="T30" fmla="*/ 40 w 838"/>
                    <a:gd name="T31" fmla="*/ 181 h 417"/>
                    <a:gd name="T32" fmla="*/ 0 w 838"/>
                    <a:gd name="T33" fmla="*/ 285 h 417"/>
                    <a:gd name="T34" fmla="*/ 13 w 838"/>
                    <a:gd name="T35" fmla="*/ 324 h 417"/>
                    <a:gd name="T36" fmla="*/ 13 w 838"/>
                    <a:gd name="T37" fmla="*/ 355 h 417"/>
                    <a:gd name="T38" fmla="*/ 25 w 838"/>
                    <a:gd name="T39" fmla="*/ 430 h 417"/>
                    <a:gd name="T40" fmla="*/ 126 w 838"/>
                    <a:gd name="T41" fmla="*/ 480 h 417"/>
                    <a:gd name="T42" fmla="*/ 231 w 838"/>
                    <a:gd name="T43" fmla="*/ 520 h 417"/>
                    <a:gd name="T44" fmla="*/ 334 w 838"/>
                    <a:gd name="T45" fmla="*/ 564 h 417"/>
                    <a:gd name="T46" fmla="*/ 419 w 838"/>
                    <a:gd name="T47" fmla="*/ 596 h 417"/>
                    <a:gd name="T48" fmla="*/ 479 w 838"/>
                    <a:gd name="T49" fmla="*/ 644 h 417"/>
                    <a:gd name="T50" fmla="*/ 494 w 838"/>
                    <a:gd name="T51" fmla="*/ 616 h 417"/>
                    <a:gd name="T52" fmla="*/ 516 w 838"/>
                    <a:gd name="T53" fmla="*/ 602 h 417"/>
                    <a:gd name="T54" fmla="*/ 561 w 838"/>
                    <a:gd name="T55" fmla="*/ 571 h 417"/>
                    <a:gd name="T56" fmla="*/ 619 w 838"/>
                    <a:gd name="T57" fmla="*/ 568 h 417"/>
                    <a:gd name="T58" fmla="*/ 663 w 838"/>
                    <a:gd name="T59" fmla="*/ 571 h 417"/>
                    <a:gd name="T60" fmla="*/ 680 w 838"/>
                    <a:gd name="T61" fmla="*/ 559 h 417"/>
                    <a:gd name="T62" fmla="*/ 713 w 838"/>
                    <a:gd name="T63" fmla="*/ 546 h 417"/>
                    <a:gd name="T64" fmla="*/ 737 w 838"/>
                    <a:gd name="T65" fmla="*/ 546 h 417"/>
                    <a:gd name="T66" fmla="*/ 775 w 838"/>
                    <a:gd name="T67" fmla="*/ 557 h 417"/>
                    <a:gd name="T68" fmla="*/ 831 w 838"/>
                    <a:gd name="T69" fmla="*/ 592 h 417"/>
                    <a:gd name="T70" fmla="*/ 825 w 838"/>
                    <a:gd name="T71" fmla="*/ 638 h 417"/>
                    <a:gd name="T72" fmla="*/ 837 w 838"/>
                    <a:gd name="T73" fmla="*/ 660 h 417"/>
                    <a:gd name="T74" fmla="*/ 881 w 838"/>
                    <a:gd name="T75" fmla="*/ 646 h 417"/>
                    <a:gd name="T76" fmla="*/ 872 w 838"/>
                    <a:gd name="T77" fmla="*/ 572 h 417"/>
                    <a:gd name="T78" fmla="*/ 891 w 838"/>
                    <a:gd name="T79" fmla="*/ 504 h 417"/>
                    <a:gd name="T80" fmla="*/ 939 w 838"/>
                    <a:gd name="T81" fmla="*/ 463 h 417"/>
                    <a:gd name="T82" fmla="*/ 998 w 838"/>
                    <a:gd name="T83" fmla="*/ 408 h 417"/>
                    <a:gd name="T84" fmla="*/ 1034 w 838"/>
                    <a:gd name="T85" fmla="*/ 387 h 417"/>
                    <a:gd name="T86" fmla="*/ 1023 w 838"/>
                    <a:gd name="T87" fmla="*/ 380 h 417"/>
                    <a:gd name="T88" fmla="*/ 1031 w 838"/>
                    <a:gd name="T89" fmla="*/ 355 h 417"/>
                    <a:gd name="T90" fmla="*/ 1034 w 838"/>
                    <a:gd name="T91" fmla="*/ 345 h 417"/>
                    <a:gd name="T92" fmla="*/ 1030 w 838"/>
                    <a:gd name="T93" fmla="*/ 304 h 417"/>
                    <a:gd name="T94" fmla="*/ 1043 w 838"/>
                    <a:gd name="T95" fmla="*/ 289 h 417"/>
                    <a:gd name="T96" fmla="*/ 1049 w 838"/>
                    <a:gd name="T97" fmla="*/ 319 h 417"/>
                    <a:gd name="T98" fmla="*/ 1066 w 838"/>
                    <a:gd name="T99" fmla="*/ 314 h 417"/>
                    <a:gd name="T100" fmla="*/ 1077 w 838"/>
                    <a:gd name="T101" fmla="*/ 297 h 417"/>
                    <a:gd name="T102" fmla="*/ 1114 w 838"/>
                    <a:gd name="T103" fmla="*/ 242 h 417"/>
                    <a:gd name="T104" fmla="*/ 1179 w 838"/>
                    <a:gd name="T105" fmla="*/ 218 h 417"/>
                    <a:gd name="T106" fmla="*/ 1205 w 838"/>
                    <a:gd name="T107" fmla="*/ 208 h 417"/>
                    <a:gd name="T108" fmla="*/ 1223 w 838"/>
                    <a:gd name="T109" fmla="*/ 160 h 417"/>
                    <a:gd name="T110" fmla="*/ 1261 w 838"/>
                    <a:gd name="T111" fmla="*/ 140 h 4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417"/>
                    <a:gd name="T170" fmla="*/ 838 w 838"/>
                    <a:gd name="T171" fmla="*/ 417 h 4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417">
                      <a:moveTo>
                        <a:pt x="836" y="77"/>
                      </a:moveTo>
                      <a:lnTo>
                        <a:pt x="835" y="71"/>
                      </a:lnTo>
                      <a:lnTo>
                        <a:pt x="832" y="60"/>
                      </a:lnTo>
                      <a:lnTo>
                        <a:pt x="838" y="39"/>
                      </a:lnTo>
                      <a:lnTo>
                        <a:pt x="828" y="35"/>
                      </a:lnTo>
                      <a:lnTo>
                        <a:pt x="822" y="36"/>
                      </a:lnTo>
                      <a:lnTo>
                        <a:pt x="821" y="32"/>
                      </a:lnTo>
                      <a:lnTo>
                        <a:pt x="809" y="45"/>
                      </a:lnTo>
                      <a:lnTo>
                        <a:pt x="796" y="57"/>
                      </a:lnTo>
                      <a:lnTo>
                        <a:pt x="784" y="68"/>
                      </a:lnTo>
                      <a:lnTo>
                        <a:pt x="775" y="74"/>
                      </a:lnTo>
                      <a:lnTo>
                        <a:pt x="748" y="76"/>
                      </a:lnTo>
                      <a:lnTo>
                        <a:pt x="720" y="77"/>
                      </a:lnTo>
                      <a:lnTo>
                        <a:pt x="707" y="87"/>
                      </a:lnTo>
                      <a:lnTo>
                        <a:pt x="694" y="98"/>
                      </a:lnTo>
                      <a:lnTo>
                        <a:pt x="676" y="99"/>
                      </a:lnTo>
                      <a:lnTo>
                        <a:pt x="659" y="100"/>
                      </a:lnTo>
                      <a:lnTo>
                        <a:pt x="658" y="112"/>
                      </a:lnTo>
                      <a:lnTo>
                        <a:pt x="643" y="116"/>
                      </a:lnTo>
                      <a:lnTo>
                        <a:pt x="628" y="122"/>
                      </a:lnTo>
                      <a:lnTo>
                        <a:pt x="613" y="126"/>
                      </a:lnTo>
                      <a:lnTo>
                        <a:pt x="598" y="131"/>
                      </a:lnTo>
                      <a:lnTo>
                        <a:pt x="594" y="125"/>
                      </a:lnTo>
                      <a:lnTo>
                        <a:pt x="611" y="108"/>
                      </a:lnTo>
                      <a:lnTo>
                        <a:pt x="619" y="98"/>
                      </a:lnTo>
                      <a:lnTo>
                        <a:pt x="622" y="83"/>
                      </a:lnTo>
                      <a:lnTo>
                        <a:pt x="625" y="68"/>
                      </a:lnTo>
                      <a:lnTo>
                        <a:pt x="613" y="60"/>
                      </a:lnTo>
                      <a:lnTo>
                        <a:pt x="615" y="55"/>
                      </a:lnTo>
                      <a:lnTo>
                        <a:pt x="610" y="56"/>
                      </a:lnTo>
                      <a:lnTo>
                        <a:pt x="609" y="49"/>
                      </a:lnTo>
                      <a:lnTo>
                        <a:pt x="597" y="41"/>
                      </a:lnTo>
                      <a:lnTo>
                        <a:pt x="585" y="34"/>
                      </a:lnTo>
                      <a:lnTo>
                        <a:pt x="574" y="26"/>
                      </a:lnTo>
                      <a:lnTo>
                        <a:pt x="563" y="19"/>
                      </a:lnTo>
                      <a:lnTo>
                        <a:pt x="544" y="23"/>
                      </a:lnTo>
                      <a:lnTo>
                        <a:pt x="533" y="19"/>
                      </a:lnTo>
                      <a:lnTo>
                        <a:pt x="521" y="21"/>
                      </a:lnTo>
                      <a:lnTo>
                        <a:pt x="501" y="13"/>
                      </a:lnTo>
                      <a:lnTo>
                        <a:pt x="486" y="9"/>
                      </a:lnTo>
                      <a:lnTo>
                        <a:pt x="487" y="0"/>
                      </a:lnTo>
                      <a:lnTo>
                        <a:pt x="482" y="6"/>
                      </a:lnTo>
                      <a:lnTo>
                        <a:pt x="458" y="6"/>
                      </a:lnTo>
                      <a:lnTo>
                        <a:pt x="434" y="6"/>
                      </a:lnTo>
                      <a:lnTo>
                        <a:pt x="412" y="6"/>
                      </a:lnTo>
                      <a:lnTo>
                        <a:pt x="388" y="6"/>
                      </a:lnTo>
                      <a:lnTo>
                        <a:pt x="365" y="6"/>
                      </a:lnTo>
                      <a:lnTo>
                        <a:pt x="342" y="6"/>
                      </a:lnTo>
                      <a:lnTo>
                        <a:pt x="319" y="6"/>
                      </a:lnTo>
                      <a:lnTo>
                        <a:pt x="295" y="6"/>
                      </a:lnTo>
                      <a:lnTo>
                        <a:pt x="273" y="6"/>
                      </a:lnTo>
                      <a:lnTo>
                        <a:pt x="249" y="6"/>
                      </a:lnTo>
                      <a:lnTo>
                        <a:pt x="226" y="6"/>
                      </a:lnTo>
                      <a:lnTo>
                        <a:pt x="203" y="6"/>
                      </a:lnTo>
                      <a:lnTo>
                        <a:pt x="180" y="6"/>
                      </a:lnTo>
                      <a:lnTo>
                        <a:pt x="156" y="6"/>
                      </a:lnTo>
                      <a:lnTo>
                        <a:pt x="134" y="6"/>
                      </a:lnTo>
                      <a:lnTo>
                        <a:pt x="110" y="6"/>
                      </a:lnTo>
                      <a:lnTo>
                        <a:pt x="105" y="20"/>
                      </a:lnTo>
                      <a:lnTo>
                        <a:pt x="98" y="34"/>
                      </a:lnTo>
                      <a:lnTo>
                        <a:pt x="88" y="39"/>
                      </a:lnTo>
                      <a:lnTo>
                        <a:pt x="90" y="35"/>
                      </a:lnTo>
                      <a:lnTo>
                        <a:pt x="91" y="37"/>
                      </a:lnTo>
                      <a:lnTo>
                        <a:pt x="102" y="24"/>
                      </a:lnTo>
                      <a:lnTo>
                        <a:pt x="90" y="34"/>
                      </a:lnTo>
                      <a:lnTo>
                        <a:pt x="88" y="34"/>
                      </a:lnTo>
                      <a:lnTo>
                        <a:pt x="96" y="28"/>
                      </a:lnTo>
                      <a:lnTo>
                        <a:pt x="100" y="21"/>
                      </a:lnTo>
                      <a:lnTo>
                        <a:pt x="79" y="17"/>
                      </a:lnTo>
                      <a:lnTo>
                        <a:pt x="73" y="39"/>
                      </a:lnTo>
                      <a:lnTo>
                        <a:pt x="70" y="42"/>
                      </a:lnTo>
                      <a:lnTo>
                        <a:pt x="69" y="45"/>
                      </a:lnTo>
                      <a:lnTo>
                        <a:pt x="68" y="48"/>
                      </a:lnTo>
                      <a:lnTo>
                        <a:pt x="67" y="46"/>
                      </a:lnTo>
                      <a:lnTo>
                        <a:pt x="63" y="52"/>
                      </a:lnTo>
                      <a:lnTo>
                        <a:pt x="73" y="54"/>
                      </a:lnTo>
                      <a:lnTo>
                        <a:pt x="65" y="54"/>
                      </a:lnTo>
                      <a:lnTo>
                        <a:pt x="59" y="63"/>
                      </a:lnTo>
                      <a:lnTo>
                        <a:pt x="42" y="85"/>
                      </a:lnTo>
                      <a:lnTo>
                        <a:pt x="26" y="108"/>
                      </a:lnTo>
                      <a:lnTo>
                        <a:pt x="20" y="122"/>
                      </a:lnTo>
                      <a:lnTo>
                        <a:pt x="15" y="136"/>
                      </a:lnTo>
                      <a:lnTo>
                        <a:pt x="1" y="153"/>
                      </a:lnTo>
                      <a:lnTo>
                        <a:pt x="2" y="158"/>
                      </a:lnTo>
                      <a:lnTo>
                        <a:pt x="0" y="171"/>
                      </a:lnTo>
                      <a:lnTo>
                        <a:pt x="1" y="183"/>
                      </a:lnTo>
                      <a:lnTo>
                        <a:pt x="3" y="193"/>
                      </a:lnTo>
                      <a:lnTo>
                        <a:pt x="2" y="191"/>
                      </a:lnTo>
                      <a:lnTo>
                        <a:pt x="1" y="194"/>
                      </a:lnTo>
                      <a:lnTo>
                        <a:pt x="8" y="194"/>
                      </a:lnTo>
                      <a:lnTo>
                        <a:pt x="12" y="194"/>
                      </a:lnTo>
                      <a:lnTo>
                        <a:pt x="9" y="203"/>
                      </a:lnTo>
                      <a:lnTo>
                        <a:pt x="6" y="201"/>
                      </a:lnTo>
                      <a:lnTo>
                        <a:pt x="3" y="203"/>
                      </a:lnTo>
                      <a:lnTo>
                        <a:pt x="8" y="213"/>
                      </a:lnTo>
                      <a:lnTo>
                        <a:pt x="4" y="219"/>
                      </a:lnTo>
                      <a:lnTo>
                        <a:pt x="7" y="230"/>
                      </a:lnTo>
                      <a:lnTo>
                        <a:pt x="11" y="239"/>
                      </a:lnTo>
                      <a:lnTo>
                        <a:pt x="7" y="254"/>
                      </a:lnTo>
                      <a:lnTo>
                        <a:pt x="16" y="257"/>
                      </a:lnTo>
                      <a:lnTo>
                        <a:pt x="31" y="264"/>
                      </a:lnTo>
                      <a:lnTo>
                        <a:pt x="46" y="276"/>
                      </a:lnTo>
                      <a:lnTo>
                        <a:pt x="46" y="290"/>
                      </a:lnTo>
                      <a:lnTo>
                        <a:pt x="64" y="289"/>
                      </a:lnTo>
                      <a:lnTo>
                        <a:pt x="81" y="288"/>
                      </a:lnTo>
                      <a:lnTo>
                        <a:pt x="93" y="294"/>
                      </a:lnTo>
                      <a:lnTo>
                        <a:pt x="105" y="299"/>
                      </a:lnTo>
                      <a:lnTo>
                        <a:pt x="117" y="306"/>
                      </a:lnTo>
                      <a:lnTo>
                        <a:pt x="127" y="311"/>
                      </a:lnTo>
                      <a:lnTo>
                        <a:pt x="149" y="311"/>
                      </a:lnTo>
                      <a:lnTo>
                        <a:pt x="170" y="311"/>
                      </a:lnTo>
                      <a:lnTo>
                        <a:pt x="172" y="304"/>
                      </a:lnTo>
                      <a:lnTo>
                        <a:pt x="197" y="304"/>
                      </a:lnTo>
                      <a:lnTo>
                        <a:pt x="210" y="320"/>
                      </a:lnTo>
                      <a:lnTo>
                        <a:pt x="214" y="338"/>
                      </a:lnTo>
                      <a:lnTo>
                        <a:pt x="224" y="344"/>
                      </a:lnTo>
                      <a:lnTo>
                        <a:pt x="232" y="352"/>
                      </a:lnTo>
                      <a:lnTo>
                        <a:pt x="243" y="339"/>
                      </a:lnTo>
                      <a:lnTo>
                        <a:pt x="263" y="341"/>
                      </a:lnTo>
                      <a:lnTo>
                        <a:pt x="270" y="357"/>
                      </a:lnTo>
                      <a:lnTo>
                        <a:pt x="277" y="373"/>
                      </a:lnTo>
                      <a:lnTo>
                        <a:pt x="282" y="394"/>
                      </a:lnTo>
                      <a:lnTo>
                        <a:pt x="292" y="401"/>
                      </a:lnTo>
                      <a:lnTo>
                        <a:pt x="310" y="404"/>
                      </a:lnTo>
                      <a:lnTo>
                        <a:pt x="309" y="385"/>
                      </a:lnTo>
                      <a:lnTo>
                        <a:pt x="307" y="382"/>
                      </a:lnTo>
                      <a:lnTo>
                        <a:pt x="306" y="379"/>
                      </a:lnTo>
                      <a:lnTo>
                        <a:pt x="311" y="381"/>
                      </a:lnTo>
                      <a:lnTo>
                        <a:pt x="314" y="372"/>
                      </a:lnTo>
                      <a:lnTo>
                        <a:pt x="318" y="369"/>
                      </a:lnTo>
                      <a:lnTo>
                        <a:pt x="325" y="364"/>
                      </a:lnTo>
                      <a:lnTo>
                        <a:pt x="330" y="360"/>
                      </a:lnTo>
                      <a:lnTo>
                        <a:pt x="330" y="358"/>
                      </a:lnTo>
                      <a:lnTo>
                        <a:pt x="337" y="358"/>
                      </a:lnTo>
                      <a:lnTo>
                        <a:pt x="333" y="360"/>
                      </a:lnTo>
                      <a:lnTo>
                        <a:pt x="341" y="356"/>
                      </a:lnTo>
                      <a:lnTo>
                        <a:pt x="338" y="357"/>
                      </a:lnTo>
                      <a:lnTo>
                        <a:pt x="356" y="344"/>
                      </a:lnTo>
                      <a:lnTo>
                        <a:pt x="357" y="340"/>
                      </a:lnTo>
                      <a:lnTo>
                        <a:pt x="362" y="342"/>
                      </a:lnTo>
                      <a:lnTo>
                        <a:pt x="360" y="344"/>
                      </a:lnTo>
                      <a:lnTo>
                        <a:pt x="372" y="337"/>
                      </a:lnTo>
                      <a:lnTo>
                        <a:pt x="375" y="337"/>
                      </a:lnTo>
                      <a:lnTo>
                        <a:pt x="386" y="338"/>
                      </a:lnTo>
                      <a:lnTo>
                        <a:pt x="398" y="340"/>
                      </a:lnTo>
                      <a:lnTo>
                        <a:pt x="406" y="339"/>
                      </a:lnTo>
                      <a:lnTo>
                        <a:pt x="410" y="345"/>
                      </a:lnTo>
                      <a:lnTo>
                        <a:pt x="419" y="348"/>
                      </a:lnTo>
                      <a:lnTo>
                        <a:pt x="427" y="348"/>
                      </a:lnTo>
                      <a:lnTo>
                        <a:pt x="427" y="342"/>
                      </a:lnTo>
                      <a:lnTo>
                        <a:pt x="439" y="349"/>
                      </a:lnTo>
                      <a:lnTo>
                        <a:pt x="436" y="353"/>
                      </a:lnTo>
                      <a:lnTo>
                        <a:pt x="441" y="348"/>
                      </a:lnTo>
                      <a:lnTo>
                        <a:pt x="434" y="339"/>
                      </a:lnTo>
                      <a:lnTo>
                        <a:pt x="439" y="336"/>
                      </a:lnTo>
                      <a:lnTo>
                        <a:pt x="437" y="335"/>
                      </a:lnTo>
                      <a:lnTo>
                        <a:pt x="436" y="333"/>
                      </a:lnTo>
                      <a:lnTo>
                        <a:pt x="426" y="330"/>
                      </a:lnTo>
                      <a:lnTo>
                        <a:pt x="436" y="330"/>
                      </a:lnTo>
                      <a:lnTo>
                        <a:pt x="460" y="328"/>
                      </a:lnTo>
                      <a:lnTo>
                        <a:pt x="463" y="322"/>
                      </a:lnTo>
                      <a:lnTo>
                        <a:pt x="462" y="329"/>
                      </a:lnTo>
                      <a:lnTo>
                        <a:pt x="470" y="328"/>
                      </a:lnTo>
                      <a:lnTo>
                        <a:pt x="477" y="325"/>
                      </a:lnTo>
                      <a:lnTo>
                        <a:pt x="474" y="328"/>
                      </a:lnTo>
                      <a:lnTo>
                        <a:pt x="488" y="327"/>
                      </a:lnTo>
                      <a:lnTo>
                        <a:pt x="484" y="327"/>
                      </a:lnTo>
                      <a:lnTo>
                        <a:pt x="493" y="329"/>
                      </a:lnTo>
                      <a:lnTo>
                        <a:pt x="496" y="329"/>
                      </a:lnTo>
                      <a:lnTo>
                        <a:pt x="499" y="334"/>
                      </a:lnTo>
                      <a:lnTo>
                        <a:pt x="496" y="331"/>
                      </a:lnTo>
                      <a:lnTo>
                        <a:pt x="499" y="340"/>
                      </a:lnTo>
                      <a:lnTo>
                        <a:pt x="520" y="333"/>
                      </a:lnTo>
                      <a:lnTo>
                        <a:pt x="528" y="344"/>
                      </a:lnTo>
                      <a:lnTo>
                        <a:pt x="535" y="355"/>
                      </a:lnTo>
                      <a:lnTo>
                        <a:pt x="531" y="375"/>
                      </a:lnTo>
                      <a:lnTo>
                        <a:pt x="530" y="372"/>
                      </a:lnTo>
                      <a:lnTo>
                        <a:pt x="532" y="374"/>
                      </a:lnTo>
                      <a:lnTo>
                        <a:pt x="534" y="370"/>
                      </a:lnTo>
                      <a:lnTo>
                        <a:pt x="532" y="382"/>
                      </a:lnTo>
                      <a:lnTo>
                        <a:pt x="536" y="387"/>
                      </a:lnTo>
                      <a:lnTo>
                        <a:pt x="538" y="389"/>
                      </a:lnTo>
                      <a:lnTo>
                        <a:pt x="538" y="395"/>
                      </a:lnTo>
                      <a:lnTo>
                        <a:pt x="542" y="391"/>
                      </a:lnTo>
                      <a:lnTo>
                        <a:pt x="539" y="396"/>
                      </a:lnTo>
                      <a:lnTo>
                        <a:pt x="542" y="405"/>
                      </a:lnTo>
                      <a:lnTo>
                        <a:pt x="548" y="417"/>
                      </a:lnTo>
                      <a:lnTo>
                        <a:pt x="559" y="416"/>
                      </a:lnTo>
                      <a:lnTo>
                        <a:pt x="563" y="401"/>
                      </a:lnTo>
                      <a:lnTo>
                        <a:pt x="568" y="387"/>
                      </a:lnTo>
                      <a:lnTo>
                        <a:pt x="565" y="372"/>
                      </a:lnTo>
                      <a:lnTo>
                        <a:pt x="563" y="358"/>
                      </a:lnTo>
                      <a:lnTo>
                        <a:pt x="565" y="371"/>
                      </a:lnTo>
                      <a:lnTo>
                        <a:pt x="564" y="357"/>
                      </a:lnTo>
                      <a:lnTo>
                        <a:pt x="562" y="343"/>
                      </a:lnTo>
                      <a:lnTo>
                        <a:pt x="562" y="329"/>
                      </a:lnTo>
                      <a:lnTo>
                        <a:pt x="561" y="315"/>
                      </a:lnTo>
                      <a:lnTo>
                        <a:pt x="565" y="312"/>
                      </a:lnTo>
                      <a:lnTo>
                        <a:pt x="566" y="310"/>
                      </a:lnTo>
                      <a:lnTo>
                        <a:pt x="573" y="302"/>
                      </a:lnTo>
                      <a:lnTo>
                        <a:pt x="577" y="294"/>
                      </a:lnTo>
                      <a:lnTo>
                        <a:pt x="578" y="293"/>
                      </a:lnTo>
                      <a:lnTo>
                        <a:pt x="582" y="291"/>
                      </a:lnTo>
                      <a:lnTo>
                        <a:pt x="603" y="277"/>
                      </a:lnTo>
                      <a:lnTo>
                        <a:pt x="605" y="277"/>
                      </a:lnTo>
                      <a:lnTo>
                        <a:pt x="620" y="266"/>
                      </a:lnTo>
                      <a:lnTo>
                        <a:pt x="626" y="264"/>
                      </a:lnTo>
                      <a:lnTo>
                        <a:pt x="636" y="254"/>
                      </a:lnTo>
                      <a:lnTo>
                        <a:pt x="654" y="248"/>
                      </a:lnTo>
                      <a:lnTo>
                        <a:pt x="643" y="245"/>
                      </a:lnTo>
                      <a:lnTo>
                        <a:pt x="650" y="246"/>
                      </a:lnTo>
                      <a:lnTo>
                        <a:pt x="652" y="242"/>
                      </a:lnTo>
                      <a:lnTo>
                        <a:pt x="645" y="238"/>
                      </a:lnTo>
                      <a:lnTo>
                        <a:pt x="661" y="238"/>
                      </a:lnTo>
                      <a:lnTo>
                        <a:pt x="666" y="231"/>
                      </a:lnTo>
                      <a:lnTo>
                        <a:pt x="661" y="233"/>
                      </a:lnTo>
                      <a:lnTo>
                        <a:pt x="657" y="230"/>
                      </a:lnTo>
                      <a:lnTo>
                        <a:pt x="653" y="228"/>
                      </a:lnTo>
                      <a:lnTo>
                        <a:pt x="653" y="227"/>
                      </a:lnTo>
                      <a:lnTo>
                        <a:pt x="659" y="228"/>
                      </a:lnTo>
                      <a:lnTo>
                        <a:pt x="664" y="227"/>
                      </a:lnTo>
                      <a:lnTo>
                        <a:pt x="667" y="229"/>
                      </a:lnTo>
                      <a:lnTo>
                        <a:pt x="668" y="217"/>
                      </a:lnTo>
                      <a:lnTo>
                        <a:pt x="669" y="233"/>
                      </a:lnTo>
                      <a:lnTo>
                        <a:pt x="664" y="213"/>
                      </a:lnTo>
                      <a:lnTo>
                        <a:pt x="659" y="212"/>
                      </a:lnTo>
                      <a:lnTo>
                        <a:pt x="654" y="206"/>
                      </a:lnTo>
                      <a:lnTo>
                        <a:pt x="664" y="211"/>
                      </a:lnTo>
                      <a:lnTo>
                        <a:pt x="659" y="203"/>
                      </a:lnTo>
                      <a:lnTo>
                        <a:pt x="666" y="207"/>
                      </a:lnTo>
                      <a:lnTo>
                        <a:pt x="658" y="193"/>
                      </a:lnTo>
                      <a:lnTo>
                        <a:pt x="667" y="200"/>
                      </a:lnTo>
                      <a:lnTo>
                        <a:pt x="660" y="188"/>
                      </a:lnTo>
                      <a:lnTo>
                        <a:pt x="656" y="188"/>
                      </a:lnTo>
                      <a:lnTo>
                        <a:pt x="663" y="181"/>
                      </a:lnTo>
                      <a:lnTo>
                        <a:pt x="660" y="187"/>
                      </a:lnTo>
                      <a:lnTo>
                        <a:pt x="669" y="192"/>
                      </a:lnTo>
                      <a:lnTo>
                        <a:pt x="667" y="183"/>
                      </a:lnTo>
                      <a:lnTo>
                        <a:pt x="669" y="189"/>
                      </a:lnTo>
                      <a:lnTo>
                        <a:pt x="672" y="173"/>
                      </a:lnTo>
                      <a:lnTo>
                        <a:pt x="681" y="170"/>
                      </a:lnTo>
                      <a:lnTo>
                        <a:pt x="675" y="179"/>
                      </a:lnTo>
                      <a:lnTo>
                        <a:pt x="674" y="184"/>
                      </a:lnTo>
                      <a:lnTo>
                        <a:pt x="671" y="188"/>
                      </a:lnTo>
                      <a:lnTo>
                        <a:pt x="676" y="191"/>
                      </a:lnTo>
                      <a:lnTo>
                        <a:pt x="674" y="196"/>
                      </a:lnTo>
                      <a:lnTo>
                        <a:pt x="675" y="199"/>
                      </a:lnTo>
                      <a:lnTo>
                        <a:pt x="672" y="202"/>
                      </a:lnTo>
                      <a:lnTo>
                        <a:pt x="669" y="207"/>
                      </a:lnTo>
                      <a:lnTo>
                        <a:pt x="687" y="188"/>
                      </a:lnTo>
                      <a:lnTo>
                        <a:pt x="686" y="170"/>
                      </a:lnTo>
                      <a:lnTo>
                        <a:pt x="695" y="162"/>
                      </a:lnTo>
                      <a:lnTo>
                        <a:pt x="687" y="167"/>
                      </a:lnTo>
                      <a:lnTo>
                        <a:pt x="693" y="174"/>
                      </a:lnTo>
                      <a:lnTo>
                        <a:pt x="693" y="178"/>
                      </a:lnTo>
                      <a:lnTo>
                        <a:pt x="710" y="161"/>
                      </a:lnTo>
                      <a:lnTo>
                        <a:pt x="709" y="165"/>
                      </a:lnTo>
                      <a:lnTo>
                        <a:pt x="712" y="153"/>
                      </a:lnTo>
                      <a:lnTo>
                        <a:pt x="719" y="140"/>
                      </a:lnTo>
                      <a:lnTo>
                        <a:pt x="717" y="145"/>
                      </a:lnTo>
                      <a:lnTo>
                        <a:pt x="722" y="143"/>
                      </a:lnTo>
                      <a:lnTo>
                        <a:pt x="739" y="140"/>
                      </a:lnTo>
                      <a:lnTo>
                        <a:pt x="754" y="137"/>
                      </a:lnTo>
                      <a:lnTo>
                        <a:pt x="757" y="131"/>
                      </a:lnTo>
                      <a:lnTo>
                        <a:pt x="760" y="131"/>
                      </a:lnTo>
                      <a:lnTo>
                        <a:pt x="760" y="132"/>
                      </a:lnTo>
                      <a:lnTo>
                        <a:pt x="765" y="136"/>
                      </a:lnTo>
                      <a:lnTo>
                        <a:pt x="769" y="136"/>
                      </a:lnTo>
                      <a:lnTo>
                        <a:pt x="778" y="131"/>
                      </a:lnTo>
                      <a:lnTo>
                        <a:pt x="777" y="125"/>
                      </a:lnTo>
                      <a:lnTo>
                        <a:pt x="778" y="129"/>
                      </a:lnTo>
                      <a:lnTo>
                        <a:pt x="770" y="126"/>
                      </a:lnTo>
                      <a:lnTo>
                        <a:pt x="772" y="116"/>
                      </a:lnTo>
                      <a:lnTo>
                        <a:pt x="772" y="113"/>
                      </a:lnTo>
                      <a:lnTo>
                        <a:pt x="789" y="96"/>
                      </a:lnTo>
                      <a:lnTo>
                        <a:pt x="793" y="93"/>
                      </a:lnTo>
                      <a:lnTo>
                        <a:pt x="795" y="94"/>
                      </a:lnTo>
                      <a:lnTo>
                        <a:pt x="808" y="83"/>
                      </a:lnTo>
                      <a:lnTo>
                        <a:pt x="808" y="84"/>
                      </a:lnTo>
                      <a:lnTo>
                        <a:pt x="812" y="84"/>
                      </a:lnTo>
                      <a:lnTo>
                        <a:pt x="819" y="85"/>
                      </a:lnTo>
                      <a:lnTo>
                        <a:pt x="836" y="7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grpSp>
          <p:nvGrpSpPr>
            <p:cNvPr id="16393" name="Group 264"/>
            <p:cNvGrpSpPr>
              <a:grpSpLocks/>
            </p:cNvGrpSpPr>
            <p:nvPr/>
          </p:nvGrpSpPr>
          <p:grpSpPr bwMode="auto">
            <a:xfrm>
              <a:off x="5726113" y="3184525"/>
              <a:ext cx="1690687" cy="1193800"/>
              <a:chOff x="5726491" y="3183838"/>
              <a:chExt cx="1690384" cy="1194785"/>
            </a:xfrm>
          </p:grpSpPr>
          <p:sp>
            <p:nvSpPr>
              <p:cNvPr id="389" name="Isosceles Triangle 388"/>
              <p:cNvSpPr/>
              <p:nvPr/>
            </p:nvSpPr>
            <p:spPr>
              <a:xfrm>
                <a:off x="6374075" y="3514310"/>
                <a:ext cx="128564" cy="1032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0" name="Isosceles Triangle 389"/>
              <p:cNvSpPr/>
              <p:nvPr/>
            </p:nvSpPr>
            <p:spPr>
              <a:xfrm>
                <a:off x="6650250" y="3183838"/>
                <a:ext cx="128564" cy="1032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1" name="Isosceles Triangle 390"/>
              <p:cNvSpPr/>
              <p:nvPr/>
            </p:nvSpPr>
            <p:spPr>
              <a:xfrm>
                <a:off x="6807384" y="4275351"/>
                <a:ext cx="126977" cy="10327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2" name="Isosceles Triangle 391"/>
              <p:cNvSpPr/>
              <p:nvPr/>
            </p:nvSpPr>
            <p:spPr>
              <a:xfrm>
                <a:off x="6789925" y="4132358"/>
                <a:ext cx="128564" cy="10168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3" name="Isosceles Triangle 392"/>
              <p:cNvSpPr/>
              <p:nvPr/>
            </p:nvSpPr>
            <p:spPr>
              <a:xfrm>
                <a:off x="7288311" y="3844783"/>
                <a:ext cx="128564" cy="10168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4" name="Isosceles Triangle 393"/>
              <p:cNvSpPr/>
              <p:nvPr/>
            </p:nvSpPr>
            <p:spPr>
              <a:xfrm>
                <a:off x="6070916" y="3555620"/>
                <a:ext cx="126977" cy="1032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5" name="Isosceles Triangle 394"/>
              <p:cNvSpPr/>
              <p:nvPr/>
            </p:nvSpPr>
            <p:spPr>
              <a:xfrm>
                <a:off x="6934361" y="3844783"/>
                <a:ext cx="128565" cy="10168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6" name="Isosceles Triangle 395"/>
              <p:cNvSpPr/>
              <p:nvPr/>
            </p:nvSpPr>
            <p:spPr>
              <a:xfrm>
                <a:off x="6662948" y="3801886"/>
                <a:ext cx="126977" cy="10327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7" name="Isosceles Triangle 396"/>
              <p:cNvSpPr/>
              <p:nvPr/>
            </p:nvSpPr>
            <p:spPr>
              <a:xfrm>
                <a:off x="7150223" y="3514310"/>
                <a:ext cx="128565" cy="1032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8" name="Isosceles Triangle 397"/>
              <p:cNvSpPr/>
              <p:nvPr/>
            </p:nvSpPr>
            <p:spPr>
              <a:xfrm>
                <a:off x="6158214" y="4017964"/>
                <a:ext cx="128564" cy="10327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9" name="Isosceles Triangle 398"/>
              <p:cNvSpPr/>
              <p:nvPr/>
            </p:nvSpPr>
            <p:spPr>
              <a:xfrm>
                <a:off x="5726491" y="3412627"/>
                <a:ext cx="128564" cy="10168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94" name="Group 276"/>
            <p:cNvGrpSpPr>
              <a:grpSpLocks/>
            </p:cNvGrpSpPr>
            <p:nvPr/>
          </p:nvGrpSpPr>
          <p:grpSpPr bwMode="auto">
            <a:xfrm>
              <a:off x="3635375" y="3141663"/>
              <a:ext cx="1944688" cy="2117725"/>
              <a:chOff x="3635896" y="3140968"/>
              <a:chExt cx="1944216" cy="2118735"/>
            </a:xfrm>
          </p:grpSpPr>
          <p:sp>
            <p:nvSpPr>
              <p:cNvPr id="355" name="Isosceles Triangle 354"/>
              <p:cNvSpPr/>
              <p:nvPr/>
            </p:nvSpPr>
            <p:spPr>
              <a:xfrm>
                <a:off x="3940622" y="4004980"/>
                <a:ext cx="126969" cy="1032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428" name="Group 278"/>
              <p:cNvGrpSpPr>
                <a:grpSpLocks/>
              </p:cNvGrpSpPr>
              <p:nvPr/>
            </p:nvGrpSpPr>
            <p:grpSpPr bwMode="auto">
              <a:xfrm>
                <a:off x="3635896" y="3140968"/>
                <a:ext cx="1944216" cy="2118735"/>
                <a:chOff x="3635896" y="3140968"/>
                <a:chExt cx="1944216" cy="2118735"/>
              </a:xfrm>
            </p:grpSpPr>
            <p:sp>
              <p:nvSpPr>
                <p:cNvPr id="357" name="Isosceles Triangle 356"/>
                <p:cNvSpPr/>
                <p:nvPr/>
              </p:nvSpPr>
              <p:spPr>
                <a:xfrm>
                  <a:off x="4932569" y="3212439"/>
                  <a:ext cx="126969" cy="1032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430" name="Group 280"/>
                <p:cNvGrpSpPr>
                  <a:grpSpLocks/>
                </p:cNvGrpSpPr>
                <p:nvPr/>
              </p:nvGrpSpPr>
              <p:grpSpPr bwMode="auto">
                <a:xfrm>
                  <a:off x="3635896" y="3140968"/>
                  <a:ext cx="1944216" cy="2118735"/>
                  <a:chOff x="3635896" y="3140968"/>
                  <a:chExt cx="1944216" cy="2118735"/>
                </a:xfrm>
              </p:grpSpPr>
              <p:sp>
                <p:nvSpPr>
                  <p:cNvPr id="359" name="Isosceles Triangle 358"/>
                  <p:cNvSpPr/>
                  <p:nvPr/>
                </p:nvSpPr>
                <p:spPr>
                  <a:xfrm>
                    <a:off x="5451555" y="3469737"/>
                    <a:ext cx="128557" cy="1032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0" name="Isosceles Triangle 359"/>
                  <p:cNvSpPr/>
                  <p:nvPr/>
                </p:nvSpPr>
                <p:spPr>
                  <a:xfrm>
                    <a:off x="4804012" y="3428442"/>
                    <a:ext cx="128557" cy="1032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1" name="Isosceles Triangle 360"/>
                  <p:cNvSpPr/>
                  <p:nvPr/>
                </p:nvSpPr>
                <p:spPr>
                  <a:xfrm>
                    <a:off x="4356446" y="4076451"/>
                    <a:ext cx="126969" cy="1032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2" name="Isosceles Triangle 361"/>
                  <p:cNvSpPr/>
                  <p:nvPr/>
                </p:nvSpPr>
                <p:spPr>
                  <a:xfrm>
                    <a:off x="3996172" y="3644445"/>
                    <a:ext cx="126969" cy="1032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3" name="Isosceles Triangle 362"/>
                  <p:cNvSpPr/>
                  <p:nvPr/>
                </p:nvSpPr>
                <p:spPr>
                  <a:xfrm>
                    <a:off x="4932569" y="4190805"/>
                    <a:ext cx="126969"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4" name="Isosceles Triangle 363"/>
                  <p:cNvSpPr/>
                  <p:nvPr/>
                </p:nvSpPr>
                <p:spPr>
                  <a:xfrm>
                    <a:off x="5235708" y="4838814"/>
                    <a:ext cx="128557"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5" name="Isosceles Triangle 364"/>
                  <p:cNvSpPr/>
                  <p:nvPr/>
                </p:nvSpPr>
                <p:spPr>
                  <a:xfrm>
                    <a:off x="5219836" y="4149511"/>
                    <a:ext cx="128557"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6" name="Isosceles Triangle 365"/>
                  <p:cNvSpPr/>
                  <p:nvPr/>
                </p:nvSpPr>
                <p:spPr>
                  <a:xfrm>
                    <a:off x="5292844" y="3326794"/>
                    <a:ext cx="126969"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7" name="Isosceles Triangle 366"/>
                  <p:cNvSpPr/>
                  <p:nvPr/>
                </p:nvSpPr>
                <p:spPr>
                  <a:xfrm>
                    <a:off x="5075410" y="4190805"/>
                    <a:ext cx="128556"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 name="Isosceles Triangle 367"/>
                  <p:cNvSpPr/>
                  <p:nvPr/>
                </p:nvSpPr>
                <p:spPr>
                  <a:xfrm>
                    <a:off x="4932569" y="3285499"/>
                    <a:ext cx="126969"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9" name="Isosceles Triangle 368"/>
                  <p:cNvSpPr/>
                  <p:nvPr/>
                </p:nvSpPr>
                <p:spPr>
                  <a:xfrm>
                    <a:off x="4012043" y="3974802"/>
                    <a:ext cx="128556"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0" name="Isosceles Triangle 369"/>
                  <p:cNvSpPr/>
                  <p:nvPr/>
                </p:nvSpPr>
                <p:spPr>
                  <a:xfrm>
                    <a:off x="5075410" y="3974802"/>
                    <a:ext cx="128556"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1" name="Isosceles Triangle 370"/>
                  <p:cNvSpPr/>
                  <p:nvPr/>
                </p:nvSpPr>
                <p:spPr>
                  <a:xfrm>
                    <a:off x="4859562" y="3685740"/>
                    <a:ext cx="128556" cy="1032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2" name="Isosceles Triangle 371"/>
                  <p:cNvSpPr/>
                  <p:nvPr/>
                </p:nvSpPr>
                <p:spPr>
                  <a:xfrm>
                    <a:off x="4643714" y="5156466"/>
                    <a:ext cx="128556" cy="1032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3" name="Isosceles Triangle 372"/>
                  <p:cNvSpPr/>
                  <p:nvPr/>
                </p:nvSpPr>
                <p:spPr>
                  <a:xfrm>
                    <a:off x="3635896" y="3758800"/>
                    <a:ext cx="128557"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4" name="Isosceles Triangle 373"/>
                  <p:cNvSpPr/>
                  <p:nvPr/>
                </p:nvSpPr>
                <p:spPr>
                  <a:xfrm>
                    <a:off x="5164288" y="3501502"/>
                    <a:ext cx="128556"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5" name="Isosceles Triangle 374"/>
                  <p:cNvSpPr/>
                  <p:nvPr/>
                </p:nvSpPr>
                <p:spPr>
                  <a:xfrm>
                    <a:off x="4499286" y="4868992"/>
                    <a:ext cx="128557" cy="1032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6" name="Isosceles Triangle 375"/>
                  <p:cNvSpPr/>
                  <p:nvPr/>
                </p:nvSpPr>
                <p:spPr>
                  <a:xfrm>
                    <a:off x="4227890" y="3974802"/>
                    <a:ext cx="128556"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7" name="Isosceles Triangle 376"/>
                  <p:cNvSpPr/>
                  <p:nvPr/>
                </p:nvSpPr>
                <p:spPr>
                  <a:xfrm>
                    <a:off x="3851744" y="3253734"/>
                    <a:ext cx="128557" cy="1032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8" name="Isosceles Triangle 377"/>
                  <p:cNvSpPr/>
                  <p:nvPr/>
                </p:nvSpPr>
                <p:spPr>
                  <a:xfrm>
                    <a:off x="4948440" y="4622811"/>
                    <a:ext cx="126969"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9" name="Isosceles Triangle 378"/>
                  <p:cNvSpPr/>
                  <p:nvPr/>
                </p:nvSpPr>
                <p:spPr>
                  <a:xfrm>
                    <a:off x="5075410" y="4694283"/>
                    <a:ext cx="128556" cy="1032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0" name="Isosceles Triangle 379"/>
                  <p:cNvSpPr/>
                  <p:nvPr/>
                </p:nvSpPr>
                <p:spPr>
                  <a:xfrm>
                    <a:off x="5075410" y="3758800"/>
                    <a:ext cx="128556"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1" name="Isosceles Triangle 380"/>
                  <p:cNvSpPr/>
                  <p:nvPr/>
                </p:nvSpPr>
                <p:spPr>
                  <a:xfrm>
                    <a:off x="4012043" y="3830272"/>
                    <a:ext cx="128556" cy="1032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2" name="Isosceles Triangle 381"/>
                  <p:cNvSpPr/>
                  <p:nvPr/>
                </p:nvSpPr>
                <p:spPr>
                  <a:xfrm>
                    <a:off x="4859562" y="4797520"/>
                    <a:ext cx="128556"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3" name="Isosceles Triangle 382"/>
                  <p:cNvSpPr/>
                  <p:nvPr/>
                </p:nvSpPr>
                <p:spPr>
                  <a:xfrm>
                    <a:off x="4659585" y="4910286"/>
                    <a:ext cx="128556" cy="1032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4" name="Isosceles Triangle 383"/>
                  <p:cNvSpPr/>
                  <p:nvPr/>
                </p:nvSpPr>
                <p:spPr>
                  <a:xfrm>
                    <a:off x="5308715" y="3758800"/>
                    <a:ext cx="126969"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5" name="Isosceles Triangle 384"/>
                  <p:cNvSpPr/>
                  <p:nvPr/>
                </p:nvSpPr>
                <p:spPr>
                  <a:xfrm>
                    <a:off x="4716722" y="4694283"/>
                    <a:ext cx="126969" cy="1032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6" name="Isosceles Triangle 385"/>
                  <p:cNvSpPr/>
                  <p:nvPr/>
                </p:nvSpPr>
                <p:spPr>
                  <a:xfrm>
                    <a:off x="4283439" y="3182263"/>
                    <a:ext cx="128557" cy="1032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7" name="Isosceles Triangle 386"/>
                  <p:cNvSpPr/>
                  <p:nvPr/>
                </p:nvSpPr>
                <p:spPr>
                  <a:xfrm>
                    <a:off x="4948440" y="4406808"/>
                    <a:ext cx="126969" cy="1016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8" name="Isosceles Triangle 387"/>
                  <p:cNvSpPr/>
                  <p:nvPr/>
                </p:nvSpPr>
                <p:spPr>
                  <a:xfrm>
                    <a:off x="5003989" y="3140968"/>
                    <a:ext cx="128557" cy="1032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grpSp>
          <p:nvGrpSpPr>
            <p:cNvPr id="16395" name="Group 312"/>
            <p:cNvGrpSpPr>
              <a:grpSpLocks/>
            </p:cNvGrpSpPr>
            <p:nvPr/>
          </p:nvGrpSpPr>
          <p:grpSpPr bwMode="auto">
            <a:xfrm>
              <a:off x="1476375" y="3500438"/>
              <a:ext cx="1495425" cy="1873250"/>
              <a:chOff x="1475656" y="3501008"/>
              <a:chExt cx="1496064" cy="1872208"/>
            </a:xfrm>
          </p:grpSpPr>
          <p:sp>
            <p:nvSpPr>
              <p:cNvPr id="336" name="Isosceles Triangle 335"/>
              <p:cNvSpPr/>
              <p:nvPr/>
            </p:nvSpPr>
            <p:spPr>
              <a:xfrm>
                <a:off x="1763117" y="3831024"/>
                <a:ext cx="128642" cy="101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7" name="Isosceles Triangle 336"/>
              <p:cNvSpPr/>
              <p:nvPr/>
            </p:nvSpPr>
            <p:spPr>
              <a:xfrm>
                <a:off x="1907641" y="3831024"/>
                <a:ext cx="128643" cy="101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410" name="Group 315"/>
              <p:cNvGrpSpPr>
                <a:grpSpLocks/>
              </p:cNvGrpSpPr>
              <p:nvPr/>
            </p:nvGrpSpPr>
            <p:grpSpPr bwMode="auto">
              <a:xfrm>
                <a:off x="1475656" y="3501008"/>
                <a:ext cx="1496064" cy="1872208"/>
                <a:chOff x="1475656" y="3501008"/>
                <a:chExt cx="1496064" cy="1872208"/>
              </a:xfrm>
            </p:grpSpPr>
            <p:sp>
              <p:nvSpPr>
                <p:cNvPr id="339" name="Isosceles Triangle 338"/>
                <p:cNvSpPr/>
                <p:nvPr/>
              </p:nvSpPr>
              <p:spPr>
                <a:xfrm>
                  <a:off x="2052165" y="4221332"/>
                  <a:ext cx="127054" cy="101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0" name="Isosceles Triangle 339"/>
                <p:cNvSpPr/>
                <p:nvPr/>
              </p:nvSpPr>
              <p:spPr>
                <a:xfrm>
                  <a:off x="2339625" y="3645390"/>
                  <a:ext cx="128643" cy="101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1" name="Isosceles Triangle 340"/>
                <p:cNvSpPr/>
                <p:nvPr/>
              </p:nvSpPr>
              <p:spPr>
                <a:xfrm>
                  <a:off x="1907641" y="3902422"/>
                  <a:ext cx="128643" cy="10313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2" name="Isosceles Triangle 341"/>
                <p:cNvSpPr/>
                <p:nvPr/>
              </p:nvSpPr>
              <p:spPr>
                <a:xfrm>
                  <a:off x="2195101" y="4118201"/>
                  <a:ext cx="128642" cy="10313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3" name="Isosceles Triangle 342"/>
                <p:cNvSpPr/>
                <p:nvPr/>
              </p:nvSpPr>
              <p:spPr>
                <a:xfrm>
                  <a:off x="2284039" y="5157436"/>
                  <a:ext cx="127054" cy="101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4" name="Isosceles Triangle 343"/>
                <p:cNvSpPr/>
                <p:nvPr/>
              </p:nvSpPr>
              <p:spPr>
                <a:xfrm>
                  <a:off x="2843078" y="4551348"/>
                  <a:ext cx="128642" cy="101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5" name="Isosceles Triangle 344"/>
                <p:cNvSpPr/>
                <p:nvPr/>
              </p:nvSpPr>
              <p:spPr>
                <a:xfrm>
                  <a:off x="2428563" y="4767128"/>
                  <a:ext cx="127054" cy="10154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6" name="Isosceles Triangle 345"/>
                <p:cNvSpPr/>
                <p:nvPr/>
              </p:nvSpPr>
              <p:spPr>
                <a:xfrm>
                  <a:off x="2500032" y="5270085"/>
                  <a:ext cx="127054" cy="10313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7" name="Isosceles Triangle 346"/>
                <p:cNvSpPr/>
                <p:nvPr/>
              </p:nvSpPr>
              <p:spPr>
                <a:xfrm>
                  <a:off x="2123633" y="4478364"/>
                  <a:ext cx="128643" cy="1031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8" name="Isosceles Triangle 347"/>
                <p:cNvSpPr/>
                <p:nvPr/>
              </p:nvSpPr>
              <p:spPr>
                <a:xfrm>
                  <a:off x="1475656" y="3501008"/>
                  <a:ext cx="128643" cy="1031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9" name="Isosceles Triangle 348"/>
                <p:cNvSpPr/>
                <p:nvPr/>
              </p:nvSpPr>
              <p:spPr>
                <a:xfrm>
                  <a:off x="2571499" y="4909924"/>
                  <a:ext cx="128643" cy="1031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0" name="Isosceles Triangle 349"/>
                <p:cNvSpPr/>
                <p:nvPr/>
              </p:nvSpPr>
              <p:spPr>
                <a:xfrm>
                  <a:off x="2052165" y="3932568"/>
                  <a:ext cx="127054" cy="1031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1" name="Isosceles Triangle 350"/>
                <p:cNvSpPr/>
                <p:nvPr/>
              </p:nvSpPr>
              <p:spPr>
                <a:xfrm>
                  <a:off x="1836173" y="3758040"/>
                  <a:ext cx="127054" cy="1031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2" name="Isosceles Triangle 351"/>
                <p:cNvSpPr/>
                <p:nvPr/>
              </p:nvSpPr>
              <p:spPr>
                <a:xfrm>
                  <a:off x="1707530" y="3758040"/>
                  <a:ext cx="128643" cy="1031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3" name="Isosceles Triangle 352"/>
                <p:cNvSpPr/>
                <p:nvPr/>
              </p:nvSpPr>
              <p:spPr>
                <a:xfrm>
                  <a:off x="2700142" y="5270085"/>
                  <a:ext cx="127054" cy="10313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4" name="Isosceles Triangle 353"/>
                <p:cNvSpPr/>
                <p:nvPr/>
              </p:nvSpPr>
              <p:spPr>
                <a:xfrm>
                  <a:off x="2355507" y="3973820"/>
                  <a:ext cx="128643" cy="10313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nvGrpSpPr>
            <p:cNvPr id="16396" name="Group 332"/>
            <p:cNvGrpSpPr>
              <a:grpSpLocks/>
            </p:cNvGrpSpPr>
            <p:nvPr/>
          </p:nvGrpSpPr>
          <p:grpSpPr bwMode="auto">
            <a:xfrm>
              <a:off x="3795713" y="2565400"/>
              <a:ext cx="1208087" cy="677863"/>
              <a:chOff x="3796016" y="2564904"/>
              <a:chExt cx="1208032" cy="678575"/>
            </a:xfrm>
          </p:grpSpPr>
          <p:grpSp>
            <p:nvGrpSpPr>
              <p:cNvPr id="16397" name="Group 333"/>
              <p:cNvGrpSpPr>
                <a:grpSpLocks/>
              </p:cNvGrpSpPr>
              <p:nvPr/>
            </p:nvGrpSpPr>
            <p:grpSpPr bwMode="auto">
              <a:xfrm>
                <a:off x="3796016" y="2564904"/>
                <a:ext cx="1208032" cy="678575"/>
                <a:chOff x="3796016" y="2564904"/>
                <a:chExt cx="1208032" cy="678575"/>
              </a:xfrm>
            </p:grpSpPr>
            <p:sp>
              <p:nvSpPr>
                <p:cNvPr id="327" name="Isosceles Triangle 326"/>
                <p:cNvSpPr/>
                <p:nvPr/>
              </p:nvSpPr>
              <p:spPr>
                <a:xfrm>
                  <a:off x="4499246" y="2709519"/>
                  <a:ext cx="128582" cy="1017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8" name="Isosceles Triangle 327"/>
                <p:cNvSpPr/>
                <p:nvPr/>
              </p:nvSpPr>
              <p:spPr>
                <a:xfrm>
                  <a:off x="4083340" y="2822349"/>
                  <a:ext cx="128582" cy="103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9" name="Isosceles Triangle 328"/>
                <p:cNvSpPr/>
                <p:nvPr/>
              </p:nvSpPr>
              <p:spPr>
                <a:xfrm>
                  <a:off x="4716724" y="2564904"/>
                  <a:ext cx="126994" cy="103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0" name="Isosceles Triangle 329"/>
                <p:cNvSpPr/>
                <p:nvPr/>
              </p:nvSpPr>
              <p:spPr>
                <a:xfrm>
                  <a:off x="4588142" y="3038476"/>
                  <a:ext cx="128582" cy="1017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1" name="Isosceles Triangle 330"/>
                <p:cNvSpPr/>
                <p:nvPr/>
              </p:nvSpPr>
              <p:spPr>
                <a:xfrm>
                  <a:off x="4356377" y="2893862"/>
                  <a:ext cx="126994" cy="10329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2" name="Isosceles Triangle 331"/>
                <p:cNvSpPr/>
                <p:nvPr/>
              </p:nvSpPr>
              <p:spPr>
                <a:xfrm>
                  <a:off x="3996032" y="2997158"/>
                  <a:ext cx="128581" cy="1017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3" name="Isosceles Triangle 332"/>
                <p:cNvSpPr/>
                <p:nvPr/>
              </p:nvSpPr>
              <p:spPr>
                <a:xfrm>
                  <a:off x="3796016" y="3038476"/>
                  <a:ext cx="128581" cy="1017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4" name="Isosceles Triangle 333"/>
                <p:cNvSpPr/>
                <p:nvPr/>
              </p:nvSpPr>
              <p:spPr>
                <a:xfrm>
                  <a:off x="4875467" y="3140183"/>
                  <a:ext cx="128581" cy="103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5" name="Isosceles Triangle 334"/>
                <p:cNvSpPr/>
                <p:nvPr/>
              </p:nvSpPr>
              <p:spPr>
                <a:xfrm>
                  <a:off x="4443687" y="2606222"/>
                  <a:ext cx="128581" cy="103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26" name="Isosceles Triangle 325"/>
              <p:cNvSpPr/>
              <p:nvPr/>
            </p:nvSpPr>
            <p:spPr>
              <a:xfrm>
                <a:off x="4643702" y="2966964"/>
                <a:ext cx="128581" cy="10170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sp>
        <p:nvSpPr>
          <p:cNvPr id="16389" name="TextBox 1"/>
          <p:cNvSpPr txBox="1">
            <a:spLocks noChangeArrowheads="1"/>
          </p:cNvSpPr>
          <p:nvPr/>
        </p:nvSpPr>
        <p:spPr bwMode="auto">
          <a:xfrm>
            <a:off x="2962275" y="5778500"/>
            <a:ext cx="5999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r>
              <a:rPr lang="en-GB" altLang="en-US" sz="1800" dirty="0"/>
              <a:t>300+ partners</a:t>
            </a:r>
          </a:p>
          <a:p>
            <a:pPr eaLnBrk="1" hangingPunct="1">
              <a:spcBef>
                <a:spcPct val="0"/>
              </a:spcBef>
              <a:buClrTx/>
              <a:buFontTx/>
              <a:buNone/>
            </a:pPr>
            <a:r>
              <a:rPr lang="en-GB" altLang="en-US" sz="1800" dirty="0"/>
              <a:t>Average of 300,000 individuals directly trained each year</a:t>
            </a:r>
          </a:p>
        </p:txBody>
      </p:sp>
    </p:spTree>
    <p:extLst>
      <p:ext uri="{BB962C8B-B14F-4D97-AF65-F5344CB8AC3E}">
        <p14:creationId xmlns:p14="http://schemas.microsoft.com/office/powerpoint/2010/main" val="137511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fld id="{CEE9C378-5D53-42BB-80B0-82E8571670F1}" type="slidenum">
              <a:rPr lang="en-US" altLang="en-US" sz="1200" smtClean="0">
                <a:solidFill>
                  <a:srgbClr val="808080"/>
                </a:solidFill>
              </a:rPr>
              <a:pPr eaLnBrk="1" hangingPunct="1">
                <a:spcBef>
                  <a:spcPct val="0"/>
                </a:spcBef>
                <a:buClrTx/>
                <a:buFontTx/>
                <a:buNone/>
              </a:pPr>
              <a:t>14</a:t>
            </a:fld>
            <a:endParaRPr lang="en-US" altLang="en-US" sz="1200">
              <a:solidFill>
                <a:srgbClr val="808080"/>
              </a:solidFill>
            </a:endParaRPr>
          </a:p>
        </p:txBody>
      </p:sp>
      <p:sp>
        <p:nvSpPr>
          <p:cNvPr id="30723" name="Title 2"/>
          <p:cNvSpPr>
            <a:spLocks noGrp="1"/>
          </p:cNvSpPr>
          <p:nvPr>
            <p:ph type="title"/>
          </p:nvPr>
        </p:nvSpPr>
        <p:spPr>
          <a:xfrm>
            <a:off x="457200" y="333375"/>
            <a:ext cx="8096250" cy="560388"/>
          </a:xfrm>
        </p:spPr>
        <p:txBody>
          <a:bodyPr/>
          <a:lstStyle/>
          <a:p>
            <a:r>
              <a:rPr lang="en-GB" altLang="en-US"/>
              <a:t>Location of industry-led</a:t>
            </a:r>
            <a:br>
              <a:rPr lang="en-GB" altLang="en-US"/>
            </a:br>
            <a:r>
              <a:rPr lang="en-GB" altLang="en-US"/>
              <a:t>container management programmes</a:t>
            </a:r>
          </a:p>
        </p:txBody>
      </p:sp>
      <p:grpSp>
        <p:nvGrpSpPr>
          <p:cNvPr id="30724" name="Group 314"/>
          <p:cNvGrpSpPr>
            <a:grpSpLocks/>
          </p:cNvGrpSpPr>
          <p:nvPr/>
        </p:nvGrpSpPr>
        <p:grpSpPr bwMode="auto">
          <a:xfrm>
            <a:off x="0" y="0"/>
            <a:ext cx="9144000" cy="5949950"/>
            <a:chOff x="0" y="0"/>
            <a:chExt cx="9144000" cy="5949950"/>
          </a:xfrm>
        </p:grpSpPr>
        <p:sp>
          <p:nvSpPr>
            <p:cNvPr id="3079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sz="1800">
                <a:latin typeface="Arial Unicode MS" pitchFamily="34" charset="-128"/>
              </a:endParaRPr>
            </a:p>
          </p:txBody>
        </p:sp>
        <p:sp>
          <p:nvSpPr>
            <p:cNvPr id="30799" name="Rectangle 3"/>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sz="1800">
                <a:latin typeface="Arial Unicode MS" pitchFamily="34" charset="-128"/>
              </a:endParaRPr>
            </a:p>
          </p:txBody>
        </p:sp>
        <p:grpSp>
          <p:nvGrpSpPr>
            <p:cNvPr id="30800" name="Group 7"/>
            <p:cNvGrpSpPr>
              <a:grpSpLocks/>
            </p:cNvGrpSpPr>
            <p:nvPr/>
          </p:nvGrpSpPr>
          <p:grpSpPr bwMode="auto">
            <a:xfrm>
              <a:off x="695325" y="1898650"/>
              <a:ext cx="7726363" cy="4051300"/>
              <a:chOff x="695325" y="1897980"/>
              <a:chExt cx="7726363" cy="4051300"/>
            </a:xfrm>
          </p:grpSpPr>
          <p:grpSp>
            <p:nvGrpSpPr>
              <p:cNvPr id="400" name="Group 4"/>
              <p:cNvGrpSpPr>
                <a:grpSpLocks noChangeAspect="1"/>
              </p:cNvGrpSpPr>
              <p:nvPr/>
            </p:nvGrpSpPr>
            <p:grpSpPr bwMode="auto">
              <a:xfrm>
                <a:off x="2957513" y="1897980"/>
                <a:ext cx="1509712" cy="566737"/>
                <a:chOff x="1693" y="920"/>
                <a:chExt cx="1133" cy="426"/>
              </a:xfrm>
              <a:solidFill>
                <a:srgbClr val="009900"/>
              </a:solidFill>
            </p:grpSpPr>
            <p:sp>
              <p:nvSpPr>
                <p:cNvPr id="653" name="Freeform 5"/>
                <p:cNvSpPr>
                  <a:spLocks noChangeAspect="1"/>
                </p:cNvSpPr>
                <p:nvPr/>
              </p:nvSpPr>
              <p:spPr bwMode="auto">
                <a:xfrm>
                  <a:off x="2690" y="966"/>
                  <a:ext cx="136" cy="60"/>
                </a:xfrm>
                <a:custGeom>
                  <a:avLst/>
                  <a:gdLst>
                    <a:gd name="T0" fmla="*/ 95 w 104"/>
                    <a:gd name="T1" fmla="*/ 21 h 45"/>
                    <a:gd name="T2" fmla="*/ 41 w 104"/>
                    <a:gd name="T3" fmla="*/ 21 h 45"/>
                    <a:gd name="T4" fmla="*/ 0 w 104"/>
                    <a:gd name="T5" fmla="*/ 27 h 45"/>
                    <a:gd name="T6" fmla="*/ 9 w 104"/>
                    <a:gd name="T7" fmla="*/ 48 h 45"/>
                    <a:gd name="T8" fmla="*/ 41 w 104"/>
                    <a:gd name="T9" fmla="*/ 41 h 45"/>
                    <a:gd name="T10" fmla="*/ 46 w 104"/>
                    <a:gd name="T11" fmla="*/ 55 h 45"/>
                    <a:gd name="T12" fmla="*/ 16 w 104"/>
                    <a:gd name="T13" fmla="*/ 59 h 45"/>
                    <a:gd name="T14" fmla="*/ 65 w 104"/>
                    <a:gd name="T15" fmla="*/ 87 h 45"/>
                    <a:gd name="T16" fmla="*/ 107 w 104"/>
                    <a:gd name="T17" fmla="*/ 101 h 45"/>
                    <a:gd name="T18" fmla="*/ 133 w 104"/>
                    <a:gd name="T19" fmla="*/ 87 h 45"/>
                    <a:gd name="T20" fmla="*/ 162 w 104"/>
                    <a:gd name="T21" fmla="*/ 65 h 45"/>
                    <a:gd name="T22" fmla="*/ 169 w 104"/>
                    <a:gd name="T23" fmla="*/ 79 h 45"/>
                    <a:gd name="T24" fmla="*/ 212 w 104"/>
                    <a:gd name="T25" fmla="*/ 73 h 45"/>
                    <a:gd name="T26" fmla="*/ 218 w 104"/>
                    <a:gd name="T27" fmla="*/ 87 h 45"/>
                    <a:gd name="T28" fmla="*/ 123 w 104"/>
                    <a:gd name="T29" fmla="*/ 112 h 45"/>
                    <a:gd name="T30" fmla="*/ 111 w 104"/>
                    <a:gd name="T31" fmla="*/ 116 h 45"/>
                    <a:gd name="T32" fmla="*/ 226 w 104"/>
                    <a:gd name="T33" fmla="*/ 116 h 45"/>
                    <a:gd name="T34" fmla="*/ 179 w 104"/>
                    <a:gd name="T35" fmla="*/ 127 h 45"/>
                    <a:gd name="T36" fmla="*/ 199 w 104"/>
                    <a:gd name="T37" fmla="*/ 135 h 45"/>
                    <a:gd name="T38" fmla="*/ 129 w 104"/>
                    <a:gd name="T39" fmla="*/ 140 h 45"/>
                    <a:gd name="T40" fmla="*/ 211 w 104"/>
                    <a:gd name="T41" fmla="*/ 169 h 45"/>
                    <a:gd name="T42" fmla="*/ 238 w 104"/>
                    <a:gd name="T43" fmla="*/ 191 h 45"/>
                    <a:gd name="T44" fmla="*/ 246 w 104"/>
                    <a:gd name="T45" fmla="*/ 177 h 45"/>
                    <a:gd name="T46" fmla="*/ 284 w 104"/>
                    <a:gd name="T47" fmla="*/ 140 h 45"/>
                    <a:gd name="T48" fmla="*/ 302 w 104"/>
                    <a:gd name="T49" fmla="*/ 112 h 45"/>
                    <a:gd name="T50" fmla="*/ 311 w 104"/>
                    <a:gd name="T51" fmla="*/ 92 h 45"/>
                    <a:gd name="T52" fmla="*/ 399 w 104"/>
                    <a:gd name="T53" fmla="*/ 65 h 45"/>
                    <a:gd name="T54" fmla="*/ 296 w 104"/>
                    <a:gd name="T55" fmla="*/ 49 h 45"/>
                    <a:gd name="T56" fmla="*/ 285 w 104"/>
                    <a:gd name="T57" fmla="*/ 28 h 45"/>
                    <a:gd name="T58" fmla="*/ 256 w 104"/>
                    <a:gd name="T59" fmla="*/ 37 h 45"/>
                    <a:gd name="T60" fmla="*/ 250 w 104"/>
                    <a:gd name="T61" fmla="*/ 27 h 45"/>
                    <a:gd name="T62" fmla="*/ 199 w 104"/>
                    <a:gd name="T63" fmla="*/ 0 h 45"/>
                    <a:gd name="T64" fmla="*/ 211 w 104"/>
                    <a:gd name="T65" fmla="*/ 64 h 45"/>
                    <a:gd name="T66" fmla="*/ 137 w 104"/>
                    <a:gd name="T67" fmla="*/ 12 h 45"/>
                    <a:gd name="T68" fmla="*/ 115 w 104"/>
                    <a:gd name="T69" fmla="*/ 37 h 45"/>
                    <a:gd name="T70" fmla="*/ 78 w 104"/>
                    <a:gd name="T71" fmla="*/ 27 h 45"/>
                    <a:gd name="T72" fmla="*/ 95 w 104"/>
                    <a:gd name="T73" fmla="*/ 2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45"/>
                    <a:gd name="T113" fmla="*/ 104 w 104"/>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45">
                      <a:moveTo>
                        <a:pt x="25" y="5"/>
                      </a:moveTo>
                      <a:lnTo>
                        <a:pt x="11" y="5"/>
                      </a:lnTo>
                      <a:lnTo>
                        <a:pt x="0" y="6"/>
                      </a:lnTo>
                      <a:lnTo>
                        <a:pt x="2" y="11"/>
                      </a:lnTo>
                      <a:lnTo>
                        <a:pt x="11" y="10"/>
                      </a:lnTo>
                      <a:lnTo>
                        <a:pt x="12" y="13"/>
                      </a:lnTo>
                      <a:lnTo>
                        <a:pt x="4" y="14"/>
                      </a:lnTo>
                      <a:lnTo>
                        <a:pt x="17" y="21"/>
                      </a:lnTo>
                      <a:lnTo>
                        <a:pt x="28" y="24"/>
                      </a:lnTo>
                      <a:lnTo>
                        <a:pt x="35" y="21"/>
                      </a:lnTo>
                      <a:lnTo>
                        <a:pt x="43" y="16"/>
                      </a:lnTo>
                      <a:lnTo>
                        <a:pt x="44" y="19"/>
                      </a:lnTo>
                      <a:lnTo>
                        <a:pt x="56" y="17"/>
                      </a:lnTo>
                      <a:lnTo>
                        <a:pt x="57" y="21"/>
                      </a:lnTo>
                      <a:lnTo>
                        <a:pt x="32" y="26"/>
                      </a:lnTo>
                      <a:lnTo>
                        <a:pt x="29" y="28"/>
                      </a:lnTo>
                      <a:lnTo>
                        <a:pt x="59" y="28"/>
                      </a:lnTo>
                      <a:lnTo>
                        <a:pt x="47" y="30"/>
                      </a:lnTo>
                      <a:lnTo>
                        <a:pt x="52" y="32"/>
                      </a:lnTo>
                      <a:lnTo>
                        <a:pt x="34" y="33"/>
                      </a:lnTo>
                      <a:lnTo>
                        <a:pt x="55" y="40"/>
                      </a:lnTo>
                      <a:lnTo>
                        <a:pt x="62" y="45"/>
                      </a:lnTo>
                      <a:lnTo>
                        <a:pt x="64" y="42"/>
                      </a:lnTo>
                      <a:lnTo>
                        <a:pt x="74" y="33"/>
                      </a:lnTo>
                      <a:lnTo>
                        <a:pt x="79" y="26"/>
                      </a:lnTo>
                      <a:lnTo>
                        <a:pt x="81" y="22"/>
                      </a:lnTo>
                      <a:lnTo>
                        <a:pt x="104" y="16"/>
                      </a:lnTo>
                      <a:lnTo>
                        <a:pt x="77" y="12"/>
                      </a:lnTo>
                      <a:lnTo>
                        <a:pt x="75" y="7"/>
                      </a:lnTo>
                      <a:lnTo>
                        <a:pt x="67" y="9"/>
                      </a:lnTo>
                      <a:lnTo>
                        <a:pt x="66" y="6"/>
                      </a:lnTo>
                      <a:lnTo>
                        <a:pt x="52" y="0"/>
                      </a:lnTo>
                      <a:lnTo>
                        <a:pt x="55" y="15"/>
                      </a:lnTo>
                      <a:lnTo>
                        <a:pt x="36" y="3"/>
                      </a:lnTo>
                      <a:lnTo>
                        <a:pt x="30" y="9"/>
                      </a:lnTo>
                      <a:lnTo>
                        <a:pt x="21" y="6"/>
                      </a:lnTo>
                      <a:lnTo>
                        <a:pt x="25"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4" name="Freeform 6"/>
                <p:cNvSpPr>
                  <a:spLocks noChangeAspect="1"/>
                </p:cNvSpPr>
                <p:nvPr/>
              </p:nvSpPr>
              <p:spPr bwMode="auto">
                <a:xfrm>
                  <a:off x="1693" y="920"/>
                  <a:ext cx="786" cy="426"/>
                </a:xfrm>
                <a:custGeom>
                  <a:avLst/>
                  <a:gdLst>
                    <a:gd name="T0" fmla="*/ 387 w 603"/>
                    <a:gd name="T1" fmla="*/ 1023 h 323"/>
                    <a:gd name="T2" fmla="*/ 463 w 603"/>
                    <a:gd name="T3" fmla="*/ 1002 h 323"/>
                    <a:gd name="T4" fmla="*/ 401 w 603"/>
                    <a:gd name="T5" fmla="*/ 1064 h 323"/>
                    <a:gd name="T6" fmla="*/ 433 w 603"/>
                    <a:gd name="T7" fmla="*/ 1109 h 323"/>
                    <a:gd name="T8" fmla="*/ 459 w 603"/>
                    <a:gd name="T9" fmla="*/ 1174 h 323"/>
                    <a:gd name="T10" fmla="*/ 474 w 603"/>
                    <a:gd name="T11" fmla="*/ 1204 h 323"/>
                    <a:gd name="T12" fmla="*/ 516 w 603"/>
                    <a:gd name="T13" fmla="*/ 1237 h 323"/>
                    <a:gd name="T14" fmla="*/ 592 w 603"/>
                    <a:gd name="T15" fmla="*/ 1254 h 323"/>
                    <a:gd name="T16" fmla="*/ 626 w 603"/>
                    <a:gd name="T17" fmla="*/ 1289 h 323"/>
                    <a:gd name="T18" fmla="*/ 721 w 603"/>
                    <a:gd name="T19" fmla="*/ 1253 h 323"/>
                    <a:gd name="T20" fmla="*/ 735 w 603"/>
                    <a:gd name="T21" fmla="*/ 1216 h 323"/>
                    <a:gd name="T22" fmla="*/ 778 w 603"/>
                    <a:gd name="T23" fmla="*/ 1161 h 323"/>
                    <a:gd name="T24" fmla="*/ 816 w 603"/>
                    <a:gd name="T25" fmla="*/ 1089 h 323"/>
                    <a:gd name="T26" fmla="*/ 855 w 603"/>
                    <a:gd name="T27" fmla="*/ 1052 h 323"/>
                    <a:gd name="T28" fmla="*/ 940 w 603"/>
                    <a:gd name="T29" fmla="*/ 951 h 323"/>
                    <a:gd name="T30" fmla="*/ 1051 w 603"/>
                    <a:gd name="T31" fmla="*/ 922 h 323"/>
                    <a:gd name="T32" fmla="*/ 1255 w 603"/>
                    <a:gd name="T33" fmla="*/ 841 h 323"/>
                    <a:gd name="T34" fmla="*/ 1438 w 603"/>
                    <a:gd name="T35" fmla="*/ 786 h 323"/>
                    <a:gd name="T36" fmla="*/ 1760 w 603"/>
                    <a:gd name="T37" fmla="*/ 675 h 323"/>
                    <a:gd name="T38" fmla="*/ 1541 w 603"/>
                    <a:gd name="T39" fmla="*/ 626 h 323"/>
                    <a:gd name="T40" fmla="*/ 1547 w 603"/>
                    <a:gd name="T41" fmla="*/ 567 h 323"/>
                    <a:gd name="T42" fmla="*/ 1796 w 603"/>
                    <a:gd name="T43" fmla="*/ 653 h 323"/>
                    <a:gd name="T44" fmla="*/ 1773 w 603"/>
                    <a:gd name="T45" fmla="*/ 571 h 323"/>
                    <a:gd name="T46" fmla="*/ 1607 w 603"/>
                    <a:gd name="T47" fmla="*/ 518 h 323"/>
                    <a:gd name="T48" fmla="*/ 1678 w 603"/>
                    <a:gd name="T49" fmla="*/ 491 h 323"/>
                    <a:gd name="T50" fmla="*/ 1820 w 603"/>
                    <a:gd name="T51" fmla="*/ 496 h 323"/>
                    <a:gd name="T52" fmla="*/ 1942 w 603"/>
                    <a:gd name="T53" fmla="*/ 437 h 323"/>
                    <a:gd name="T54" fmla="*/ 1838 w 603"/>
                    <a:gd name="T55" fmla="*/ 367 h 323"/>
                    <a:gd name="T56" fmla="*/ 1859 w 603"/>
                    <a:gd name="T57" fmla="*/ 323 h 323"/>
                    <a:gd name="T58" fmla="*/ 1987 w 603"/>
                    <a:gd name="T59" fmla="*/ 264 h 323"/>
                    <a:gd name="T60" fmla="*/ 1970 w 603"/>
                    <a:gd name="T61" fmla="*/ 185 h 323"/>
                    <a:gd name="T62" fmla="*/ 2116 w 603"/>
                    <a:gd name="T63" fmla="*/ 121 h 323"/>
                    <a:gd name="T64" fmla="*/ 1992 w 603"/>
                    <a:gd name="T65" fmla="*/ 86 h 323"/>
                    <a:gd name="T66" fmla="*/ 1747 w 603"/>
                    <a:gd name="T67" fmla="*/ 86 h 323"/>
                    <a:gd name="T68" fmla="*/ 1837 w 603"/>
                    <a:gd name="T69" fmla="*/ 26 h 323"/>
                    <a:gd name="T70" fmla="*/ 1396 w 603"/>
                    <a:gd name="T71" fmla="*/ 12 h 323"/>
                    <a:gd name="T72" fmla="*/ 1249 w 603"/>
                    <a:gd name="T73" fmla="*/ 26 h 323"/>
                    <a:gd name="T74" fmla="*/ 1150 w 603"/>
                    <a:gd name="T75" fmla="*/ 55 h 323"/>
                    <a:gd name="T76" fmla="*/ 806 w 603"/>
                    <a:gd name="T77" fmla="*/ 78 h 323"/>
                    <a:gd name="T78" fmla="*/ 536 w 603"/>
                    <a:gd name="T79" fmla="*/ 92 h 323"/>
                    <a:gd name="T80" fmla="*/ 345 w 603"/>
                    <a:gd name="T81" fmla="*/ 160 h 323"/>
                    <a:gd name="T82" fmla="*/ 73 w 603"/>
                    <a:gd name="T83" fmla="*/ 264 h 323"/>
                    <a:gd name="T84" fmla="*/ 139 w 603"/>
                    <a:gd name="T85" fmla="*/ 288 h 323"/>
                    <a:gd name="T86" fmla="*/ 151 w 603"/>
                    <a:gd name="T87" fmla="*/ 343 h 323"/>
                    <a:gd name="T88" fmla="*/ 480 w 603"/>
                    <a:gd name="T89" fmla="*/ 425 h 323"/>
                    <a:gd name="T90" fmla="*/ 488 w 603"/>
                    <a:gd name="T91" fmla="*/ 504 h 323"/>
                    <a:gd name="T92" fmla="*/ 494 w 603"/>
                    <a:gd name="T93" fmla="*/ 590 h 323"/>
                    <a:gd name="T94" fmla="*/ 583 w 603"/>
                    <a:gd name="T95" fmla="*/ 599 h 323"/>
                    <a:gd name="T96" fmla="*/ 592 w 603"/>
                    <a:gd name="T97" fmla="*/ 634 h 323"/>
                    <a:gd name="T98" fmla="*/ 575 w 603"/>
                    <a:gd name="T99" fmla="*/ 711 h 323"/>
                    <a:gd name="T100" fmla="*/ 554 w 603"/>
                    <a:gd name="T101" fmla="*/ 749 h 323"/>
                    <a:gd name="T102" fmla="*/ 458 w 603"/>
                    <a:gd name="T103" fmla="*/ 790 h 323"/>
                    <a:gd name="T104" fmla="*/ 502 w 603"/>
                    <a:gd name="T105" fmla="*/ 811 h 323"/>
                    <a:gd name="T106" fmla="*/ 459 w 603"/>
                    <a:gd name="T107" fmla="*/ 814 h 323"/>
                    <a:gd name="T108" fmla="*/ 433 w 603"/>
                    <a:gd name="T109" fmla="*/ 863 h 323"/>
                    <a:gd name="T110" fmla="*/ 450 w 603"/>
                    <a:gd name="T111" fmla="*/ 880 h 323"/>
                    <a:gd name="T112" fmla="*/ 381 w 603"/>
                    <a:gd name="T113" fmla="*/ 936 h 3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3"/>
                    <a:gd name="T172" fmla="*/ 0 h 323"/>
                    <a:gd name="T173" fmla="*/ 603 w 603"/>
                    <a:gd name="T174" fmla="*/ 323 h 3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3" h="323">
                      <a:moveTo>
                        <a:pt x="127" y="235"/>
                      </a:moveTo>
                      <a:lnTo>
                        <a:pt x="111" y="239"/>
                      </a:lnTo>
                      <a:lnTo>
                        <a:pt x="106" y="243"/>
                      </a:lnTo>
                      <a:lnTo>
                        <a:pt x="105" y="247"/>
                      </a:lnTo>
                      <a:lnTo>
                        <a:pt x="115" y="246"/>
                      </a:lnTo>
                      <a:lnTo>
                        <a:pt x="110" y="248"/>
                      </a:lnTo>
                      <a:lnTo>
                        <a:pt x="103" y="256"/>
                      </a:lnTo>
                      <a:lnTo>
                        <a:pt x="111" y="253"/>
                      </a:lnTo>
                      <a:lnTo>
                        <a:pt x="119" y="250"/>
                      </a:lnTo>
                      <a:lnTo>
                        <a:pt x="121" y="242"/>
                      </a:lnTo>
                      <a:lnTo>
                        <a:pt x="123" y="246"/>
                      </a:lnTo>
                      <a:lnTo>
                        <a:pt x="128" y="248"/>
                      </a:lnTo>
                      <a:lnTo>
                        <a:pt x="129" y="254"/>
                      </a:lnTo>
                      <a:lnTo>
                        <a:pt x="123" y="251"/>
                      </a:lnTo>
                      <a:lnTo>
                        <a:pt x="123" y="255"/>
                      </a:lnTo>
                      <a:lnTo>
                        <a:pt x="109" y="258"/>
                      </a:lnTo>
                      <a:lnTo>
                        <a:pt x="121" y="257"/>
                      </a:lnTo>
                      <a:lnTo>
                        <a:pt x="125" y="258"/>
                      </a:lnTo>
                      <a:lnTo>
                        <a:pt x="106" y="261"/>
                      </a:lnTo>
                      <a:lnTo>
                        <a:pt x="111" y="262"/>
                      </a:lnTo>
                      <a:lnTo>
                        <a:pt x="107" y="267"/>
                      </a:lnTo>
                      <a:lnTo>
                        <a:pt x="112" y="266"/>
                      </a:lnTo>
                      <a:lnTo>
                        <a:pt x="109" y="269"/>
                      </a:lnTo>
                      <a:lnTo>
                        <a:pt x="109" y="270"/>
                      </a:lnTo>
                      <a:lnTo>
                        <a:pt x="114" y="271"/>
                      </a:lnTo>
                      <a:lnTo>
                        <a:pt x="108" y="272"/>
                      </a:lnTo>
                      <a:lnTo>
                        <a:pt x="115" y="274"/>
                      </a:lnTo>
                      <a:lnTo>
                        <a:pt x="115" y="278"/>
                      </a:lnTo>
                      <a:lnTo>
                        <a:pt x="120" y="277"/>
                      </a:lnTo>
                      <a:lnTo>
                        <a:pt x="115" y="280"/>
                      </a:lnTo>
                      <a:lnTo>
                        <a:pt x="114" y="282"/>
                      </a:lnTo>
                      <a:lnTo>
                        <a:pt x="120" y="289"/>
                      </a:lnTo>
                      <a:lnTo>
                        <a:pt x="119" y="291"/>
                      </a:lnTo>
                      <a:lnTo>
                        <a:pt x="124" y="291"/>
                      </a:lnTo>
                      <a:lnTo>
                        <a:pt x="122" y="294"/>
                      </a:lnTo>
                      <a:lnTo>
                        <a:pt x="125" y="293"/>
                      </a:lnTo>
                      <a:lnTo>
                        <a:pt x="125" y="296"/>
                      </a:lnTo>
                      <a:lnTo>
                        <a:pt x="126" y="299"/>
                      </a:lnTo>
                      <a:lnTo>
                        <a:pt x="122" y="299"/>
                      </a:lnTo>
                      <a:lnTo>
                        <a:pt x="128" y="300"/>
                      </a:lnTo>
                      <a:lnTo>
                        <a:pt x="125" y="301"/>
                      </a:lnTo>
                      <a:lnTo>
                        <a:pt x="126" y="302"/>
                      </a:lnTo>
                      <a:lnTo>
                        <a:pt x="125" y="304"/>
                      </a:lnTo>
                      <a:lnTo>
                        <a:pt x="131" y="303"/>
                      </a:lnTo>
                      <a:lnTo>
                        <a:pt x="133" y="306"/>
                      </a:lnTo>
                      <a:lnTo>
                        <a:pt x="129" y="308"/>
                      </a:lnTo>
                      <a:lnTo>
                        <a:pt x="131" y="308"/>
                      </a:lnTo>
                      <a:lnTo>
                        <a:pt x="131" y="309"/>
                      </a:lnTo>
                      <a:lnTo>
                        <a:pt x="137" y="310"/>
                      </a:lnTo>
                      <a:lnTo>
                        <a:pt x="144" y="309"/>
                      </a:lnTo>
                      <a:lnTo>
                        <a:pt x="158" y="304"/>
                      </a:lnTo>
                      <a:lnTo>
                        <a:pt x="157" y="307"/>
                      </a:lnTo>
                      <a:lnTo>
                        <a:pt x="164" y="305"/>
                      </a:lnTo>
                      <a:lnTo>
                        <a:pt x="155" y="310"/>
                      </a:lnTo>
                      <a:lnTo>
                        <a:pt x="161" y="310"/>
                      </a:lnTo>
                      <a:lnTo>
                        <a:pt x="157" y="315"/>
                      </a:lnTo>
                      <a:lnTo>
                        <a:pt x="164" y="312"/>
                      </a:lnTo>
                      <a:lnTo>
                        <a:pt x="164" y="315"/>
                      </a:lnTo>
                      <a:lnTo>
                        <a:pt x="168" y="315"/>
                      </a:lnTo>
                      <a:lnTo>
                        <a:pt x="162" y="320"/>
                      </a:lnTo>
                      <a:lnTo>
                        <a:pt x="170" y="317"/>
                      </a:lnTo>
                      <a:lnTo>
                        <a:pt x="162" y="321"/>
                      </a:lnTo>
                      <a:lnTo>
                        <a:pt x="166" y="323"/>
                      </a:lnTo>
                      <a:lnTo>
                        <a:pt x="176" y="319"/>
                      </a:lnTo>
                      <a:lnTo>
                        <a:pt x="185" y="322"/>
                      </a:lnTo>
                      <a:lnTo>
                        <a:pt x="186" y="320"/>
                      </a:lnTo>
                      <a:lnTo>
                        <a:pt x="184" y="318"/>
                      </a:lnTo>
                      <a:lnTo>
                        <a:pt x="176" y="315"/>
                      </a:lnTo>
                      <a:lnTo>
                        <a:pt x="188" y="316"/>
                      </a:lnTo>
                      <a:lnTo>
                        <a:pt x="191" y="314"/>
                      </a:lnTo>
                      <a:lnTo>
                        <a:pt x="189" y="311"/>
                      </a:lnTo>
                      <a:lnTo>
                        <a:pt x="190" y="311"/>
                      </a:lnTo>
                      <a:lnTo>
                        <a:pt x="188" y="309"/>
                      </a:lnTo>
                      <a:lnTo>
                        <a:pt x="196" y="309"/>
                      </a:lnTo>
                      <a:lnTo>
                        <a:pt x="189" y="306"/>
                      </a:lnTo>
                      <a:lnTo>
                        <a:pt x="196" y="306"/>
                      </a:lnTo>
                      <a:lnTo>
                        <a:pt x="196" y="305"/>
                      </a:lnTo>
                      <a:lnTo>
                        <a:pt x="196" y="303"/>
                      </a:lnTo>
                      <a:lnTo>
                        <a:pt x="199" y="303"/>
                      </a:lnTo>
                      <a:lnTo>
                        <a:pt x="197" y="300"/>
                      </a:lnTo>
                      <a:lnTo>
                        <a:pt x="202" y="300"/>
                      </a:lnTo>
                      <a:lnTo>
                        <a:pt x="201" y="296"/>
                      </a:lnTo>
                      <a:lnTo>
                        <a:pt x="205" y="292"/>
                      </a:lnTo>
                      <a:lnTo>
                        <a:pt x="206" y="291"/>
                      </a:lnTo>
                      <a:lnTo>
                        <a:pt x="203" y="286"/>
                      </a:lnTo>
                      <a:lnTo>
                        <a:pt x="205" y="286"/>
                      </a:lnTo>
                      <a:lnTo>
                        <a:pt x="201" y="281"/>
                      </a:lnTo>
                      <a:lnTo>
                        <a:pt x="211" y="278"/>
                      </a:lnTo>
                      <a:lnTo>
                        <a:pt x="218" y="277"/>
                      </a:lnTo>
                      <a:lnTo>
                        <a:pt x="216" y="275"/>
                      </a:lnTo>
                      <a:lnTo>
                        <a:pt x="216" y="273"/>
                      </a:lnTo>
                      <a:lnTo>
                        <a:pt x="221" y="273"/>
                      </a:lnTo>
                      <a:lnTo>
                        <a:pt x="222" y="270"/>
                      </a:lnTo>
                      <a:lnTo>
                        <a:pt x="226" y="271"/>
                      </a:lnTo>
                      <a:lnTo>
                        <a:pt x="224" y="270"/>
                      </a:lnTo>
                      <a:lnTo>
                        <a:pt x="227" y="269"/>
                      </a:lnTo>
                      <a:lnTo>
                        <a:pt x="231" y="266"/>
                      </a:lnTo>
                      <a:lnTo>
                        <a:pt x="227" y="264"/>
                      </a:lnTo>
                      <a:lnTo>
                        <a:pt x="236" y="263"/>
                      </a:lnTo>
                      <a:lnTo>
                        <a:pt x="234" y="259"/>
                      </a:lnTo>
                      <a:lnTo>
                        <a:pt x="227" y="256"/>
                      </a:lnTo>
                      <a:lnTo>
                        <a:pt x="238" y="254"/>
                      </a:lnTo>
                      <a:lnTo>
                        <a:pt x="238" y="244"/>
                      </a:lnTo>
                      <a:lnTo>
                        <a:pt x="250" y="243"/>
                      </a:lnTo>
                      <a:lnTo>
                        <a:pt x="249" y="239"/>
                      </a:lnTo>
                      <a:lnTo>
                        <a:pt x="257" y="238"/>
                      </a:lnTo>
                      <a:lnTo>
                        <a:pt x="262" y="235"/>
                      </a:lnTo>
                      <a:lnTo>
                        <a:pt x="274" y="233"/>
                      </a:lnTo>
                      <a:lnTo>
                        <a:pt x="273" y="232"/>
                      </a:lnTo>
                      <a:lnTo>
                        <a:pt x="280" y="226"/>
                      </a:lnTo>
                      <a:lnTo>
                        <a:pt x="286" y="226"/>
                      </a:lnTo>
                      <a:lnTo>
                        <a:pt x="279" y="231"/>
                      </a:lnTo>
                      <a:lnTo>
                        <a:pt x="286" y="232"/>
                      </a:lnTo>
                      <a:lnTo>
                        <a:pt x="304" y="228"/>
                      </a:lnTo>
                      <a:lnTo>
                        <a:pt x="304" y="225"/>
                      </a:lnTo>
                      <a:lnTo>
                        <a:pt x="310" y="225"/>
                      </a:lnTo>
                      <a:lnTo>
                        <a:pt x="320" y="223"/>
                      </a:lnTo>
                      <a:lnTo>
                        <a:pt x="322" y="220"/>
                      </a:lnTo>
                      <a:lnTo>
                        <a:pt x="334" y="211"/>
                      </a:lnTo>
                      <a:lnTo>
                        <a:pt x="350" y="202"/>
                      </a:lnTo>
                      <a:lnTo>
                        <a:pt x="351" y="198"/>
                      </a:lnTo>
                      <a:lnTo>
                        <a:pt x="353" y="193"/>
                      </a:lnTo>
                      <a:lnTo>
                        <a:pt x="365" y="200"/>
                      </a:lnTo>
                      <a:lnTo>
                        <a:pt x="372" y="198"/>
                      </a:lnTo>
                      <a:lnTo>
                        <a:pt x="378" y="197"/>
                      </a:lnTo>
                      <a:lnTo>
                        <a:pt x="382" y="197"/>
                      </a:lnTo>
                      <a:lnTo>
                        <a:pt x="407" y="191"/>
                      </a:lnTo>
                      <a:lnTo>
                        <a:pt x="431" y="185"/>
                      </a:lnTo>
                      <a:lnTo>
                        <a:pt x="439" y="182"/>
                      </a:lnTo>
                      <a:lnTo>
                        <a:pt x="448" y="178"/>
                      </a:lnTo>
                      <a:lnTo>
                        <a:pt x="453" y="174"/>
                      </a:lnTo>
                      <a:lnTo>
                        <a:pt x="460" y="172"/>
                      </a:lnTo>
                      <a:lnTo>
                        <a:pt x="468" y="169"/>
                      </a:lnTo>
                      <a:lnTo>
                        <a:pt x="433" y="166"/>
                      </a:lnTo>
                      <a:lnTo>
                        <a:pt x="407" y="170"/>
                      </a:lnTo>
                      <a:lnTo>
                        <a:pt x="404" y="169"/>
                      </a:lnTo>
                      <a:lnTo>
                        <a:pt x="425" y="164"/>
                      </a:lnTo>
                      <a:lnTo>
                        <a:pt x="397" y="164"/>
                      </a:lnTo>
                      <a:lnTo>
                        <a:pt x="411" y="158"/>
                      </a:lnTo>
                      <a:lnTo>
                        <a:pt x="410" y="157"/>
                      </a:lnTo>
                      <a:lnTo>
                        <a:pt x="412" y="156"/>
                      </a:lnTo>
                      <a:lnTo>
                        <a:pt x="438" y="154"/>
                      </a:lnTo>
                      <a:lnTo>
                        <a:pt x="437" y="150"/>
                      </a:lnTo>
                      <a:lnTo>
                        <a:pt x="435" y="150"/>
                      </a:lnTo>
                      <a:lnTo>
                        <a:pt x="413" y="149"/>
                      </a:lnTo>
                      <a:lnTo>
                        <a:pt x="421" y="147"/>
                      </a:lnTo>
                      <a:lnTo>
                        <a:pt x="411" y="142"/>
                      </a:lnTo>
                      <a:lnTo>
                        <a:pt x="432" y="149"/>
                      </a:lnTo>
                      <a:lnTo>
                        <a:pt x="452" y="155"/>
                      </a:lnTo>
                      <a:lnTo>
                        <a:pt x="459" y="165"/>
                      </a:lnTo>
                      <a:lnTo>
                        <a:pt x="469" y="163"/>
                      </a:lnTo>
                      <a:lnTo>
                        <a:pt x="471" y="159"/>
                      </a:lnTo>
                      <a:lnTo>
                        <a:pt x="472" y="165"/>
                      </a:lnTo>
                      <a:lnTo>
                        <a:pt x="477" y="163"/>
                      </a:lnTo>
                      <a:lnTo>
                        <a:pt x="477" y="157"/>
                      </a:lnTo>
                      <a:lnTo>
                        <a:pt x="478" y="150"/>
                      </a:lnTo>
                      <a:lnTo>
                        <a:pt x="472" y="152"/>
                      </a:lnTo>
                      <a:lnTo>
                        <a:pt x="474" y="147"/>
                      </a:lnTo>
                      <a:lnTo>
                        <a:pt x="471" y="148"/>
                      </a:lnTo>
                      <a:lnTo>
                        <a:pt x="468" y="147"/>
                      </a:lnTo>
                      <a:lnTo>
                        <a:pt x="471" y="143"/>
                      </a:lnTo>
                      <a:lnTo>
                        <a:pt x="445" y="138"/>
                      </a:lnTo>
                      <a:lnTo>
                        <a:pt x="442" y="139"/>
                      </a:lnTo>
                      <a:lnTo>
                        <a:pt x="443" y="136"/>
                      </a:lnTo>
                      <a:lnTo>
                        <a:pt x="452" y="133"/>
                      </a:lnTo>
                      <a:lnTo>
                        <a:pt x="437" y="133"/>
                      </a:lnTo>
                      <a:lnTo>
                        <a:pt x="430" y="133"/>
                      </a:lnTo>
                      <a:lnTo>
                        <a:pt x="427" y="130"/>
                      </a:lnTo>
                      <a:lnTo>
                        <a:pt x="449" y="127"/>
                      </a:lnTo>
                      <a:lnTo>
                        <a:pt x="426" y="127"/>
                      </a:lnTo>
                      <a:lnTo>
                        <a:pt x="425" y="128"/>
                      </a:lnTo>
                      <a:lnTo>
                        <a:pt x="425" y="126"/>
                      </a:lnTo>
                      <a:lnTo>
                        <a:pt x="431" y="124"/>
                      </a:lnTo>
                      <a:lnTo>
                        <a:pt x="429" y="122"/>
                      </a:lnTo>
                      <a:lnTo>
                        <a:pt x="446" y="123"/>
                      </a:lnTo>
                      <a:lnTo>
                        <a:pt x="452" y="120"/>
                      </a:lnTo>
                      <a:lnTo>
                        <a:pt x="449" y="117"/>
                      </a:lnTo>
                      <a:lnTo>
                        <a:pt x="458" y="119"/>
                      </a:lnTo>
                      <a:lnTo>
                        <a:pt x="469" y="118"/>
                      </a:lnTo>
                      <a:lnTo>
                        <a:pt x="476" y="121"/>
                      </a:lnTo>
                      <a:lnTo>
                        <a:pt x="462" y="120"/>
                      </a:lnTo>
                      <a:lnTo>
                        <a:pt x="484" y="124"/>
                      </a:lnTo>
                      <a:lnTo>
                        <a:pt x="500" y="120"/>
                      </a:lnTo>
                      <a:lnTo>
                        <a:pt x="501" y="116"/>
                      </a:lnTo>
                      <a:lnTo>
                        <a:pt x="487" y="116"/>
                      </a:lnTo>
                      <a:lnTo>
                        <a:pt x="486" y="118"/>
                      </a:lnTo>
                      <a:lnTo>
                        <a:pt x="482" y="112"/>
                      </a:lnTo>
                      <a:lnTo>
                        <a:pt x="487" y="107"/>
                      </a:lnTo>
                      <a:lnTo>
                        <a:pt x="516" y="109"/>
                      </a:lnTo>
                      <a:lnTo>
                        <a:pt x="514" y="105"/>
                      </a:lnTo>
                      <a:lnTo>
                        <a:pt x="502" y="104"/>
                      </a:lnTo>
                      <a:lnTo>
                        <a:pt x="500" y="99"/>
                      </a:lnTo>
                      <a:lnTo>
                        <a:pt x="489" y="99"/>
                      </a:lnTo>
                      <a:lnTo>
                        <a:pt x="501" y="97"/>
                      </a:lnTo>
                      <a:lnTo>
                        <a:pt x="489" y="94"/>
                      </a:lnTo>
                      <a:lnTo>
                        <a:pt x="489" y="92"/>
                      </a:lnTo>
                      <a:lnTo>
                        <a:pt x="515" y="97"/>
                      </a:lnTo>
                      <a:lnTo>
                        <a:pt x="514" y="89"/>
                      </a:lnTo>
                      <a:lnTo>
                        <a:pt x="494" y="88"/>
                      </a:lnTo>
                      <a:lnTo>
                        <a:pt x="516" y="86"/>
                      </a:lnTo>
                      <a:lnTo>
                        <a:pt x="504" y="84"/>
                      </a:lnTo>
                      <a:lnTo>
                        <a:pt x="498" y="82"/>
                      </a:lnTo>
                      <a:lnTo>
                        <a:pt x="494" y="81"/>
                      </a:lnTo>
                      <a:lnTo>
                        <a:pt x="488" y="78"/>
                      </a:lnTo>
                      <a:lnTo>
                        <a:pt x="504" y="76"/>
                      </a:lnTo>
                      <a:lnTo>
                        <a:pt x="533" y="76"/>
                      </a:lnTo>
                      <a:lnTo>
                        <a:pt x="532" y="69"/>
                      </a:lnTo>
                      <a:lnTo>
                        <a:pt x="516" y="68"/>
                      </a:lnTo>
                      <a:lnTo>
                        <a:pt x="508" y="66"/>
                      </a:lnTo>
                      <a:lnTo>
                        <a:pt x="528" y="66"/>
                      </a:lnTo>
                      <a:lnTo>
                        <a:pt x="507" y="62"/>
                      </a:lnTo>
                      <a:lnTo>
                        <a:pt x="503" y="66"/>
                      </a:lnTo>
                      <a:lnTo>
                        <a:pt x="499" y="64"/>
                      </a:lnTo>
                      <a:lnTo>
                        <a:pt x="507" y="53"/>
                      </a:lnTo>
                      <a:lnTo>
                        <a:pt x="522" y="49"/>
                      </a:lnTo>
                      <a:lnTo>
                        <a:pt x="529" y="46"/>
                      </a:lnTo>
                      <a:lnTo>
                        <a:pt x="523" y="46"/>
                      </a:lnTo>
                      <a:lnTo>
                        <a:pt x="532" y="38"/>
                      </a:lnTo>
                      <a:lnTo>
                        <a:pt x="544" y="38"/>
                      </a:lnTo>
                      <a:lnTo>
                        <a:pt x="545" y="34"/>
                      </a:lnTo>
                      <a:lnTo>
                        <a:pt x="522" y="38"/>
                      </a:lnTo>
                      <a:lnTo>
                        <a:pt x="519" y="35"/>
                      </a:lnTo>
                      <a:lnTo>
                        <a:pt x="540" y="33"/>
                      </a:lnTo>
                      <a:lnTo>
                        <a:pt x="562" y="30"/>
                      </a:lnTo>
                      <a:lnTo>
                        <a:pt x="521" y="30"/>
                      </a:lnTo>
                      <a:lnTo>
                        <a:pt x="578" y="26"/>
                      </a:lnTo>
                      <a:lnTo>
                        <a:pt x="576" y="25"/>
                      </a:lnTo>
                      <a:lnTo>
                        <a:pt x="603" y="19"/>
                      </a:lnTo>
                      <a:lnTo>
                        <a:pt x="568" y="16"/>
                      </a:lnTo>
                      <a:lnTo>
                        <a:pt x="549" y="19"/>
                      </a:lnTo>
                      <a:lnTo>
                        <a:pt x="529" y="21"/>
                      </a:lnTo>
                      <a:lnTo>
                        <a:pt x="528" y="19"/>
                      </a:lnTo>
                      <a:lnTo>
                        <a:pt x="489" y="29"/>
                      </a:lnTo>
                      <a:lnTo>
                        <a:pt x="503" y="22"/>
                      </a:lnTo>
                      <a:lnTo>
                        <a:pt x="512" y="16"/>
                      </a:lnTo>
                      <a:lnTo>
                        <a:pt x="498" y="15"/>
                      </a:lnTo>
                      <a:lnTo>
                        <a:pt x="492" y="18"/>
                      </a:lnTo>
                      <a:lnTo>
                        <a:pt x="464" y="21"/>
                      </a:lnTo>
                      <a:lnTo>
                        <a:pt x="478" y="18"/>
                      </a:lnTo>
                      <a:lnTo>
                        <a:pt x="483" y="15"/>
                      </a:lnTo>
                      <a:lnTo>
                        <a:pt x="415" y="18"/>
                      </a:lnTo>
                      <a:lnTo>
                        <a:pt x="434" y="14"/>
                      </a:lnTo>
                      <a:lnTo>
                        <a:pt x="474" y="14"/>
                      </a:lnTo>
                      <a:lnTo>
                        <a:pt x="519" y="10"/>
                      </a:lnTo>
                      <a:lnTo>
                        <a:pt x="488" y="6"/>
                      </a:lnTo>
                      <a:lnTo>
                        <a:pt x="489" y="4"/>
                      </a:lnTo>
                      <a:lnTo>
                        <a:pt x="398" y="6"/>
                      </a:lnTo>
                      <a:lnTo>
                        <a:pt x="410" y="5"/>
                      </a:lnTo>
                      <a:lnTo>
                        <a:pt x="479" y="3"/>
                      </a:lnTo>
                      <a:lnTo>
                        <a:pt x="452" y="0"/>
                      </a:lnTo>
                      <a:lnTo>
                        <a:pt x="365" y="1"/>
                      </a:lnTo>
                      <a:lnTo>
                        <a:pt x="371" y="3"/>
                      </a:lnTo>
                      <a:lnTo>
                        <a:pt x="364" y="4"/>
                      </a:lnTo>
                      <a:lnTo>
                        <a:pt x="362" y="5"/>
                      </a:lnTo>
                      <a:lnTo>
                        <a:pt x="340" y="4"/>
                      </a:lnTo>
                      <a:lnTo>
                        <a:pt x="310" y="3"/>
                      </a:lnTo>
                      <a:lnTo>
                        <a:pt x="315" y="5"/>
                      </a:lnTo>
                      <a:lnTo>
                        <a:pt x="292" y="4"/>
                      </a:lnTo>
                      <a:lnTo>
                        <a:pt x="332" y="6"/>
                      </a:lnTo>
                      <a:lnTo>
                        <a:pt x="351" y="10"/>
                      </a:lnTo>
                      <a:lnTo>
                        <a:pt x="333" y="7"/>
                      </a:lnTo>
                      <a:lnTo>
                        <a:pt x="333" y="8"/>
                      </a:lnTo>
                      <a:lnTo>
                        <a:pt x="305" y="7"/>
                      </a:lnTo>
                      <a:lnTo>
                        <a:pt x="317" y="13"/>
                      </a:lnTo>
                      <a:lnTo>
                        <a:pt x="307" y="12"/>
                      </a:lnTo>
                      <a:lnTo>
                        <a:pt x="305" y="14"/>
                      </a:lnTo>
                      <a:lnTo>
                        <a:pt x="305" y="17"/>
                      </a:lnTo>
                      <a:lnTo>
                        <a:pt x="253" y="10"/>
                      </a:lnTo>
                      <a:lnTo>
                        <a:pt x="250" y="16"/>
                      </a:lnTo>
                      <a:lnTo>
                        <a:pt x="250" y="18"/>
                      </a:lnTo>
                      <a:lnTo>
                        <a:pt x="228" y="15"/>
                      </a:lnTo>
                      <a:lnTo>
                        <a:pt x="217" y="20"/>
                      </a:lnTo>
                      <a:lnTo>
                        <a:pt x="214" y="20"/>
                      </a:lnTo>
                      <a:lnTo>
                        <a:pt x="218" y="12"/>
                      </a:lnTo>
                      <a:lnTo>
                        <a:pt x="167" y="15"/>
                      </a:lnTo>
                      <a:lnTo>
                        <a:pt x="183" y="21"/>
                      </a:lnTo>
                      <a:lnTo>
                        <a:pt x="169" y="18"/>
                      </a:lnTo>
                      <a:lnTo>
                        <a:pt x="146" y="17"/>
                      </a:lnTo>
                      <a:lnTo>
                        <a:pt x="146" y="20"/>
                      </a:lnTo>
                      <a:lnTo>
                        <a:pt x="143" y="23"/>
                      </a:lnTo>
                      <a:lnTo>
                        <a:pt x="124" y="23"/>
                      </a:lnTo>
                      <a:lnTo>
                        <a:pt x="122" y="27"/>
                      </a:lnTo>
                      <a:lnTo>
                        <a:pt x="120" y="25"/>
                      </a:lnTo>
                      <a:lnTo>
                        <a:pt x="73" y="34"/>
                      </a:lnTo>
                      <a:lnTo>
                        <a:pt x="101" y="34"/>
                      </a:lnTo>
                      <a:lnTo>
                        <a:pt x="94" y="35"/>
                      </a:lnTo>
                      <a:lnTo>
                        <a:pt x="92" y="40"/>
                      </a:lnTo>
                      <a:lnTo>
                        <a:pt x="81" y="45"/>
                      </a:lnTo>
                      <a:lnTo>
                        <a:pt x="44" y="49"/>
                      </a:lnTo>
                      <a:lnTo>
                        <a:pt x="4" y="56"/>
                      </a:lnTo>
                      <a:lnTo>
                        <a:pt x="1" y="58"/>
                      </a:lnTo>
                      <a:lnTo>
                        <a:pt x="1" y="61"/>
                      </a:lnTo>
                      <a:lnTo>
                        <a:pt x="22" y="64"/>
                      </a:lnTo>
                      <a:lnTo>
                        <a:pt x="19" y="66"/>
                      </a:lnTo>
                      <a:lnTo>
                        <a:pt x="17" y="67"/>
                      </a:lnTo>
                      <a:lnTo>
                        <a:pt x="33" y="67"/>
                      </a:lnTo>
                      <a:lnTo>
                        <a:pt x="54" y="66"/>
                      </a:lnTo>
                      <a:lnTo>
                        <a:pt x="51" y="71"/>
                      </a:lnTo>
                      <a:lnTo>
                        <a:pt x="24" y="71"/>
                      </a:lnTo>
                      <a:lnTo>
                        <a:pt x="46" y="73"/>
                      </a:lnTo>
                      <a:lnTo>
                        <a:pt x="37" y="72"/>
                      </a:lnTo>
                      <a:lnTo>
                        <a:pt x="0" y="75"/>
                      </a:lnTo>
                      <a:lnTo>
                        <a:pt x="13" y="76"/>
                      </a:lnTo>
                      <a:lnTo>
                        <a:pt x="23" y="79"/>
                      </a:lnTo>
                      <a:lnTo>
                        <a:pt x="10" y="81"/>
                      </a:lnTo>
                      <a:lnTo>
                        <a:pt x="37" y="89"/>
                      </a:lnTo>
                      <a:lnTo>
                        <a:pt x="33" y="86"/>
                      </a:lnTo>
                      <a:lnTo>
                        <a:pt x="40" y="86"/>
                      </a:lnTo>
                      <a:lnTo>
                        <a:pt x="46" y="86"/>
                      </a:lnTo>
                      <a:lnTo>
                        <a:pt x="64" y="83"/>
                      </a:lnTo>
                      <a:lnTo>
                        <a:pt x="71" y="83"/>
                      </a:lnTo>
                      <a:lnTo>
                        <a:pt x="118" y="91"/>
                      </a:lnTo>
                      <a:lnTo>
                        <a:pt x="114" y="96"/>
                      </a:lnTo>
                      <a:lnTo>
                        <a:pt x="124" y="103"/>
                      </a:lnTo>
                      <a:lnTo>
                        <a:pt x="127" y="106"/>
                      </a:lnTo>
                      <a:lnTo>
                        <a:pt x="125" y="109"/>
                      </a:lnTo>
                      <a:lnTo>
                        <a:pt x="120" y="111"/>
                      </a:lnTo>
                      <a:lnTo>
                        <a:pt x="127" y="111"/>
                      </a:lnTo>
                      <a:lnTo>
                        <a:pt x="128" y="118"/>
                      </a:lnTo>
                      <a:lnTo>
                        <a:pt x="129" y="121"/>
                      </a:lnTo>
                      <a:lnTo>
                        <a:pt x="127" y="126"/>
                      </a:lnTo>
                      <a:lnTo>
                        <a:pt x="130" y="127"/>
                      </a:lnTo>
                      <a:lnTo>
                        <a:pt x="129" y="135"/>
                      </a:lnTo>
                      <a:lnTo>
                        <a:pt x="123" y="137"/>
                      </a:lnTo>
                      <a:lnTo>
                        <a:pt x="120" y="141"/>
                      </a:lnTo>
                      <a:lnTo>
                        <a:pt x="127" y="141"/>
                      </a:lnTo>
                      <a:lnTo>
                        <a:pt x="112" y="147"/>
                      </a:lnTo>
                      <a:lnTo>
                        <a:pt x="119" y="151"/>
                      </a:lnTo>
                      <a:lnTo>
                        <a:pt x="131" y="148"/>
                      </a:lnTo>
                      <a:lnTo>
                        <a:pt x="138" y="138"/>
                      </a:lnTo>
                      <a:lnTo>
                        <a:pt x="140" y="144"/>
                      </a:lnTo>
                      <a:lnTo>
                        <a:pt x="146" y="142"/>
                      </a:lnTo>
                      <a:lnTo>
                        <a:pt x="144" y="145"/>
                      </a:lnTo>
                      <a:lnTo>
                        <a:pt x="154" y="148"/>
                      </a:lnTo>
                      <a:lnTo>
                        <a:pt x="144" y="150"/>
                      </a:lnTo>
                      <a:lnTo>
                        <a:pt x="155" y="150"/>
                      </a:lnTo>
                      <a:lnTo>
                        <a:pt x="147" y="153"/>
                      </a:lnTo>
                      <a:lnTo>
                        <a:pt x="152" y="152"/>
                      </a:lnTo>
                      <a:lnTo>
                        <a:pt x="150" y="153"/>
                      </a:lnTo>
                      <a:lnTo>
                        <a:pt x="157" y="156"/>
                      </a:lnTo>
                      <a:lnTo>
                        <a:pt x="151" y="155"/>
                      </a:lnTo>
                      <a:lnTo>
                        <a:pt x="158" y="159"/>
                      </a:lnTo>
                      <a:lnTo>
                        <a:pt x="157" y="159"/>
                      </a:lnTo>
                      <a:lnTo>
                        <a:pt x="157" y="163"/>
                      </a:lnTo>
                      <a:lnTo>
                        <a:pt x="158" y="165"/>
                      </a:lnTo>
                      <a:lnTo>
                        <a:pt x="123" y="159"/>
                      </a:lnTo>
                      <a:lnTo>
                        <a:pt x="121" y="164"/>
                      </a:lnTo>
                      <a:lnTo>
                        <a:pt x="158" y="172"/>
                      </a:lnTo>
                      <a:lnTo>
                        <a:pt x="152" y="175"/>
                      </a:lnTo>
                      <a:lnTo>
                        <a:pt x="153" y="178"/>
                      </a:lnTo>
                      <a:lnTo>
                        <a:pt x="150" y="181"/>
                      </a:lnTo>
                      <a:lnTo>
                        <a:pt x="151" y="182"/>
                      </a:lnTo>
                      <a:lnTo>
                        <a:pt x="154" y="184"/>
                      </a:lnTo>
                      <a:lnTo>
                        <a:pt x="155" y="185"/>
                      </a:lnTo>
                      <a:lnTo>
                        <a:pt x="149" y="184"/>
                      </a:lnTo>
                      <a:lnTo>
                        <a:pt x="143" y="187"/>
                      </a:lnTo>
                      <a:lnTo>
                        <a:pt x="147" y="188"/>
                      </a:lnTo>
                      <a:lnTo>
                        <a:pt x="119" y="196"/>
                      </a:lnTo>
                      <a:lnTo>
                        <a:pt x="121" y="197"/>
                      </a:lnTo>
                      <a:lnTo>
                        <a:pt x="139" y="196"/>
                      </a:lnTo>
                      <a:lnTo>
                        <a:pt x="144" y="193"/>
                      </a:lnTo>
                      <a:lnTo>
                        <a:pt x="139" y="198"/>
                      </a:lnTo>
                      <a:lnTo>
                        <a:pt x="144" y="200"/>
                      </a:lnTo>
                      <a:lnTo>
                        <a:pt x="121" y="198"/>
                      </a:lnTo>
                      <a:lnTo>
                        <a:pt x="115" y="198"/>
                      </a:lnTo>
                      <a:lnTo>
                        <a:pt x="125" y="201"/>
                      </a:lnTo>
                      <a:lnTo>
                        <a:pt x="113" y="200"/>
                      </a:lnTo>
                      <a:lnTo>
                        <a:pt x="106" y="205"/>
                      </a:lnTo>
                      <a:lnTo>
                        <a:pt x="127" y="202"/>
                      </a:lnTo>
                      <a:lnTo>
                        <a:pt x="125" y="202"/>
                      </a:lnTo>
                      <a:lnTo>
                        <a:pt x="133" y="203"/>
                      </a:lnTo>
                      <a:lnTo>
                        <a:pt x="139" y="202"/>
                      </a:lnTo>
                      <a:lnTo>
                        <a:pt x="143" y="202"/>
                      </a:lnTo>
                      <a:lnTo>
                        <a:pt x="138" y="204"/>
                      </a:lnTo>
                      <a:lnTo>
                        <a:pt x="145" y="204"/>
                      </a:lnTo>
                      <a:lnTo>
                        <a:pt x="141" y="205"/>
                      </a:lnTo>
                      <a:lnTo>
                        <a:pt x="143" y="208"/>
                      </a:lnTo>
                      <a:lnTo>
                        <a:pt x="122" y="204"/>
                      </a:lnTo>
                      <a:lnTo>
                        <a:pt x="103" y="211"/>
                      </a:lnTo>
                      <a:lnTo>
                        <a:pt x="129" y="210"/>
                      </a:lnTo>
                      <a:lnTo>
                        <a:pt x="136" y="213"/>
                      </a:lnTo>
                      <a:lnTo>
                        <a:pt x="129" y="211"/>
                      </a:lnTo>
                      <a:lnTo>
                        <a:pt x="101" y="213"/>
                      </a:lnTo>
                      <a:lnTo>
                        <a:pt x="105" y="215"/>
                      </a:lnTo>
                      <a:lnTo>
                        <a:pt x="115" y="216"/>
                      </a:lnTo>
                      <a:lnTo>
                        <a:pt x="109" y="218"/>
                      </a:lnTo>
                      <a:lnTo>
                        <a:pt x="108" y="220"/>
                      </a:lnTo>
                      <a:lnTo>
                        <a:pt x="105" y="220"/>
                      </a:lnTo>
                      <a:lnTo>
                        <a:pt x="111" y="223"/>
                      </a:lnTo>
                      <a:lnTo>
                        <a:pt x="100" y="223"/>
                      </a:lnTo>
                      <a:lnTo>
                        <a:pt x="98" y="227"/>
                      </a:lnTo>
                      <a:lnTo>
                        <a:pt x="120" y="221"/>
                      </a:lnTo>
                      <a:lnTo>
                        <a:pt x="140" y="215"/>
                      </a:lnTo>
                      <a:lnTo>
                        <a:pt x="136" y="217"/>
                      </a:lnTo>
                      <a:lnTo>
                        <a:pt x="98" y="230"/>
                      </a:lnTo>
                      <a:lnTo>
                        <a:pt x="104" y="230"/>
                      </a:lnTo>
                      <a:lnTo>
                        <a:pt x="99" y="232"/>
                      </a:lnTo>
                      <a:lnTo>
                        <a:pt x="118" y="229"/>
                      </a:lnTo>
                      <a:lnTo>
                        <a:pt x="101" y="234"/>
                      </a:lnTo>
                      <a:lnTo>
                        <a:pt x="103" y="235"/>
                      </a:lnTo>
                      <a:lnTo>
                        <a:pt x="105" y="238"/>
                      </a:lnTo>
                      <a:lnTo>
                        <a:pt x="112" y="238"/>
                      </a:lnTo>
                      <a:lnTo>
                        <a:pt x="127" y="2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5" name="Freeform 7"/>
                <p:cNvSpPr>
                  <a:spLocks noChangeAspect="1"/>
                </p:cNvSpPr>
                <p:nvPr/>
              </p:nvSpPr>
              <p:spPr bwMode="auto">
                <a:xfrm>
                  <a:off x="2257" y="1215"/>
                  <a:ext cx="164" cy="61"/>
                </a:xfrm>
                <a:custGeom>
                  <a:avLst/>
                  <a:gdLst>
                    <a:gd name="T0" fmla="*/ 361 w 126"/>
                    <a:gd name="T1" fmla="*/ 0 h 46"/>
                    <a:gd name="T2" fmla="*/ 350 w 126"/>
                    <a:gd name="T3" fmla="*/ 12 h 46"/>
                    <a:gd name="T4" fmla="*/ 314 w 126"/>
                    <a:gd name="T5" fmla="*/ 27 h 46"/>
                    <a:gd name="T6" fmla="*/ 282 w 126"/>
                    <a:gd name="T7" fmla="*/ 16 h 46"/>
                    <a:gd name="T8" fmla="*/ 276 w 126"/>
                    <a:gd name="T9" fmla="*/ 41 h 46"/>
                    <a:gd name="T10" fmla="*/ 273 w 126"/>
                    <a:gd name="T11" fmla="*/ 36 h 46"/>
                    <a:gd name="T12" fmla="*/ 232 w 126"/>
                    <a:gd name="T13" fmla="*/ 21 h 46"/>
                    <a:gd name="T14" fmla="*/ 220 w 126"/>
                    <a:gd name="T15" fmla="*/ 37 h 46"/>
                    <a:gd name="T16" fmla="*/ 197 w 126"/>
                    <a:gd name="T17" fmla="*/ 21 h 46"/>
                    <a:gd name="T18" fmla="*/ 163 w 126"/>
                    <a:gd name="T19" fmla="*/ 58 h 46"/>
                    <a:gd name="T20" fmla="*/ 146 w 126"/>
                    <a:gd name="T21" fmla="*/ 72 h 46"/>
                    <a:gd name="T22" fmla="*/ 124 w 126"/>
                    <a:gd name="T23" fmla="*/ 48 h 46"/>
                    <a:gd name="T24" fmla="*/ 137 w 126"/>
                    <a:gd name="T25" fmla="*/ 37 h 46"/>
                    <a:gd name="T26" fmla="*/ 78 w 126"/>
                    <a:gd name="T27" fmla="*/ 0 h 46"/>
                    <a:gd name="T28" fmla="*/ 89 w 126"/>
                    <a:gd name="T29" fmla="*/ 12 h 46"/>
                    <a:gd name="T30" fmla="*/ 95 w 126"/>
                    <a:gd name="T31" fmla="*/ 36 h 46"/>
                    <a:gd name="T32" fmla="*/ 60 w 126"/>
                    <a:gd name="T33" fmla="*/ 16 h 46"/>
                    <a:gd name="T34" fmla="*/ 49 w 126"/>
                    <a:gd name="T35" fmla="*/ 27 h 46"/>
                    <a:gd name="T36" fmla="*/ 46 w 126"/>
                    <a:gd name="T37" fmla="*/ 36 h 46"/>
                    <a:gd name="T38" fmla="*/ 57 w 126"/>
                    <a:gd name="T39" fmla="*/ 37 h 46"/>
                    <a:gd name="T40" fmla="*/ 51 w 126"/>
                    <a:gd name="T41" fmla="*/ 41 h 46"/>
                    <a:gd name="T42" fmla="*/ 21 w 126"/>
                    <a:gd name="T43" fmla="*/ 37 h 46"/>
                    <a:gd name="T44" fmla="*/ 29 w 126"/>
                    <a:gd name="T45" fmla="*/ 49 h 46"/>
                    <a:gd name="T46" fmla="*/ 0 w 126"/>
                    <a:gd name="T47" fmla="*/ 49 h 46"/>
                    <a:gd name="T48" fmla="*/ 102 w 126"/>
                    <a:gd name="T49" fmla="*/ 58 h 46"/>
                    <a:gd name="T50" fmla="*/ 86 w 126"/>
                    <a:gd name="T51" fmla="*/ 74 h 46"/>
                    <a:gd name="T52" fmla="*/ 96 w 126"/>
                    <a:gd name="T53" fmla="*/ 85 h 46"/>
                    <a:gd name="T54" fmla="*/ 12 w 126"/>
                    <a:gd name="T55" fmla="*/ 95 h 46"/>
                    <a:gd name="T56" fmla="*/ 83 w 126"/>
                    <a:gd name="T57" fmla="*/ 106 h 46"/>
                    <a:gd name="T58" fmla="*/ 102 w 126"/>
                    <a:gd name="T59" fmla="*/ 117 h 46"/>
                    <a:gd name="T60" fmla="*/ 95 w 126"/>
                    <a:gd name="T61" fmla="*/ 126 h 46"/>
                    <a:gd name="T62" fmla="*/ 103 w 126"/>
                    <a:gd name="T63" fmla="*/ 126 h 46"/>
                    <a:gd name="T64" fmla="*/ 96 w 126"/>
                    <a:gd name="T65" fmla="*/ 141 h 46"/>
                    <a:gd name="T66" fmla="*/ 57 w 126"/>
                    <a:gd name="T67" fmla="*/ 151 h 46"/>
                    <a:gd name="T68" fmla="*/ 89 w 126"/>
                    <a:gd name="T69" fmla="*/ 162 h 46"/>
                    <a:gd name="T70" fmla="*/ 152 w 126"/>
                    <a:gd name="T71" fmla="*/ 167 h 46"/>
                    <a:gd name="T72" fmla="*/ 249 w 126"/>
                    <a:gd name="T73" fmla="*/ 188 h 46"/>
                    <a:gd name="T74" fmla="*/ 321 w 126"/>
                    <a:gd name="T75" fmla="*/ 162 h 46"/>
                    <a:gd name="T76" fmla="*/ 388 w 126"/>
                    <a:gd name="T77" fmla="*/ 135 h 46"/>
                    <a:gd name="T78" fmla="*/ 433 w 126"/>
                    <a:gd name="T79" fmla="*/ 106 h 46"/>
                    <a:gd name="T80" fmla="*/ 450 w 126"/>
                    <a:gd name="T81" fmla="*/ 88 h 46"/>
                    <a:gd name="T82" fmla="*/ 470 w 126"/>
                    <a:gd name="T83" fmla="*/ 86 h 46"/>
                    <a:gd name="T84" fmla="*/ 448 w 126"/>
                    <a:gd name="T85" fmla="*/ 77 h 46"/>
                    <a:gd name="T86" fmla="*/ 470 w 126"/>
                    <a:gd name="T87" fmla="*/ 72 h 46"/>
                    <a:gd name="T88" fmla="*/ 470 w 126"/>
                    <a:gd name="T89" fmla="*/ 64 h 46"/>
                    <a:gd name="T90" fmla="*/ 431 w 126"/>
                    <a:gd name="T91" fmla="*/ 58 h 46"/>
                    <a:gd name="T92" fmla="*/ 437 w 126"/>
                    <a:gd name="T93" fmla="*/ 48 h 46"/>
                    <a:gd name="T94" fmla="*/ 418 w 126"/>
                    <a:gd name="T95" fmla="*/ 41 h 46"/>
                    <a:gd name="T96" fmla="*/ 418 w 126"/>
                    <a:gd name="T97" fmla="*/ 27 h 46"/>
                    <a:gd name="T98" fmla="*/ 433 w 126"/>
                    <a:gd name="T99" fmla="*/ 1 h 46"/>
                    <a:gd name="T100" fmla="*/ 400 w 126"/>
                    <a:gd name="T101" fmla="*/ 12 h 46"/>
                    <a:gd name="T102" fmla="*/ 361 w 126"/>
                    <a:gd name="T103" fmla="*/ 0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46"/>
                    <a:gd name="T158" fmla="*/ 126 w 126"/>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46">
                      <a:moveTo>
                        <a:pt x="97" y="0"/>
                      </a:moveTo>
                      <a:lnTo>
                        <a:pt x="94" y="3"/>
                      </a:lnTo>
                      <a:lnTo>
                        <a:pt x="84" y="6"/>
                      </a:lnTo>
                      <a:lnTo>
                        <a:pt x="75" y="4"/>
                      </a:lnTo>
                      <a:lnTo>
                        <a:pt x="74" y="10"/>
                      </a:lnTo>
                      <a:lnTo>
                        <a:pt x="73" y="8"/>
                      </a:lnTo>
                      <a:lnTo>
                        <a:pt x="62" y="5"/>
                      </a:lnTo>
                      <a:lnTo>
                        <a:pt x="59" y="9"/>
                      </a:lnTo>
                      <a:lnTo>
                        <a:pt x="52" y="5"/>
                      </a:lnTo>
                      <a:lnTo>
                        <a:pt x="44" y="14"/>
                      </a:lnTo>
                      <a:lnTo>
                        <a:pt x="39" y="17"/>
                      </a:lnTo>
                      <a:lnTo>
                        <a:pt x="33" y="11"/>
                      </a:lnTo>
                      <a:lnTo>
                        <a:pt x="37" y="9"/>
                      </a:lnTo>
                      <a:lnTo>
                        <a:pt x="21" y="0"/>
                      </a:lnTo>
                      <a:lnTo>
                        <a:pt x="24" y="3"/>
                      </a:lnTo>
                      <a:lnTo>
                        <a:pt x="25" y="8"/>
                      </a:lnTo>
                      <a:lnTo>
                        <a:pt x="16" y="4"/>
                      </a:lnTo>
                      <a:lnTo>
                        <a:pt x="13" y="6"/>
                      </a:lnTo>
                      <a:lnTo>
                        <a:pt x="12" y="8"/>
                      </a:lnTo>
                      <a:lnTo>
                        <a:pt x="15" y="9"/>
                      </a:lnTo>
                      <a:lnTo>
                        <a:pt x="14" y="10"/>
                      </a:lnTo>
                      <a:lnTo>
                        <a:pt x="5" y="9"/>
                      </a:lnTo>
                      <a:lnTo>
                        <a:pt x="8" y="12"/>
                      </a:lnTo>
                      <a:lnTo>
                        <a:pt x="0" y="12"/>
                      </a:lnTo>
                      <a:lnTo>
                        <a:pt x="27" y="14"/>
                      </a:lnTo>
                      <a:lnTo>
                        <a:pt x="23" y="18"/>
                      </a:lnTo>
                      <a:lnTo>
                        <a:pt x="26" y="20"/>
                      </a:lnTo>
                      <a:lnTo>
                        <a:pt x="3" y="23"/>
                      </a:lnTo>
                      <a:lnTo>
                        <a:pt x="22" y="26"/>
                      </a:lnTo>
                      <a:lnTo>
                        <a:pt x="27" y="29"/>
                      </a:lnTo>
                      <a:lnTo>
                        <a:pt x="25" y="31"/>
                      </a:lnTo>
                      <a:lnTo>
                        <a:pt x="28" y="31"/>
                      </a:lnTo>
                      <a:lnTo>
                        <a:pt x="26" y="34"/>
                      </a:lnTo>
                      <a:lnTo>
                        <a:pt x="15" y="37"/>
                      </a:lnTo>
                      <a:lnTo>
                        <a:pt x="24" y="39"/>
                      </a:lnTo>
                      <a:lnTo>
                        <a:pt x="41" y="41"/>
                      </a:lnTo>
                      <a:lnTo>
                        <a:pt x="67" y="46"/>
                      </a:lnTo>
                      <a:lnTo>
                        <a:pt x="86" y="39"/>
                      </a:lnTo>
                      <a:lnTo>
                        <a:pt x="104" y="33"/>
                      </a:lnTo>
                      <a:lnTo>
                        <a:pt x="116" y="26"/>
                      </a:lnTo>
                      <a:lnTo>
                        <a:pt x="121" y="22"/>
                      </a:lnTo>
                      <a:lnTo>
                        <a:pt x="126" y="21"/>
                      </a:lnTo>
                      <a:lnTo>
                        <a:pt x="120" y="19"/>
                      </a:lnTo>
                      <a:lnTo>
                        <a:pt x="126" y="17"/>
                      </a:lnTo>
                      <a:lnTo>
                        <a:pt x="126" y="15"/>
                      </a:lnTo>
                      <a:lnTo>
                        <a:pt x="115" y="14"/>
                      </a:lnTo>
                      <a:lnTo>
                        <a:pt x="117" y="11"/>
                      </a:lnTo>
                      <a:lnTo>
                        <a:pt x="112" y="10"/>
                      </a:lnTo>
                      <a:lnTo>
                        <a:pt x="112" y="6"/>
                      </a:lnTo>
                      <a:lnTo>
                        <a:pt x="116" y="1"/>
                      </a:lnTo>
                      <a:lnTo>
                        <a:pt x="107" y="3"/>
                      </a:lnTo>
                      <a:lnTo>
                        <a:pt x="97"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01" name="Group 8"/>
              <p:cNvGrpSpPr>
                <a:grpSpLocks noChangeAspect="1"/>
              </p:cNvGrpSpPr>
              <p:nvPr/>
            </p:nvGrpSpPr>
            <p:grpSpPr bwMode="auto">
              <a:xfrm>
                <a:off x="4697413" y="2934617"/>
                <a:ext cx="1041400" cy="958850"/>
                <a:chOff x="2999" y="1699"/>
                <a:chExt cx="782" cy="719"/>
              </a:xfrm>
              <a:solidFill>
                <a:srgbClr val="336600"/>
              </a:solidFill>
            </p:grpSpPr>
            <p:sp>
              <p:nvSpPr>
                <p:cNvPr id="634" name="Freeform 9"/>
                <p:cNvSpPr>
                  <a:spLocks noChangeAspect="1"/>
                </p:cNvSpPr>
                <p:nvPr/>
              </p:nvSpPr>
              <p:spPr bwMode="auto">
                <a:xfrm>
                  <a:off x="3545" y="2107"/>
                  <a:ext cx="13" cy="36"/>
                </a:xfrm>
                <a:custGeom>
                  <a:avLst/>
                  <a:gdLst>
                    <a:gd name="T0" fmla="*/ 15 w 11"/>
                    <a:gd name="T1" fmla="*/ 112 h 27"/>
                    <a:gd name="T2" fmla="*/ 13 w 11"/>
                    <a:gd name="T3" fmla="*/ 113 h 27"/>
                    <a:gd name="T4" fmla="*/ 1 w 11"/>
                    <a:gd name="T5" fmla="*/ 101 h 27"/>
                    <a:gd name="T6" fmla="*/ 0 w 11"/>
                    <a:gd name="T7" fmla="*/ 37 h 27"/>
                    <a:gd name="T8" fmla="*/ 13 w 11"/>
                    <a:gd name="T9" fmla="*/ 0 h 27"/>
                    <a:gd name="T10" fmla="*/ 25 w 11"/>
                    <a:gd name="T11" fmla="*/ 59 h 27"/>
                    <a:gd name="T12" fmla="*/ 15 w 11"/>
                    <a:gd name="T13" fmla="*/ 112 h 27"/>
                    <a:gd name="T14" fmla="*/ 0 60000 65536"/>
                    <a:gd name="T15" fmla="*/ 0 60000 65536"/>
                    <a:gd name="T16" fmla="*/ 0 60000 65536"/>
                    <a:gd name="T17" fmla="*/ 0 60000 65536"/>
                    <a:gd name="T18" fmla="*/ 0 60000 65536"/>
                    <a:gd name="T19" fmla="*/ 0 60000 65536"/>
                    <a:gd name="T20" fmla="*/ 0 60000 65536"/>
                    <a:gd name="T21" fmla="*/ 0 w 11"/>
                    <a:gd name="T22" fmla="*/ 0 h 27"/>
                    <a:gd name="T23" fmla="*/ 11 w 1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7">
                      <a:moveTo>
                        <a:pt x="7" y="26"/>
                      </a:moveTo>
                      <a:lnTo>
                        <a:pt x="6" y="27"/>
                      </a:lnTo>
                      <a:lnTo>
                        <a:pt x="1" y="24"/>
                      </a:lnTo>
                      <a:lnTo>
                        <a:pt x="0" y="9"/>
                      </a:lnTo>
                      <a:lnTo>
                        <a:pt x="6" y="0"/>
                      </a:lnTo>
                      <a:lnTo>
                        <a:pt x="11" y="14"/>
                      </a:lnTo>
                      <a:lnTo>
                        <a:pt x="7"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5" name="Freeform 10"/>
                <p:cNvSpPr>
                  <a:spLocks noChangeAspect="1"/>
                </p:cNvSpPr>
                <p:nvPr/>
              </p:nvSpPr>
              <p:spPr bwMode="auto">
                <a:xfrm>
                  <a:off x="3373" y="1797"/>
                  <a:ext cx="408" cy="332"/>
                </a:xfrm>
                <a:custGeom>
                  <a:avLst/>
                  <a:gdLst>
                    <a:gd name="T0" fmla="*/ 133 w 312"/>
                    <a:gd name="T1" fmla="*/ 404 h 252"/>
                    <a:gd name="T2" fmla="*/ 145 w 312"/>
                    <a:gd name="T3" fmla="*/ 304 h 252"/>
                    <a:gd name="T4" fmla="*/ 107 w 312"/>
                    <a:gd name="T5" fmla="*/ 253 h 252"/>
                    <a:gd name="T6" fmla="*/ 21 w 312"/>
                    <a:gd name="T7" fmla="*/ 125 h 252"/>
                    <a:gd name="T8" fmla="*/ 0 w 312"/>
                    <a:gd name="T9" fmla="*/ 16 h 252"/>
                    <a:gd name="T10" fmla="*/ 27 w 312"/>
                    <a:gd name="T11" fmla="*/ 1 h 252"/>
                    <a:gd name="T12" fmla="*/ 99 w 312"/>
                    <a:gd name="T13" fmla="*/ 50 h 252"/>
                    <a:gd name="T14" fmla="*/ 201 w 312"/>
                    <a:gd name="T15" fmla="*/ 0 h 252"/>
                    <a:gd name="T16" fmla="*/ 211 w 312"/>
                    <a:gd name="T17" fmla="*/ 49 h 252"/>
                    <a:gd name="T18" fmla="*/ 296 w 312"/>
                    <a:gd name="T19" fmla="*/ 149 h 252"/>
                    <a:gd name="T20" fmla="*/ 409 w 312"/>
                    <a:gd name="T21" fmla="*/ 196 h 252"/>
                    <a:gd name="T22" fmla="*/ 510 w 312"/>
                    <a:gd name="T23" fmla="*/ 202 h 252"/>
                    <a:gd name="T24" fmla="*/ 561 w 312"/>
                    <a:gd name="T25" fmla="*/ 182 h 252"/>
                    <a:gd name="T26" fmla="*/ 568 w 312"/>
                    <a:gd name="T27" fmla="*/ 159 h 252"/>
                    <a:gd name="T28" fmla="*/ 673 w 312"/>
                    <a:gd name="T29" fmla="*/ 108 h 252"/>
                    <a:gd name="T30" fmla="*/ 819 w 312"/>
                    <a:gd name="T31" fmla="*/ 138 h 252"/>
                    <a:gd name="T32" fmla="*/ 910 w 312"/>
                    <a:gd name="T33" fmla="*/ 202 h 252"/>
                    <a:gd name="T34" fmla="*/ 979 w 312"/>
                    <a:gd name="T35" fmla="*/ 275 h 252"/>
                    <a:gd name="T36" fmla="*/ 966 w 312"/>
                    <a:gd name="T37" fmla="*/ 370 h 252"/>
                    <a:gd name="T38" fmla="*/ 990 w 312"/>
                    <a:gd name="T39" fmla="*/ 426 h 252"/>
                    <a:gd name="T40" fmla="*/ 996 w 312"/>
                    <a:gd name="T41" fmla="*/ 497 h 252"/>
                    <a:gd name="T42" fmla="*/ 1063 w 312"/>
                    <a:gd name="T43" fmla="*/ 570 h 252"/>
                    <a:gd name="T44" fmla="*/ 1033 w 312"/>
                    <a:gd name="T45" fmla="*/ 677 h 252"/>
                    <a:gd name="T46" fmla="*/ 1113 w 312"/>
                    <a:gd name="T47" fmla="*/ 771 h 252"/>
                    <a:gd name="T48" fmla="*/ 1178 w 312"/>
                    <a:gd name="T49" fmla="*/ 863 h 252"/>
                    <a:gd name="T50" fmla="*/ 1194 w 312"/>
                    <a:gd name="T51" fmla="*/ 899 h 252"/>
                    <a:gd name="T52" fmla="*/ 1122 w 312"/>
                    <a:gd name="T53" fmla="*/ 946 h 252"/>
                    <a:gd name="T54" fmla="*/ 1055 w 312"/>
                    <a:gd name="T55" fmla="*/ 988 h 252"/>
                    <a:gd name="T56" fmla="*/ 932 w 312"/>
                    <a:gd name="T57" fmla="*/ 974 h 252"/>
                    <a:gd name="T58" fmla="*/ 843 w 312"/>
                    <a:gd name="T59" fmla="*/ 913 h 252"/>
                    <a:gd name="T60" fmla="*/ 772 w 312"/>
                    <a:gd name="T61" fmla="*/ 885 h 252"/>
                    <a:gd name="T62" fmla="*/ 638 w 312"/>
                    <a:gd name="T63" fmla="*/ 880 h 252"/>
                    <a:gd name="T64" fmla="*/ 535 w 312"/>
                    <a:gd name="T65" fmla="*/ 816 h 252"/>
                    <a:gd name="T66" fmla="*/ 463 w 312"/>
                    <a:gd name="T67" fmla="*/ 729 h 252"/>
                    <a:gd name="T68" fmla="*/ 387 w 312"/>
                    <a:gd name="T69" fmla="*/ 655 h 252"/>
                    <a:gd name="T70" fmla="*/ 361 w 312"/>
                    <a:gd name="T71" fmla="*/ 628 h 252"/>
                    <a:gd name="T72" fmla="*/ 333 w 312"/>
                    <a:gd name="T73" fmla="*/ 672 h 252"/>
                    <a:gd name="T74" fmla="*/ 298 w 312"/>
                    <a:gd name="T75" fmla="*/ 597 h 252"/>
                    <a:gd name="T76" fmla="*/ 276 w 312"/>
                    <a:gd name="T77" fmla="*/ 541 h 252"/>
                    <a:gd name="T78" fmla="*/ 211 w 312"/>
                    <a:gd name="T79" fmla="*/ 485 h 2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252"/>
                    <a:gd name="T122" fmla="*/ 312 w 312"/>
                    <a:gd name="T123" fmla="*/ 252 h 2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252">
                      <a:moveTo>
                        <a:pt x="43" y="114"/>
                      </a:moveTo>
                      <a:lnTo>
                        <a:pt x="35" y="102"/>
                      </a:lnTo>
                      <a:lnTo>
                        <a:pt x="33" y="93"/>
                      </a:lnTo>
                      <a:lnTo>
                        <a:pt x="38" y="77"/>
                      </a:lnTo>
                      <a:lnTo>
                        <a:pt x="38" y="69"/>
                      </a:lnTo>
                      <a:lnTo>
                        <a:pt x="28" y="64"/>
                      </a:lnTo>
                      <a:lnTo>
                        <a:pt x="13" y="43"/>
                      </a:lnTo>
                      <a:lnTo>
                        <a:pt x="5" y="32"/>
                      </a:lnTo>
                      <a:lnTo>
                        <a:pt x="1" y="13"/>
                      </a:lnTo>
                      <a:lnTo>
                        <a:pt x="0" y="4"/>
                      </a:lnTo>
                      <a:lnTo>
                        <a:pt x="6" y="0"/>
                      </a:lnTo>
                      <a:lnTo>
                        <a:pt x="7" y="1"/>
                      </a:lnTo>
                      <a:lnTo>
                        <a:pt x="9" y="4"/>
                      </a:lnTo>
                      <a:lnTo>
                        <a:pt x="26" y="13"/>
                      </a:lnTo>
                      <a:lnTo>
                        <a:pt x="38" y="9"/>
                      </a:lnTo>
                      <a:lnTo>
                        <a:pt x="53" y="0"/>
                      </a:lnTo>
                      <a:lnTo>
                        <a:pt x="56" y="9"/>
                      </a:lnTo>
                      <a:lnTo>
                        <a:pt x="55" y="12"/>
                      </a:lnTo>
                      <a:lnTo>
                        <a:pt x="68" y="21"/>
                      </a:lnTo>
                      <a:lnTo>
                        <a:pt x="77" y="37"/>
                      </a:lnTo>
                      <a:lnTo>
                        <a:pt x="93" y="43"/>
                      </a:lnTo>
                      <a:lnTo>
                        <a:pt x="107" y="49"/>
                      </a:lnTo>
                      <a:lnTo>
                        <a:pt x="121" y="53"/>
                      </a:lnTo>
                      <a:lnTo>
                        <a:pt x="133" y="51"/>
                      </a:lnTo>
                      <a:lnTo>
                        <a:pt x="144" y="49"/>
                      </a:lnTo>
                      <a:lnTo>
                        <a:pt x="147" y="46"/>
                      </a:lnTo>
                      <a:lnTo>
                        <a:pt x="144" y="40"/>
                      </a:lnTo>
                      <a:lnTo>
                        <a:pt x="148" y="40"/>
                      </a:lnTo>
                      <a:lnTo>
                        <a:pt x="159" y="30"/>
                      </a:lnTo>
                      <a:lnTo>
                        <a:pt x="176" y="27"/>
                      </a:lnTo>
                      <a:lnTo>
                        <a:pt x="189" y="26"/>
                      </a:lnTo>
                      <a:lnTo>
                        <a:pt x="214" y="35"/>
                      </a:lnTo>
                      <a:lnTo>
                        <a:pt x="225" y="42"/>
                      </a:lnTo>
                      <a:lnTo>
                        <a:pt x="238" y="51"/>
                      </a:lnTo>
                      <a:lnTo>
                        <a:pt x="251" y="52"/>
                      </a:lnTo>
                      <a:lnTo>
                        <a:pt x="256" y="70"/>
                      </a:lnTo>
                      <a:lnTo>
                        <a:pt x="254" y="91"/>
                      </a:lnTo>
                      <a:lnTo>
                        <a:pt x="252" y="93"/>
                      </a:lnTo>
                      <a:lnTo>
                        <a:pt x="252" y="101"/>
                      </a:lnTo>
                      <a:lnTo>
                        <a:pt x="259" y="107"/>
                      </a:lnTo>
                      <a:lnTo>
                        <a:pt x="258" y="110"/>
                      </a:lnTo>
                      <a:lnTo>
                        <a:pt x="261" y="125"/>
                      </a:lnTo>
                      <a:lnTo>
                        <a:pt x="263" y="139"/>
                      </a:lnTo>
                      <a:lnTo>
                        <a:pt x="278" y="144"/>
                      </a:lnTo>
                      <a:lnTo>
                        <a:pt x="281" y="150"/>
                      </a:lnTo>
                      <a:lnTo>
                        <a:pt x="270" y="171"/>
                      </a:lnTo>
                      <a:lnTo>
                        <a:pt x="280" y="183"/>
                      </a:lnTo>
                      <a:lnTo>
                        <a:pt x="291" y="194"/>
                      </a:lnTo>
                      <a:lnTo>
                        <a:pt x="303" y="200"/>
                      </a:lnTo>
                      <a:lnTo>
                        <a:pt x="308" y="217"/>
                      </a:lnTo>
                      <a:lnTo>
                        <a:pt x="312" y="219"/>
                      </a:lnTo>
                      <a:lnTo>
                        <a:pt x="312" y="226"/>
                      </a:lnTo>
                      <a:lnTo>
                        <a:pt x="299" y="232"/>
                      </a:lnTo>
                      <a:lnTo>
                        <a:pt x="294" y="238"/>
                      </a:lnTo>
                      <a:lnTo>
                        <a:pt x="293" y="252"/>
                      </a:lnTo>
                      <a:lnTo>
                        <a:pt x="276" y="249"/>
                      </a:lnTo>
                      <a:lnTo>
                        <a:pt x="260" y="247"/>
                      </a:lnTo>
                      <a:lnTo>
                        <a:pt x="244" y="245"/>
                      </a:lnTo>
                      <a:lnTo>
                        <a:pt x="227" y="241"/>
                      </a:lnTo>
                      <a:lnTo>
                        <a:pt x="220" y="230"/>
                      </a:lnTo>
                      <a:lnTo>
                        <a:pt x="215" y="218"/>
                      </a:lnTo>
                      <a:lnTo>
                        <a:pt x="202" y="223"/>
                      </a:lnTo>
                      <a:lnTo>
                        <a:pt x="190" y="228"/>
                      </a:lnTo>
                      <a:lnTo>
                        <a:pt x="167" y="222"/>
                      </a:lnTo>
                      <a:lnTo>
                        <a:pt x="154" y="214"/>
                      </a:lnTo>
                      <a:lnTo>
                        <a:pt x="140" y="206"/>
                      </a:lnTo>
                      <a:lnTo>
                        <a:pt x="128" y="194"/>
                      </a:lnTo>
                      <a:lnTo>
                        <a:pt x="121" y="184"/>
                      </a:lnTo>
                      <a:lnTo>
                        <a:pt x="108" y="164"/>
                      </a:lnTo>
                      <a:lnTo>
                        <a:pt x="101" y="165"/>
                      </a:lnTo>
                      <a:lnTo>
                        <a:pt x="94" y="161"/>
                      </a:lnTo>
                      <a:lnTo>
                        <a:pt x="94" y="159"/>
                      </a:lnTo>
                      <a:lnTo>
                        <a:pt x="89" y="168"/>
                      </a:lnTo>
                      <a:lnTo>
                        <a:pt x="87" y="169"/>
                      </a:lnTo>
                      <a:lnTo>
                        <a:pt x="83" y="162"/>
                      </a:lnTo>
                      <a:lnTo>
                        <a:pt x="78" y="150"/>
                      </a:lnTo>
                      <a:lnTo>
                        <a:pt x="72" y="150"/>
                      </a:lnTo>
                      <a:lnTo>
                        <a:pt x="72" y="137"/>
                      </a:lnTo>
                      <a:lnTo>
                        <a:pt x="67" y="129"/>
                      </a:lnTo>
                      <a:lnTo>
                        <a:pt x="55" y="122"/>
                      </a:lnTo>
                      <a:lnTo>
                        <a:pt x="43" y="1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6" name="Freeform 11"/>
                <p:cNvSpPr>
                  <a:spLocks noChangeAspect="1"/>
                </p:cNvSpPr>
                <p:nvPr/>
              </p:nvSpPr>
              <p:spPr bwMode="auto">
                <a:xfrm>
                  <a:off x="3290" y="1851"/>
                  <a:ext cx="197" cy="188"/>
                </a:xfrm>
                <a:custGeom>
                  <a:avLst/>
                  <a:gdLst>
                    <a:gd name="T0" fmla="*/ 373 w 151"/>
                    <a:gd name="T1" fmla="*/ 238 h 143"/>
                    <a:gd name="T2" fmla="*/ 369 w 151"/>
                    <a:gd name="T3" fmla="*/ 202 h 143"/>
                    <a:gd name="T4" fmla="*/ 386 w 151"/>
                    <a:gd name="T5" fmla="*/ 142 h 143"/>
                    <a:gd name="T6" fmla="*/ 386 w 151"/>
                    <a:gd name="T7" fmla="*/ 110 h 143"/>
                    <a:gd name="T8" fmla="*/ 348 w 151"/>
                    <a:gd name="T9" fmla="*/ 88 h 143"/>
                    <a:gd name="T10" fmla="*/ 290 w 151"/>
                    <a:gd name="T11" fmla="*/ 9 h 143"/>
                    <a:gd name="T12" fmla="*/ 264 w 151"/>
                    <a:gd name="T13" fmla="*/ 16 h 143"/>
                    <a:gd name="T14" fmla="*/ 248 w 151"/>
                    <a:gd name="T15" fmla="*/ 0 h 143"/>
                    <a:gd name="T16" fmla="*/ 174 w 151"/>
                    <a:gd name="T17" fmla="*/ 0 h 143"/>
                    <a:gd name="T18" fmla="*/ 162 w 151"/>
                    <a:gd name="T19" fmla="*/ 16 h 143"/>
                    <a:gd name="T20" fmla="*/ 111 w 151"/>
                    <a:gd name="T21" fmla="*/ 64 h 143"/>
                    <a:gd name="T22" fmla="*/ 114 w 151"/>
                    <a:gd name="T23" fmla="*/ 130 h 143"/>
                    <a:gd name="T24" fmla="*/ 114 w 151"/>
                    <a:gd name="T25" fmla="*/ 201 h 143"/>
                    <a:gd name="T26" fmla="*/ 57 w 151"/>
                    <a:gd name="T27" fmla="*/ 233 h 143"/>
                    <a:gd name="T28" fmla="*/ 0 w 151"/>
                    <a:gd name="T29" fmla="*/ 266 h 143"/>
                    <a:gd name="T30" fmla="*/ 38 w 151"/>
                    <a:gd name="T31" fmla="*/ 347 h 143"/>
                    <a:gd name="T32" fmla="*/ 89 w 151"/>
                    <a:gd name="T33" fmla="*/ 373 h 143"/>
                    <a:gd name="T34" fmla="*/ 149 w 151"/>
                    <a:gd name="T35" fmla="*/ 397 h 143"/>
                    <a:gd name="T36" fmla="*/ 200 w 151"/>
                    <a:gd name="T37" fmla="*/ 425 h 143"/>
                    <a:gd name="T38" fmla="*/ 257 w 151"/>
                    <a:gd name="T39" fmla="*/ 452 h 143"/>
                    <a:gd name="T40" fmla="*/ 307 w 151"/>
                    <a:gd name="T41" fmla="*/ 504 h 143"/>
                    <a:gd name="T42" fmla="*/ 369 w 151"/>
                    <a:gd name="T43" fmla="*/ 559 h 143"/>
                    <a:gd name="T44" fmla="*/ 464 w 151"/>
                    <a:gd name="T45" fmla="*/ 561 h 143"/>
                    <a:gd name="T46" fmla="*/ 493 w 151"/>
                    <a:gd name="T47" fmla="*/ 504 h 143"/>
                    <a:gd name="T48" fmla="*/ 541 w 151"/>
                    <a:gd name="T49" fmla="*/ 500 h 143"/>
                    <a:gd name="T50" fmla="*/ 570 w 151"/>
                    <a:gd name="T51" fmla="*/ 504 h 143"/>
                    <a:gd name="T52" fmla="*/ 554 w 151"/>
                    <a:gd name="T53" fmla="*/ 476 h 143"/>
                    <a:gd name="T54" fmla="*/ 535 w 151"/>
                    <a:gd name="T55" fmla="*/ 427 h 143"/>
                    <a:gd name="T56" fmla="*/ 513 w 151"/>
                    <a:gd name="T57" fmla="*/ 427 h 143"/>
                    <a:gd name="T58" fmla="*/ 513 w 151"/>
                    <a:gd name="T59" fmla="*/ 377 h 143"/>
                    <a:gd name="T60" fmla="*/ 496 w 151"/>
                    <a:gd name="T61" fmla="*/ 347 h 143"/>
                    <a:gd name="T62" fmla="*/ 449 w 151"/>
                    <a:gd name="T63" fmla="*/ 317 h 143"/>
                    <a:gd name="T64" fmla="*/ 407 w 151"/>
                    <a:gd name="T65" fmla="*/ 287 h 143"/>
                    <a:gd name="T66" fmla="*/ 373 w 151"/>
                    <a:gd name="T67" fmla="*/ 238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143"/>
                    <a:gd name="T104" fmla="*/ 151 w 151"/>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143">
                      <a:moveTo>
                        <a:pt x="99" y="61"/>
                      </a:moveTo>
                      <a:lnTo>
                        <a:pt x="97" y="52"/>
                      </a:lnTo>
                      <a:lnTo>
                        <a:pt x="102" y="36"/>
                      </a:lnTo>
                      <a:lnTo>
                        <a:pt x="102" y="28"/>
                      </a:lnTo>
                      <a:lnTo>
                        <a:pt x="92" y="23"/>
                      </a:lnTo>
                      <a:lnTo>
                        <a:pt x="77" y="2"/>
                      </a:lnTo>
                      <a:lnTo>
                        <a:pt x="70" y="4"/>
                      </a:lnTo>
                      <a:lnTo>
                        <a:pt x="66" y="0"/>
                      </a:lnTo>
                      <a:lnTo>
                        <a:pt x="46" y="0"/>
                      </a:lnTo>
                      <a:lnTo>
                        <a:pt x="43" y="4"/>
                      </a:lnTo>
                      <a:lnTo>
                        <a:pt x="29" y="16"/>
                      </a:lnTo>
                      <a:lnTo>
                        <a:pt x="30" y="33"/>
                      </a:lnTo>
                      <a:lnTo>
                        <a:pt x="30" y="51"/>
                      </a:lnTo>
                      <a:lnTo>
                        <a:pt x="15" y="59"/>
                      </a:lnTo>
                      <a:lnTo>
                        <a:pt x="0" y="68"/>
                      </a:lnTo>
                      <a:lnTo>
                        <a:pt x="10" y="88"/>
                      </a:lnTo>
                      <a:lnTo>
                        <a:pt x="24" y="95"/>
                      </a:lnTo>
                      <a:lnTo>
                        <a:pt x="39" y="101"/>
                      </a:lnTo>
                      <a:lnTo>
                        <a:pt x="53" y="108"/>
                      </a:lnTo>
                      <a:lnTo>
                        <a:pt x="68" y="115"/>
                      </a:lnTo>
                      <a:lnTo>
                        <a:pt x="81" y="128"/>
                      </a:lnTo>
                      <a:lnTo>
                        <a:pt x="97" y="142"/>
                      </a:lnTo>
                      <a:lnTo>
                        <a:pt x="123" y="143"/>
                      </a:lnTo>
                      <a:lnTo>
                        <a:pt x="130" y="128"/>
                      </a:lnTo>
                      <a:lnTo>
                        <a:pt x="143" y="127"/>
                      </a:lnTo>
                      <a:lnTo>
                        <a:pt x="151" y="128"/>
                      </a:lnTo>
                      <a:lnTo>
                        <a:pt x="147" y="121"/>
                      </a:lnTo>
                      <a:lnTo>
                        <a:pt x="142" y="109"/>
                      </a:lnTo>
                      <a:lnTo>
                        <a:pt x="136" y="109"/>
                      </a:lnTo>
                      <a:lnTo>
                        <a:pt x="136" y="96"/>
                      </a:lnTo>
                      <a:lnTo>
                        <a:pt x="131" y="88"/>
                      </a:lnTo>
                      <a:lnTo>
                        <a:pt x="119" y="81"/>
                      </a:lnTo>
                      <a:lnTo>
                        <a:pt x="107" y="73"/>
                      </a:lnTo>
                      <a:lnTo>
                        <a:pt x="99" y="6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7" name="Freeform 12"/>
                <p:cNvSpPr>
                  <a:spLocks noChangeAspect="1"/>
                </p:cNvSpPr>
                <p:nvPr/>
              </p:nvSpPr>
              <p:spPr bwMode="auto">
                <a:xfrm>
                  <a:off x="3451" y="2018"/>
                  <a:ext cx="37" cy="34"/>
                </a:xfrm>
                <a:custGeom>
                  <a:avLst/>
                  <a:gdLst>
                    <a:gd name="T0" fmla="*/ 83 w 29"/>
                    <a:gd name="T1" fmla="*/ 35 h 25"/>
                    <a:gd name="T2" fmla="*/ 65 w 29"/>
                    <a:gd name="T3" fmla="*/ 37 h 25"/>
                    <a:gd name="T4" fmla="*/ 69 w 29"/>
                    <a:gd name="T5" fmla="*/ 50 h 25"/>
                    <a:gd name="T6" fmla="*/ 98 w 29"/>
                    <a:gd name="T7" fmla="*/ 117 h 25"/>
                    <a:gd name="T8" fmla="*/ 59 w 29"/>
                    <a:gd name="T9" fmla="*/ 106 h 25"/>
                    <a:gd name="T10" fmla="*/ 47 w 29"/>
                    <a:gd name="T11" fmla="*/ 83 h 25"/>
                    <a:gd name="T12" fmla="*/ 0 w 29"/>
                    <a:gd name="T13" fmla="*/ 76 h 25"/>
                    <a:gd name="T14" fmla="*/ 23 w 29"/>
                    <a:gd name="T15" fmla="*/ 1 h 25"/>
                    <a:gd name="T16" fmla="*/ 69 w 29"/>
                    <a:gd name="T17" fmla="*/ 0 h 25"/>
                    <a:gd name="T18" fmla="*/ 83 w 29"/>
                    <a:gd name="T19" fmla="*/ 3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5"/>
                    <a:gd name="T32" fmla="*/ 29 w 2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5">
                      <a:moveTo>
                        <a:pt x="24" y="7"/>
                      </a:moveTo>
                      <a:lnTo>
                        <a:pt x="19" y="8"/>
                      </a:lnTo>
                      <a:lnTo>
                        <a:pt x="20" y="11"/>
                      </a:lnTo>
                      <a:lnTo>
                        <a:pt x="29" y="25"/>
                      </a:lnTo>
                      <a:lnTo>
                        <a:pt x="17" y="23"/>
                      </a:lnTo>
                      <a:lnTo>
                        <a:pt x="14" y="18"/>
                      </a:lnTo>
                      <a:lnTo>
                        <a:pt x="0" y="16"/>
                      </a:lnTo>
                      <a:lnTo>
                        <a:pt x="7" y="1"/>
                      </a:lnTo>
                      <a:lnTo>
                        <a:pt x="20" y="0"/>
                      </a:lnTo>
                      <a:lnTo>
                        <a:pt x="24"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8" name="Freeform 13"/>
                <p:cNvSpPr>
                  <a:spLocks noChangeAspect="1"/>
                </p:cNvSpPr>
                <p:nvPr/>
              </p:nvSpPr>
              <p:spPr bwMode="auto">
                <a:xfrm>
                  <a:off x="3207" y="1945"/>
                  <a:ext cx="25" cy="85"/>
                </a:xfrm>
                <a:custGeom>
                  <a:avLst/>
                  <a:gdLst>
                    <a:gd name="T0" fmla="*/ 68 w 18"/>
                    <a:gd name="T1" fmla="*/ 248 h 65"/>
                    <a:gd name="T2" fmla="*/ 36 w 18"/>
                    <a:gd name="T3" fmla="*/ 188 h 65"/>
                    <a:gd name="T4" fmla="*/ 0 w 18"/>
                    <a:gd name="T5" fmla="*/ 124 h 65"/>
                    <a:gd name="T6" fmla="*/ 29 w 18"/>
                    <a:gd name="T7" fmla="*/ 65 h 65"/>
                    <a:gd name="T8" fmla="*/ 50 w 18"/>
                    <a:gd name="T9" fmla="*/ 9 h 65"/>
                    <a:gd name="T10" fmla="*/ 89 w 18"/>
                    <a:gd name="T11" fmla="*/ 0 h 65"/>
                    <a:gd name="T12" fmla="*/ 94 w 18"/>
                    <a:gd name="T13" fmla="*/ 35 h 65"/>
                    <a:gd name="T14" fmla="*/ 89 w 18"/>
                    <a:gd name="T15" fmla="*/ 85 h 65"/>
                    <a:gd name="T16" fmla="*/ 83 w 18"/>
                    <a:gd name="T17" fmla="*/ 137 h 65"/>
                    <a:gd name="T18" fmla="*/ 78 w 18"/>
                    <a:gd name="T19" fmla="*/ 190 h 65"/>
                    <a:gd name="T20" fmla="*/ 69 w 18"/>
                    <a:gd name="T21" fmla="*/ 246 h 65"/>
                    <a:gd name="T22" fmla="*/ 68 w 18"/>
                    <a:gd name="T23" fmla="*/ 248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65"/>
                    <a:gd name="T38" fmla="*/ 18 w 18"/>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65">
                      <a:moveTo>
                        <a:pt x="13" y="65"/>
                      </a:moveTo>
                      <a:lnTo>
                        <a:pt x="7" y="49"/>
                      </a:lnTo>
                      <a:lnTo>
                        <a:pt x="0" y="33"/>
                      </a:lnTo>
                      <a:lnTo>
                        <a:pt x="6" y="17"/>
                      </a:lnTo>
                      <a:lnTo>
                        <a:pt x="10" y="2"/>
                      </a:lnTo>
                      <a:lnTo>
                        <a:pt x="17" y="0"/>
                      </a:lnTo>
                      <a:lnTo>
                        <a:pt x="18" y="9"/>
                      </a:lnTo>
                      <a:lnTo>
                        <a:pt x="17" y="22"/>
                      </a:lnTo>
                      <a:lnTo>
                        <a:pt x="16" y="36"/>
                      </a:lnTo>
                      <a:lnTo>
                        <a:pt x="15" y="50"/>
                      </a:lnTo>
                      <a:lnTo>
                        <a:pt x="14" y="64"/>
                      </a:lnTo>
                      <a:lnTo>
                        <a:pt x="13" y="6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9" name="Freeform 14"/>
                <p:cNvSpPr>
                  <a:spLocks noChangeAspect="1"/>
                </p:cNvSpPr>
                <p:nvPr/>
              </p:nvSpPr>
              <p:spPr bwMode="auto">
                <a:xfrm>
                  <a:off x="3226" y="1941"/>
                  <a:ext cx="76" cy="97"/>
                </a:xfrm>
                <a:custGeom>
                  <a:avLst/>
                  <a:gdLst>
                    <a:gd name="T0" fmla="*/ 82 w 59"/>
                    <a:gd name="T1" fmla="*/ 73 h 74"/>
                    <a:gd name="T2" fmla="*/ 13 w 59"/>
                    <a:gd name="T3" fmla="*/ 49 h 74"/>
                    <a:gd name="T4" fmla="*/ 10 w 59"/>
                    <a:gd name="T5" fmla="*/ 96 h 74"/>
                    <a:gd name="T6" fmla="*/ 8 w 59"/>
                    <a:gd name="T7" fmla="*/ 151 h 74"/>
                    <a:gd name="T8" fmla="*/ 1 w 59"/>
                    <a:gd name="T9" fmla="*/ 203 h 74"/>
                    <a:gd name="T10" fmla="*/ 0 w 59"/>
                    <a:gd name="T11" fmla="*/ 260 h 74"/>
                    <a:gd name="T12" fmla="*/ 1 w 59"/>
                    <a:gd name="T13" fmla="*/ 273 h 74"/>
                    <a:gd name="T14" fmla="*/ 59 w 59"/>
                    <a:gd name="T15" fmla="*/ 286 h 74"/>
                    <a:gd name="T16" fmla="*/ 91 w 59"/>
                    <a:gd name="T17" fmla="*/ 239 h 74"/>
                    <a:gd name="T18" fmla="*/ 134 w 59"/>
                    <a:gd name="T19" fmla="*/ 233 h 74"/>
                    <a:gd name="T20" fmla="*/ 156 w 59"/>
                    <a:gd name="T21" fmla="*/ 195 h 74"/>
                    <a:gd name="T22" fmla="*/ 97 w 59"/>
                    <a:gd name="T23" fmla="*/ 126 h 74"/>
                    <a:gd name="T24" fmla="*/ 151 w 59"/>
                    <a:gd name="T25" fmla="*/ 104 h 74"/>
                    <a:gd name="T26" fmla="*/ 209 w 59"/>
                    <a:gd name="T27" fmla="*/ 77 h 74"/>
                    <a:gd name="T28" fmla="*/ 173 w 59"/>
                    <a:gd name="T29" fmla="*/ 0 h 74"/>
                    <a:gd name="T30" fmla="*/ 133 w 59"/>
                    <a:gd name="T31" fmla="*/ 37 h 74"/>
                    <a:gd name="T32" fmla="*/ 82 w 59"/>
                    <a:gd name="T33" fmla="*/ 73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4"/>
                    <a:gd name="T53" fmla="*/ 59 w 59"/>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4">
                      <a:moveTo>
                        <a:pt x="23" y="19"/>
                      </a:moveTo>
                      <a:lnTo>
                        <a:pt x="4" y="12"/>
                      </a:lnTo>
                      <a:lnTo>
                        <a:pt x="3" y="25"/>
                      </a:lnTo>
                      <a:lnTo>
                        <a:pt x="2" y="39"/>
                      </a:lnTo>
                      <a:lnTo>
                        <a:pt x="1" y="53"/>
                      </a:lnTo>
                      <a:lnTo>
                        <a:pt x="0" y="67"/>
                      </a:lnTo>
                      <a:lnTo>
                        <a:pt x="1" y="70"/>
                      </a:lnTo>
                      <a:lnTo>
                        <a:pt x="17" y="74"/>
                      </a:lnTo>
                      <a:lnTo>
                        <a:pt x="26" y="62"/>
                      </a:lnTo>
                      <a:lnTo>
                        <a:pt x="38" y="60"/>
                      </a:lnTo>
                      <a:lnTo>
                        <a:pt x="44" y="50"/>
                      </a:lnTo>
                      <a:lnTo>
                        <a:pt x="27" y="33"/>
                      </a:lnTo>
                      <a:lnTo>
                        <a:pt x="43" y="27"/>
                      </a:lnTo>
                      <a:lnTo>
                        <a:pt x="59" y="20"/>
                      </a:lnTo>
                      <a:lnTo>
                        <a:pt x="49" y="0"/>
                      </a:lnTo>
                      <a:lnTo>
                        <a:pt x="37" y="9"/>
                      </a:lnTo>
                      <a:lnTo>
                        <a:pt x="23" y="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0" name="Freeform 15"/>
                <p:cNvSpPr>
                  <a:spLocks noChangeAspect="1"/>
                </p:cNvSpPr>
                <p:nvPr/>
              </p:nvSpPr>
              <p:spPr bwMode="auto">
                <a:xfrm>
                  <a:off x="3576" y="2133"/>
                  <a:ext cx="149" cy="192"/>
                </a:xfrm>
                <a:custGeom>
                  <a:avLst/>
                  <a:gdLst>
                    <a:gd name="T0" fmla="*/ 435 w 114"/>
                    <a:gd name="T1" fmla="*/ 178 h 146"/>
                    <a:gd name="T2" fmla="*/ 399 w 114"/>
                    <a:gd name="T3" fmla="*/ 137 h 146"/>
                    <a:gd name="T4" fmla="*/ 350 w 114"/>
                    <a:gd name="T5" fmla="*/ 95 h 146"/>
                    <a:gd name="T6" fmla="*/ 301 w 114"/>
                    <a:gd name="T7" fmla="*/ 75 h 146"/>
                    <a:gd name="T8" fmla="*/ 250 w 114"/>
                    <a:gd name="T9" fmla="*/ 50 h 146"/>
                    <a:gd name="T10" fmla="*/ 226 w 114"/>
                    <a:gd name="T11" fmla="*/ 1 h 146"/>
                    <a:gd name="T12" fmla="*/ 208 w 114"/>
                    <a:gd name="T13" fmla="*/ 21 h 146"/>
                    <a:gd name="T14" fmla="*/ 199 w 114"/>
                    <a:gd name="T15" fmla="*/ 0 h 146"/>
                    <a:gd name="T16" fmla="*/ 208 w 114"/>
                    <a:gd name="T17" fmla="*/ 64 h 146"/>
                    <a:gd name="T18" fmla="*/ 179 w 114"/>
                    <a:gd name="T19" fmla="*/ 78 h 146"/>
                    <a:gd name="T20" fmla="*/ 173 w 114"/>
                    <a:gd name="T21" fmla="*/ 159 h 146"/>
                    <a:gd name="T22" fmla="*/ 199 w 114"/>
                    <a:gd name="T23" fmla="*/ 209 h 146"/>
                    <a:gd name="T24" fmla="*/ 188 w 114"/>
                    <a:gd name="T25" fmla="*/ 275 h 146"/>
                    <a:gd name="T26" fmla="*/ 174 w 114"/>
                    <a:gd name="T27" fmla="*/ 341 h 146"/>
                    <a:gd name="T28" fmla="*/ 129 w 114"/>
                    <a:gd name="T29" fmla="*/ 360 h 146"/>
                    <a:gd name="T30" fmla="*/ 88 w 114"/>
                    <a:gd name="T31" fmla="*/ 383 h 146"/>
                    <a:gd name="T32" fmla="*/ 50 w 114"/>
                    <a:gd name="T33" fmla="*/ 397 h 146"/>
                    <a:gd name="T34" fmla="*/ 9 w 114"/>
                    <a:gd name="T35" fmla="*/ 412 h 146"/>
                    <a:gd name="T36" fmla="*/ 0 w 114"/>
                    <a:gd name="T37" fmla="*/ 446 h 146"/>
                    <a:gd name="T38" fmla="*/ 41 w 114"/>
                    <a:gd name="T39" fmla="*/ 510 h 146"/>
                    <a:gd name="T40" fmla="*/ 78 w 114"/>
                    <a:gd name="T41" fmla="*/ 572 h 146"/>
                    <a:gd name="T42" fmla="*/ 124 w 114"/>
                    <a:gd name="T43" fmla="*/ 562 h 146"/>
                    <a:gd name="T44" fmla="*/ 174 w 114"/>
                    <a:gd name="T45" fmla="*/ 554 h 146"/>
                    <a:gd name="T46" fmla="*/ 201 w 114"/>
                    <a:gd name="T47" fmla="*/ 522 h 146"/>
                    <a:gd name="T48" fmla="*/ 226 w 114"/>
                    <a:gd name="T49" fmla="*/ 491 h 146"/>
                    <a:gd name="T50" fmla="*/ 274 w 114"/>
                    <a:gd name="T51" fmla="*/ 473 h 146"/>
                    <a:gd name="T52" fmla="*/ 297 w 114"/>
                    <a:gd name="T53" fmla="*/ 421 h 146"/>
                    <a:gd name="T54" fmla="*/ 344 w 114"/>
                    <a:gd name="T55" fmla="*/ 400 h 146"/>
                    <a:gd name="T56" fmla="*/ 340 w 114"/>
                    <a:gd name="T57" fmla="*/ 325 h 146"/>
                    <a:gd name="T58" fmla="*/ 358 w 114"/>
                    <a:gd name="T59" fmla="*/ 313 h 146"/>
                    <a:gd name="T60" fmla="*/ 373 w 114"/>
                    <a:gd name="T61" fmla="*/ 312 h 146"/>
                    <a:gd name="T62" fmla="*/ 408 w 114"/>
                    <a:gd name="T63" fmla="*/ 238 h 146"/>
                    <a:gd name="T64" fmla="*/ 435 w 114"/>
                    <a:gd name="T65" fmla="*/ 178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46"/>
                    <a:gd name="T101" fmla="*/ 114 w 114"/>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46">
                      <a:moveTo>
                        <a:pt x="114" y="45"/>
                      </a:moveTo>
                      <a:lnTo>
                        <a:pt x="104" y="35"/>
                      </a:lnTo>
                      <a:lnTo>
                        <a:pt x="92" y="24"/>
                      </a:lnTo>
                      <a:lnTo>
                        <a:pt x="79" y="19"/>
                      </a:lnTo>
                      <a:lnTo>
                        <a:pt x="66" y="13"/>
                      </a:lnTo>
                      <a:lnTo>
                        <a:pt x="59" y="1"/>
                      </a:lnTo>
                      <a:lnTo>
                        <a:pt x="54" y="5"/>
                      </a:lnTo>
                      <a:lnTo>
                        <a:pt x="52" y="0"/>
                      </a:lnTo>
                      <a:lnTo>
                        <a:pt x="54" y="16"/>
                      </a:lnTo>
                      <a:lnTo>
                        <a:pt x="47" y="20"/>
                      </a:lnTo>
                      <a:lnTo>
                        <a:pt x="45" y="40"/>
                      </a:lnTo>
                      <a:lnTo>
                        <a:pt x="52" y="53"/>
                      </a:lnTo>
                      <a:lnTo>
                        <a:pt x="49" y="70"/>
                      </a:lnTo>
                      <a:lnTo>
                        <a:pt x="46" y="87"/>
                      </a:lnTo>
                      <a:lnTo>
                        <a:pt x="34" y="91"/>
                      </a:lnTo>
                      <a:lnTo>
                        <a:pt x="23" y="97"/>
                      </a:lnTo>
                      <a:lnTo>
                        <a:pt x="13" y="101"/>
                      </a:lnTo>
                      <a:lnTo>
                        <a:pt x="2" y="105"/>
                      </a:lnTo>
                      <a:lnTo>
                        <a:pt x="0" y="113"/>
                      </a:lnTo>
                      <a:lnTo>
                        <a:pt x="11" y="129"/>
                      </a:lnTo>
                      <a:lnTo>
                        <a:pt x="21" y="146"/>
                      </a:lnTo>
                      <a:lnTo>
                        <a:pt x="33" y="143"/>
                      </a:lnTo>
                      <a:lnTo>
                        <a:pt x="46" y="141"/>
                      </a:lnTo>
                      <a:lnTo>
                        <a:pt x="53" y="133"/>
                      </a:lnTo>
                      <a:lnTo>
                        <a:pt x="59" y="125"/>
                      </a:lnTo>
                      <a:lnTo>
                        <a:pt x="72" y="120"/>
                      </a:lnTo>
                      <a:lnTo>
                        <a:pt x="78" y="107"/>
                      </a:lnTo>
                      <a:lnTo>
                        <a:pt x="90" y="102"/>
                      </a:lnTo>
                      <a:lnTo>
                        <a:pt x="89" y="83"/>
                      </a:lnTo>
                      <a:lnTo>
                        <a:pt x="94" y="80"/>
                      </a:lnTo>
                      <a:lnTo>
                        <a:pt x="98" y="79"/>
                      </a:lnTo>
                      <a:lnTo>
                        <a:pt x="107" y="61"/>
                      </a:lnTo>
                      <a:lnTo>
                        <a:pt x="114" y="4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1" name="Freeform 16"/>
                <p:cNvSpPr>
                  <a:spLocks noChangeAspect="1"/>
                </p:cNvSpPr>
                <p:nvPr/>
              </p:nvSpPr>
              <p:spPr bwMode="auto">
                <a:xfrm>
                  <a:off x="3223" y="1967"/>
                  <a:ext cx="421" cy="382"/>
                </a:xfrm>
                <a:custGeom>
                  <a:avLst/>
                  <a:gdLst>
                    <a:gd name="T0" fmla="*/ 275 w 323"/>
                    <a:gd name="T1" fmla="*/ 694 h 290"/>
                    <a:gd name="T2" fmla="*/ 235 w 323"/>
                    <a:gd name="T3" fmla="*/ 589 h 290"/>
                    <a:gd name="T4" fmla="*/ 160 w 323"/>
                    <a:gd name="T5" fmla="*/ 520 h 290"/>
                    <a:gd name="T6" fmla="*/ 73 w 323"/>
                    <a:gd name="T7" fmla="*/ 362 h 290"/>
                    <a:gd name="T8" fmla="*/ 0 w 323"/>
                    <a:gd name="T9" fmla="*/ 283 h 290"/>
                    <a:gd name="T10" fmla="*/ 73 w 323"/>
                    <a:gd name="T11" fmla="*/ 215 h 290"/>
                    <a:gd name="T12" fmla="*/ 151 w 323"/>
                    <a:gd name="T13" fmla="*/ 159 h 290"/>
                    <a:gd name="T14" fmla="*/ 111 w 323"/>
                    <a:gd name="T15" fmla="*/ 50 h 290"/>
                    <a:gd name="T16" fmla="*/ 231 w 323"/>
                    <a:gd name="T17" fmla="*/ 0 h 290"/>
                    <a:gd name="T18" fmla="*/ 336 w 323"/>
                    <a:gd name="T19" fmla="*/ 50 h 290"/>
                    <a:gd name="T20" fmla="*/ 447 w 323"/>
                    <a:gd name="T21" fmla="*/ 108 h 290"/>
                    <a:gd name="T22" fmla="*/ 558 w 323"/>
                    <a:gd name="T23" fmla="*/ 215 h 290"/>
                    <a:gd name="T24" fmla="*/ 706 w 323"/>
                    <a:gd name="T25" fmla="*/ 225 h 290"/>
                    <a:gd name="T26" fmla="*/ 765 w 323"/>
                    <a:gd name="T27" fmla="*/ 253 h 290"/>
                    <a:gd name="T28" fmla="*/ 819 w 323"/>
                    <a:gd name="T29" fmla="*/ 333 h 290"/>
                    <a:gd name="T30" fmla="*/ 877 w 323"/>
                    <a:gd name="T31" fmla="*/ 425 h 290"/>
                    <a:gd name="T32" fmla="*/ 929 w 323"/>
                    <a:gd name="T33" fmla="*/ 520 h 290"/>
                    <a:gd name="T34" fmla="*/ 951 w 323"/>
                    <a:gd name="T35" fmla="*/ 527 h 290"/>
                    <a:gd name="T36" fmla="*/ 963 w 323"/>
                    <a:gd name="T37" fmla="*/ 548 h 290"/>
                    <a:gd name="T38" fmla="*/ 968 w 323"/>
                    <a:gd name="T39" fmla="*/ 562 h 290"/>
                    <a:gd name="T40" fmla="*/ 1006 w 323"/>
                    <a:gd name="T41" fmla="*/ 641 h 290"/>
                    <a:gd name="T42" fmla="*/ 1177 w 323"/>
                    <a:gd name="T43" fmla="*/ 674 h 290"/>
                    <a:gd name="T44" fmla="*/ 1216 w 323"/>
                    <a:gd name="T45" fmla="*/ 711 h 290"/>
                    <a:gd name="T46" fmla="*/ 1191 w 323"/>
                    <a:gd name="T47" fmla="*/ 844 h 290"/>
                    <a:gd name="T48" fmla="*/ 1104 w 323"/>
                    <a:gd name="T49" fmla="*/ 885 h 290"/>
                    <a:gd name="T50" fmla="*/ 1028 w 323"/>
                    <a:gd name="T51" fmla="*/ 914 h 290"/>
                    <a:gd name="T52" fmla="*/ 933 w 323"/>
                    <a:gd name="T53" fmla="*/ 946 h 290"/>
                    <a:gd name="T54" fmla="*/ 846 w 323"/>
                    <a:gd name="T55" fmla="*/ 967 h 290"/>
                    <a:gd name="T56" fmla="*/ 782 w 323"/>
                    <a:gd name="T57" fmla="*/ 1060 h 290"/>
                    <a:gd name="T58" fmla="*/ 721 w 323"/>
                    <a:gd name="T59" fmla="*/ 1150 h 290"/>
                    <a:gd name="T60" fmla="*/ 656 w 323"/>
                    <a:gd name="T61" fmla="*/ 1054 h 290"/>
                    <a:gd name="T62" fmla="*/ 536 w 323"/>
                    <a:gd name="T63" fmla="*/ 1022 h 290"/>
                    <a:gd name="T64" fmla="*/ 511 w 323"/>
                    <a:gd name="T65" fmla="*/ 1095 h 290"/>
                    <a:gd name="T66" fmla="*/ 457 w 323"/>
                    <a:gd name="T67" fmla="*/ 1000 h 290"/>
                    <a:gd name="T68" fmla="*/ 360 w 323"/>
                    <a:gd name="T69" fmla="*/ 842 h 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3"/>
                    <a:gd name="T106" fmla="*/ 0 h 290"/>
                    <a:gd name="T107" fmla="*/ 323 w 323"/>
                    <a:gd name="T108" fmla="*/ 290 h 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3" h="290">
                      <a:moveTo>
                        <a:pt x="79" y="198"/>
                      </a:moveTo>
                      <a:lnTo>
                        <a:pt x="73" y="175"/>
                      </a:lnTo>
                      <a:lnTo>
                        <a:pt x="67" y="162"/>
                      </a:lnTo>
                      <a:lnTo>
                        <a:pt x="62" y="148"/>
                      </a:lnTo>
                      <a:lnTo>
                        <a:pt x="52" y="139"/>
                      </a:lnTo>
                      <a:lnTo>
                        <a:pt x="42" y="131"/>
                      </a:lnTo>
                      <a:lnTo>
                        <a:pt x="34" y="112"/>
                      </a:lnTo>
                      <a:lnTo>
                        <a:pt x="19" y="92"/>
                      </a:lnTo>
                      <a:lnTo>
                        <a:pt x="4" y="73"/>
                      </a:lnTo>
                      <a:lnTo>
                        <a:pt x="0" y="71"/>
                      </a:lnTo>
                      <a:lnTo>
                        <a:pt x="3" y="50"/>
                      </a:lnTo>
                      <a:lnTo>
                        <a:pt x="19" y="54"/>
                      </a:lnTo>
                      <a:lnTo>
                        <a:pt x="28" y="42"/>
                      </a:lnTo>
                      <a:lnTo>
                        <a:pt x="40" y="40"/>
                      </a:lnTo>
                      <a:lnTo>
                        <a:pt x="46" y="30"/>
                      </a:lnTo>
                      <a:lnTo>
                        <a:pt x="29" y="13"/>
                      </a:lnTo>
                      <a:lnTo>
                        <a:pt x="45" y="7"/>
                      </a:lnTo>
                      <a:lnTo>
                        <a:pt x="61" y="0"/>
                      </a:lnTo>
                      <a:lnTo>
                        <a:pt x="75" y="7"/>
                      </a:lnTo>
                      <a:lnTo>
                        <a:pt x="90" y="13"/>
                      </a:lnTo>
                      <a:lnTo>
                        <a:pt x="104" y="20"/>
                      </a:lnTo>
                      <a:lnTo>
                        <a:pt x="119" y="27"/>
                      </a:lnTo>
                      <a:lnTo>
                        <a:pt x="132" y="40"/>
                      </a:lnTo>
                      <a:lnTo>
                        <a:pt x="148" y="54"/>
                      </a:lnTo>
                      <a:lnTo>
                        <a:pt x="174" y="55"/>
                      </a:lnTo>
                      <a:lnTo>
                        <a:pt x="188" y="57"/>
                      </a:lnTo>
                      <a:lnTo>
                        <a:pt x="191" y="62"/>
                      </a:lnTo>
                      <a:lnTo>
                        <a:pt x="203" y="64"/>
                      </a:lnTo>
                      <a:lnTo>
                        <a:pt x="212" y="78"/>
                      </a:lnTo>
                      <a:lnTo>
                        <a:pt x="218" y="84"/>
                      </a:lnTo>
                      <a:lnTo>
                        <a:pt x="232" y="97"/>
                      </a:lnTo>
                      <a:lnTo>
                        <a:pt x="233" y="107"/>
                      </a:lnTo>
                      <a:lnTo>
                        <a:pt x="240" y="119"/>
                      </a:lnTo>
                      <a:lnTo>
                        <a:pt x="247" y="131"/>
                      </a:lnTo>
                      <a:lnTo>
                        <a:pt x="252" y="134"/>
                      </a:lnTo>
                      <a:lnTo>
                        <a:pt x="253" y="133"/>
                      </a:lnTo>
                      <a:lnTo>
                        <a:pt x="255" y="134"/>
                      </a:lnTo>
                      <a:lnTo>
                        <a:pt x="256" y="138"/>
                      </a:lnTo>
                      <a:lnTo>
                        <a:pt x="257" y="139"/>
                      </a:lnTo>
                      <a:lnTo>
                        <a:pt x="257" y="142"/>
                      </a:lnTo>
                      <a:lnTo>
                        <a:pt x="262" y="146"/>
                      </a:lnTo>
                      <a:lnTo>
                        <a:pt x="267" y="162"/>
                      </a:lnTo>
                      <a:lnTo>
                        <a:pt x="290" y="166"/>
                      </a:lnTo>
                      <a:lnTo>
                        <a:pt x="313" y="170"/>
                      </a:lnTo>
                      <a:lnTo>
                        <a:pt x="316" y="166"/>
                      </a:lnTo>
                      <a:lnTo>
                        <a:pt x="323" y="179"/>
                      </a:lnTo>
                      <a:lnTo>
                        <a:pt x="320" y="196"/>
                      </a:lnTo>
                      <a:lnTo>
                        <a:pt x="317" y="213"/>
                      </a:lnTo>
                      <a:lnTo>
                        <a:pt x="305" y="217"/>
                      </a:lnTo>
                      <a:lnTo>
                        <a:pt x="294" y="223"/>
                      </a:lnTo>
                      <a:lnTo>
                        <a:pt x="284" y="227"/>
                      </a:lnTo>
                      <a:lnTo>
                        <a:pt x="273" y="231"/>
                      </a:lnTo>
                      <a:lnTo>
                        <a:pt x="260" y="234"/>
                      </a:lnTo>
                      <a:lnTo>
                        <a:pt x="248" y="238"/>
                      </a:lnTo>
                      <a:lnTo>
                        <a:pt x="237" y="241"/>
                      </a:lnTo>
                      <a:lnTo>
                        <a:pt x="225" y="244"/>
                      </a:lnTo>
                      <a:lnTo>
                        <a:pt x="216" y="255"/>
                      </a:lnTo>
                      <a:lnTo>
                        <a:pt x="208" y="267"/>
                      </a:lnTo>
                      <a:lnTo>
                        <a:pt x="199" y="278"/>
                      </a:lnTo>
                      <a:lnTo>
                        <a:pt x="191" y="290"/>
                      </a:lnTo>
                      <a:lnTo>
                        <a:pt x="189" y="272"/>
                      </a:lnTo>
                      <a:lnTo>
                        <a:pt x="174" y="266"/>
                      </a:lnTo>
                      <a:lnTo>
                        <a:pt x="161" y="259"/>
                      </a:lnTo>
                      <a:lnTo>
                        <a:pt x="143" y="257"/>
                      </a:lnTo>
                      <a:lnTo>
                        <a:pt x="141" y="272"/>
                      </a:lnTo>
                      <a:lnTo>
                        <a:pt x="136" y="276"/>
                      </a:lnTo>
                      <a:lnTo>
                        <a:pt x="128" y="264"/>
                      </a:lnTo>
                      <a:lnTo>
                        <a:pt x="121" y="252"/>
                      </a:lnTo>
                      <a:lnTo>
                        <a:pt x="108" y="232"/>
                      </a:lnTo>
                      <a:lnTo>
                        <a:pt x="96" y="212"/>
                      </a:lnTo>
                      <a:lnTo>
                        <a:pt x="79" y="19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2" name="Freeform 17"/>
                <p:cNvSpPr>
                  <a:spLocks noChangeAspect="1"/>
                </p:cNvSpPr>
                <p:nvPr/>
              </p:nvSpPr>
              <p:spPr bwMode="auto">
                <a:xfrm>
                  <a:off x="3558" y="2113"/>
                  <a:ext cx="96" cy="78"/>
                </a:xfrm>
                <a:custGeom>
                  <a:avLst/>
                  <a:gdLst>
                    <a:gd name="T0" fmla="*/ 0 w 73"/>
                    <a:gd name="T1" fmla="*/ 124 h 59"/>
                    <a:gd name="T2" fmla="*/ 21 w 73"/>
                    <a:gd name="T3" fmla="*/ 141 h 59"/>
                    <a:gd name="T4" fmla="*/ 38 w 73"/>
                    <a:gd name="T5" fmla="*/ 206 h 59"/>
                    <a:gd name="T6" fmla="*/ 130 w 73"/>
                    <a:gd name="T7" fmla="*/ 223 h 59"/>
                    <a:gd name="T8" fmla="*/ 221 w 73"/>
                    <a:gd name="T9" fmla="*/ 238 h 59"/>
                    <a:gd name="T10" fmla="*/ 234 w 73"/>
                    <a:gd name="T11" fmla="*/ 223 h 59"/>
                    <a:gd name="T12" fmla="*/ 238 w 73"/>
                    <a:gd name="T13" fmla="*/ 141 h 59"/>
                    <a:gd name="T14" fmla="*/ 267 w 73"/>
                    <a:gd name="T15" fmla="*/ 124 h 59"/>
                    <a:gd name="T16" fmla="*/ 259 w 73"/>
                    <a:gd name="T17" fmla="*/ 59 h 59"/>
                    <a:gd name="T18" fmla="*/ 267 w 73"/>
                    <a:gd name="T19" fmla="*/ 78 h 59"/>
                    <a:gd name="T20" fmla="*/ 287 w 73"/>
                    <a:gd name="T21" fmla="*/ 65 h 59"/>
                    <a:gd name="T22" fmla="*/ 275 w 73"/>
                    <a:gd name="T23" fmla="*/ 12 h 59"/>
                    <a:gd name="T24" fmla="*/ 254 w 73"/>
                    <a:gd name="T25" fmla="*/ 0 h 59"/>
                    <a:gd name="T26" fmla="*/ 201 w 73"/>
                    <a:gd name="T27" fmla="*/ 59 h 59"/>
                    <a:gd name="T28" fmla="*/ 145 w 73"/>
                    <a:gd name="T29" fmla="*/ 124 h 59"/>
                    <a:gd name="T30" fmla="*/ 55 w 73"/>
                    <a:gd name="T31" fmla="*/ 135 h 59"/>
                    <a:gd name="T32" fmla="*/ 16 w 73"/>
                    <a:gd name="T33" fmla="*/ 123 h 59"/>
                    <a:gd name="T34" fmla="*/ 0 w 73"/>
                    <a:gd name="T35" fmla="*/ 114 h 59"/>
                    <a:gd name="T36" fmla="*/ 0 w 73"/>
                    <a:gd name="T37" fmla="*/ 124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59"/>
                    <a:gd name="T59" fmla="*/ 73 w 73"/>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59">
                      <a:moveTo>
                        <a:pt x="0" y="31"/>
                      </a:moveTo>
                      <a:lnTo>
                        <a:pt x="5" y="35"/>
                      </a:lnTo>
                      <a:lnTo>
                        <a:pt x="10" y="51"/>
                      </a:lnTo>
                      <a:lnTo>
                        <a:pt x="33" y="55"/>
                      </a:lnTo>
                      <a:lnTo>
                        <a:pt x="56" y="59"/>
                      </a:lnTo>
                      <a:lnTo>
                        <a:pt x="59" y="55"/>
                      </a:lnTo>
                      <a:lnTo>
                        <a:pt x="61" y="35"/>
                      </a:lnTo>
                      <a:lnTo>
                        <a:pt x="68" y="31"/>
                      </a:lnTo>
                      <a:lnTo>
                        <a:pt x="66" y="15"/>
                      </a:lnTo>
                      <a:lnTo>
                        <a:pt x="68" y="20"/>
                      </a:lnTo>
                      <a:lnTo>
                        <a:pt x="73" y="16"/>
                      </a:lnTo>
                      <a:lnTo>
                        <a:pt x="70" y="3"/>
                      </a:lnTo>
                      <a:lnTo>
                        <a:pt x="65" y="0"/>
                      </a:lnTo>
                      <a:lnTo>
                        <a:pt x="51" y="15"/>
                      </a:lnTo>
                      <a:lnTo>
                        <a:pt x="37" y="31"/>
                      </a:lnTo>
                      <a:lnTo>
                        <a:pt x="14" y="33"/>
                      </a:lnTo>
                      <a:lnTo>
                        <a:pt x="4" y="30"/>
                      </a:lnTo>
                      <a:lnTo>
                        <a:pt x="0" y="28"/>
                      </a:lnTo>
                      <a:lnTo>
                        <a:pt x="0" y="3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3" name="Freeform 18"/>
                <p:cNvSpPr>
                  <a:spLocks noChangeAspect="1"/>
                </p:cNvSpPr>
                <p:nvPr/>
              </p:nvSpPr>
              <p:spPr bwMode="auto">
                <a:xfrm>
                  <a:off x="3399" y="2270"/>
                  <a:ext cx="205" cy="148"/>
                </a:xfrm>
                <a:custGeom>
                  <a:avLst/>
                  <a:gdLst>
                    <a:gd name="T0" fmla="*/ 22 w 157"/>
                    <a:gd name="T1" fmla="*/ 172 h 111"/>
                    <a:gd name="T2" fmla="*/ 1 w 157"/>
                    <a:gd name="T3" fmla="*/ 191 h 111"/>
                    <a:gd name="T4" fmla="*/ 0 w 157"/>
                    <a:gd name="T5" fmla="*/ 283 h 111"/>
                    <a:gd name="T6" fmla="*/ 27 w 157"/>
                    <a:gd name="T7" fmla="*/ 369 h 111"/>
                    <a:gd name="T8" fmla="*/ 52 w 157"/>
                    <a:gd name="T9" fmla="*/ 468 h 111"/>
                    <a:gd name="T10" fmla="*/ 124 w 157"/>
                    <a:gd name="T11" fmla="*/ 455 h 111"/>
                    <a:gd name="T12" fmla="*/ 201 w 157"/>
                    <a:gd name="T13" fmla="*/ 415 h 111"/>
                    <a:gd name="T14" fmla="*/ 257 w 157"/>
                    <a:gd name="T15" fmla="*/ 389 h 111"/>
                    <a:gd name="T16" fmla="*/ 320 w 157"/>
                    <a:gd name="T17" fmla="*/ 368 h 111"/>
                    <a:gd name="T18" fmla="*/ 363 w 157"/>
                    <a:gd name="T19" fmla="*/ 343 h 111"/>
                    <a:gd name="T20" fmla="*/ 409 w 157"/>
                    <a:gd name="T21" fmla="*/ 320 h 111"/>
                    <a:gd name="T22" fmla="*/ 457 w 157"/>
                    <a:gd name="T23" fmla="*/ 300 h 111"/>
                    <a:gd name="T24" fmla="*/ 501 w 157"/>
                    <a:gd name="T25" fmla="*/ 277 h 111"/>
                    <a:gd name="T26" fmla="*/ 544 w 157"/>
                    <a:gd name="T27" fmla="*/ 249 h 111"/>
                    <a:gd name="T28" fmla="*/ 544 w 157"/>
                    <a:gd name="T29" fmla="*/ 225 h 111"/>
                    <a:gd name="T30" fmla="*/ 597 w 157"/>
                    <a:gd name="T31" fmla="*/ 172 h 111"/>
                    <a:gd name="T32" fmla="*/ 559 w 157"/>
                    <a:gd name="T33" fmla="*/ 101 h 111"/>
                    <a:gd name="T34" fmla="*/ 517 w 157"/>
                    <a:gd name="T35" fmla="*/ 36 h 111"/>
                    <a:gd name="T36" fmla="*/ 524 w 157"/>
                    <a:gd name="T37" fmla="*/ 0 h 111"/>
                    <a:gd name="T38" fmla="*/ 474 w 157"/>
                    <a:gd name="T39" fmla="*/ 12 h 111"/>
                    <a:gd name="T40" fmla="*/ 430 w 157"/>
                    <a:gd name="T41" fmla="*/ 28 h 111"/>
                    <a:gd name="T42" fmla="*/ 386 w 157"/>
                    <a:gd name="T43" fmla="*/ 41 h 111"/>
                    <a:gd name="T44" fmla="*/ 342 w 157"/>
                    <a:gd name="T45" fmla="*/ 55 h 111"/>
                    <a:gd name="T46" fmla="*/ 307 w 157"/>
                    <a:gd name="T47" fmla="*/ 101 h 111"/>
                    <a:gd name="T48" fmla="*/ 277 w 157"/>
                    <a:gd name="T49" fmla="*/ 151 h 111"/>
                    <a:gd name="T50" fmla="*/ 245 w 157"/>
                    <a:gd name="T51" fmla="*/ 199 h 111"/>
                    <a:gd name="T52" fmla="*/ 212 w 157"/>
                    <a:gd name="T53" fmla="*/ 249 h 111"/>
                    <a:gd name="T54" fmla="*/ 206 w 157"/>
                    <a:gd name="T55" fmla="*/ 172 h 111"/>
                    <a:gd name="T56" fmla="*/ 149 w 157"/>
                    <a:gd name="T57" fmla="*/ 149 h 111"/>
                    <a:gd name="T58" fmla="*/ 97 w 157"/>
                    <a:gd name="T59" fmla="*/ 116 h 111"/>
                    <a:gd name="T60" fmla="*/ 29 w 157"/>
                    <a:gd name="T61" fmla="*/ 112 h 111"/>
                    <a:gd name="T62" fmla="*/ 22 w 157"/>
                    <a:gd name="T63" fmla="*/ 172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111"/>
                    <a:gd name="T98" fmla="*/ 157 w 157"/>
                    <a:gd name="T99" fmla="*/ 111 h 1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111">
                      <a:moveTo>
                        <a:pt x="6" y="41"/>
                      </a:moveTo>
                      <a:lnTo>
                        <a:pt x="1" y="45"/>
                      </a:lnTo>
                      <a:lnTo>
                        <a:pt x="0" y="67"/>
                      </a:lnTo>
                      <a:lnTo>
                        <a:pt x="7" y="88"/>
                      </a:lnTo>
                      <a:lnTo>
                        <a:pt x="14" y="111"/>
                      </a:lnTo>
                      <a:lnTo>
                        <a:pt x="33" y="108"/>
                      </a:lnTo>
                      <a:lnTo>
                        <a:pt x="53" y="98"/>
                      </a:lnTo>
                      <a:lnTo>
                        <a:pt x="68" y="92"/>
                      </a:lnTo>
                      <a:lnTo>
                        <a:pt x="84" y="87"/>
                      </a:lnTo>
                      <a:lnTo>
                        <a:pt x="96" y="82"/>
                      </a:lnTo>
                      <a:lnTo>
                        <a:pt x="108" y="76"/>
                      </a:lnTo>
                      <a:lnTo>
                        <a:pt x="120" y="71"/>
                      </a:lnTo>
                      <a:lnTo>
                        <a:pt x="132" y="66"/>
                      </a:lnTo>
                      <a:lnTo>
                        <a:pt x="143" y="59"/>
                      </a:lnTo>
                      <a:lnTo>
                        <a:pt x="143" y="53"/>
                      </a:lnTo>
                      <a:lnTo>
                        <a:pt x="157" y="41"/>
                      </a:lnTo>
                      <a:lnTo>
                        <a:pt x="147" y="24"/>
                      </a:lnTo>
                      <a:lnTo>
                        <a:pt x="136" y="8"/>
                      </a:lnTo>
                      <a:lnTo>
                        <a:pt x="138" y="0"/>
                      </a:lnTo>
                      <a:lnTo>
                        <a:pt x="125" y="3"/>
                      </a:lnTo>
                      <a:lnTo>
                        <a:pt x="113" y="7"/>
                      </a:lnTo>
                      <a:lnTo>
                        <a:pt x="102" y="10"/>
                      </a:lnTo>
                      <a:lnTo>
                        <a:pt x="90" y="13"/>
                      </a:lnTo>
                      <a:lnTo>
                        <a:pt x="81" y="24"/>
                      </a:lnTo>
                      <a:lnTo>
                        <a:pt x="73" y="36"/>
                      </a:lnTo>
                      <a:lnTo>
                        <a:pt x="64" y="47"/>
                      </a:lnTo>
                      <a:lnTo>
                        <a:pt x="56" y="59"/>
                      </a:lnTo>
                      <a:lnTo>
                        <a:pt x="54" y="41"/>
                      </a:lnTo>
                      <a:lnTo>
                        <a:pt x="39" y="35"/>
                      </a:lnTo>
                      <a:lnTo>
                        <a:pt x="26" y="28"/>
                      </a:lnTo>
                      <a:lnTo>
                        <a:pt x="8" y="26"/>
                      </a:lnTo>
                      <a:lnTo>
                        <a:pt x="6" y="4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4" name="Freeform 19"/>
                <p:cNvSpPr>
                  <a:spLocks noChangeAspect="1"/>
                </p:cNvSpPr>
                <p:nvPr/>
              </p:nvSpPr>
              <p:spPr bwMode="auto">
                <a:xfrm>
                  <a:off x="3264" y="1699"/>
                  <a:ext cx="152" cy="58"/>
                </a:xfrm>
                <a:custGeom>
                  <a:avLst/>
                  <a:gdLst>
                    <a:gd name="T0" fmla="*/ 86 w 117"/>
                    <a:gd name="T1" fmla="*/ 59 h 44"/>
                    <a:gd name="T2" fmla="*/ 0 w 117"/>
                    <a:gd name="T3" fmla="*/ 1 h 44"/>
                    <a:gd name="T4" fmla="*/ 1 w 117"/>
                    <a:gd name="T5" fmla="*/ 0 h 44"/>
                    <a:gd name="T6" fmla="*/ 64 w 117"/>
                    <a:gd name="T7" fmla="*/ 1 h 44"/>
                    <a:gd name="T8" fmla="*/ 120 w 117"/>
                    <a:gd name="T9" fmla="*/ 9 h 44"/>
                    <a:gd name="T10" fmla="*/ 199 w 117"/>
                    <a:gd name="T11" fmla="*/ 38 h 44"/>
                    <a:gd name="T12" fmla="*/ 273 w 117"/>
                    <a:gd name="T13" fmla="*/ 72 h 44"/>
                    <a:gd name="T14" fmla="*/ 351 w 117"/>
                    <a:gd name="T15" fmla="*/ 103 h 44"/>
                    <a:gd name="T16" fmla="*/ 433 w 117"/>
                    <a:gd name="T17" fmla="*/ 138 h 44"/>
                    <a:gd name="T18" fmla="*/ 411 w 117"/>
                    <a:gd name="T19" fmla="*/ 174 h 44"/>
                    <a:gd name="T20" fmla="*/ 368 w 117"/>
                    <a:gd name="T21" fmla="*/ 163 h 44"/>
                    <a:gd name="T22" fmla="*/ 286 w 117"/>
                    <a:gd name="T23" fmla="*/ 163 h 44"/>
                    <a:gd name="T24" fmla="*/ 210 w 117"/>
                    <a:gd name="T25" fmla="*/ 163 h 44"/>
                    <a:gd name="T26" fmla="*/ 146 w 117"/>
                    <a:gd name="T27" fmla="*/ 171 h 44"/>
                    <a:gd name="T28" fmla="*/ 136 w 117"/>
                    <a:gd name="T29" fmla="*/ 121 h 44"/>
                    <a:gd name="T30" fmla="*/ 86 w 117"/>
                    <a:gd name="T31" fmla="*/ 59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44"/>
                    <a:gd name="T50" fmla="*/ 117 w 117"/>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44">
                      <a:moveTo>
                        <a:pt x="23" y="15"/>
                      </a:moveTo>
                      <a:lnTo>
                        <a:pt x="0" y="1"/>
                      </a:lnTo>
                      <a:lnTo>
                        <a:pt x="1" y="0"/>
                      </a:lnTo>
                      <a:lnTo>
                        <a:pt x="17" y="1"/>
                      </a:lnTo>
                      <a:lnTo>
                        <a:pt x="32" y="2"/>
                      </a:lnTo>
                      <a:lnTo>
                        <a:pt x="54" y="10"/>
                      </a:lnTo>
                      <a:lnTo>
                        <a:pt x="74" y="18"/>
                      </a:lnTo>
                      <a:lnTo>
                        <a:pt x="95" y="26"/>
                      </a:lnTo>
                      <a:lnTo>
                        <a:pt x="117" y="35"/>
                      </a:lnTo>
                      <a:lnTo>
                        <a:pt x="111" y="44"/>
                      </a:lnTo>
                      <a:lnTo>
                        <a:pt x="99" y="41"/>
                      </a:lnTo>
                      <a:lnTo>
                        <a:pt x="77" y="41"/>
                      </a:lnTo>
                      <a:lnTo>
                        <a:pt x="57" y="41"/>
                      </a:lnTo>
                      <a:lnTo>
                        <a:pt x="39" y="43"/>
                      </a:lnTo>
                      <a:lnTo>
                        <a:pt x="37" y="30"/>
                      </a:lnTo>
                      <a:lnTo>
                        <a:pt x="23" y="1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5" name="Freeform 20"/>
                <p:cNvSpPr>
                  <a:spLocks noChangeAspect="1"/>
                </p:cNvSpPr>
                <p:nvPr/>
              </p:nvSpPr>
              <p:spPr bwMode="auto">
                <a:xfrm>
                  <a:off x="3167" y="1887"/>
                  <a:ext cx="37" cy="24"/>
                </a:xfrm>
                <a:custGeom>
                  <a:avLst/>
                  <a:gdLst>
                    <a:gd name="T0" fmla="*/ 98 w 29"/>
                    <a:gd name="T1" fmla="*/ 0 h 18"/>
                    <a:gd name="T2" fmla="*/ 37 w 29"/>
                    <a:gd name="T3" fmla="*/ 21 h 18"/>
                    <a:gd name="T4" fmla="*/ 0 w 29"/>
                    <a:gd name="T5" fmla="*/ 48 h 18"/>
                    <a:gd name="T6" fmla="*/ 13 w 29"/>
                    <a:gd name="T7" fmla="*/ 76 h 18"/>
                    <a:gd name="T8" fmla="*/ 70 w 29"/>
                    <a:gd name="T9" fmla="*/ 55 h 18"/>
                    <a:gd name="T10" fmla="*/ 69 w 29"/>
                    <a:gd name="T11" fmla="*/ 37 h 18"/>
                    <a:gd name="T12" fmla="*/ 98 w 29"/>
                    <a:gd name="T13" fmla="*/ 0 h 18"/>
                    <a:gd name="T14" fmla="*/ 0 60000 65536"/>
                    <a:gd name="T15" fmla="*/ 0 60000 65536"/>
                    <a:gd name="T16" fmla="*/ 0 60000 65536"/>
                    <a:gd name="T17" fmla="*/ 0 60000 65536"/>
                    <a:gd name="T18" fmla="*/ 0 60000 65536"/>
                    <a:gd name="T19" fmla="*/ 0 60000 65536"/>
                    <a:gd name="T20" fmla="*/ 0 60000 65536"/>
                    <a:gd name="T21" fmla="*/ 0 w 29"/>
                    <a:gd name="T22" fmla="*/ 0 h 18"/>
                    <a:gd name="T23" fmla="*/ 29 w 2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8">
                      <a:moveTo>
                        <a:pt x="29" y="0"/>
                      </a:moveTo>
                      <a:lnTo>
                        <a:pt x="11" y="5"/>
                      </a:lnTo>
                      <a:lnTo>
                        <a:pt x="0" y="11"/>
                      </a:lnTo>
                      <a:lnTo>
                        <a:pt x="4" y="18"/>
                      </a:lnTo>
                      <a:lnTo>
                        <a:pt x="21" y="13"/>
                      </a:lnTo>
                      <a:lnTo>
                        <a:pt x="20" y="9"/>
                      </a:lnTo>
                      <a:lnTo>
                        <a:pt x="29"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6" name="Freeform 21"/>
                <p:cNvSpPr>
                  <a:spLocks noChangeAspect="1"/>
                </p:cNvSpPr>
                <p:nvPr/>
              </p:nvSpPr>
              <p:spPr bwMode="auto">
                <a:xfrm>
                  <a:off x="3221" y="1911"/>
                  <a:ext cx="25" cy="36"/>
                </a:xfrm>
                <a:custGeom>
                  <a:avLst/>
                  <a:gdLst>
                    <a:gd name="T0" fmla="*/ 66 w 19"/>
                    <a:gd name="T1" fmla="*/ 59 h 27"/>
                    <a:gd name="T2" fmla="*/ 28 w 19"/>
                    <a:gd name="T3" fmla="*/ 105 h 27"/>
                    <a:gd name="T4" fmla="*/ 0 w 19"/>
                    <a:gd name="T5" fmla="*/ 113 h 27"/>
                    <a:gd name="T6" fmla="*/ 21 w 19"/>
                    <a:gd name="T7" fmla="*/ 55 h 27"/>
                    <a:gd name="T8" fmla="*/ 37 w 19"/>
                    <a:gd name="T9" fmla="*/ 0 h 27"/>
                    <a:gd name="T10" fmla="*/ 75 w 19"/>
                    <a:gd name="T11" fmla="*/ 21 h 27"/>
                    <a:gd name="T12" fmla="*/ 66 w 19"/>
                    <a:gd name="T13" fmla="*/ 59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17" y="14"/>
                      </a:moveTo>
                      <a:lnTo>
                        <a:pt x="7" y="25"/>
                      </a:lnTo>
                      <a:lnTo>
                        <a:pt x="0" y="27"/>
                      </a:lnTo>
                      <a:lnTo>
                        <a:pt x="5" y="13"/>
                      </a:lnTo>
                      <a:lnTo>
                        <a:pt x="9" y="0"/>
                      </a:lnTo>
                      <a:lnTo>
                        <a:pt x="19" y="5"/>
                      </a:lnTo>
                      <a:lnTo>
                        <a:pt x="17"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7" name="Freeform 22"/>
                <p:cNvSpPr>
                  <a:spLocks noChangeAspect="1"/>
                </p:cNvSpPr>
                <p:nvPr/>
              </p:nvSpPr>
              <p:spPr bwMode="auto">
                <a:xfrm>
                  <a:off x="3228" y="1854"/>
                  <a:ext cx="118" cy="112"/>
                </a:xfrm>
                <a:custGeom>
                  <a:avLst/>
                  <a:gdLst>
                    <a:gd name="T0" fmla="*/ 220 w 90"/>
                    <a:gd name="T1" fmla="*/ 28 h 85"/>
                    <a:gd name="T2" fmla="*/ 139 w 90"/>
                    <a:gd name="T3" fmla="*/ 24 h 85"/>
                    <a:gd name="T4" fmla="*/ 50 w 90"/>
                    <a:gd name="T5" fmla="*/ 32 h 85"/>
                    <a:gd name="T6" fmla="*/ 29 w 90"/>
                    <a:gd name="T7" fmla="*/ 38 h 85"/>
                    <a:gd name="T8" fmla="*/ 29 w 90"/>
                    <a:gd name="T9" fmla="*/ 72 h 85"/>
                    <a:gd name="T10" fmla="*/ 1 w 90"/>
                    <a:gd name="T11" fmla="*/ 92 h 85"/>
                    <a:gd name="T12" fmla="*/ 0 w 90"/>
                    <a:gd name="T13" fmla="*/ 87 h 85"/>
                    <a:gd name="T14" fmla="*/ 12 w 90"/>
                    <a:gd name="T15" fmla="*/ 174 h 85"/>
                    <a:gd name="T16" fmla="*/ 50 w 90"/>
                    <a:gd name="T17" fmla="*/ 196 h 85"/>
                    <a:gd name="T18" fmla="*/ 41 w 90"/>
                    <a:gd name="T19" fmla="*/ 229 h 85"/>
                    <a:gd name="T20" fmla="*/ 1 w 90"/>
                    <a:gd name="T21" fmla="*/ 274 h 85"/>
                    <a:gd name="T22" fmla="*/ 9 w 90"/>
                    <a:gd name="T23" fmla="*/ 311 h 85"/>
                    <a:gd name="T24" fmla="*/ 84 w 90"/>
                    <a:gd name="T25" fmla="*/ 339 h 85"/>
                    <a:gd name="T26" fmla="*/ 136 w 90"/>
                    <a:gd name="T27" fmla="*/ 296 h 85"/>
                    <a:gd name="T28" fmla="*/ 182 w 90"/>
                    <a:gd name="T29" fmla="*/ 264 h 85"/>
                    <a:gd name="T30" fmla="*/ 239 w 90"/>
                    <a:gd name="T31" fmla="*/ 225 h 85"/>
                    <a:gd name="T32" fmla="*/ 298 w 90"/>
                    <a:gd name="T33" fmla="*/ 196 h 85"/>
                    <a:gd name="T34" fmla="*/ 298 w 90"/>
                    <a:gd name="T35" fmla="*/ 124 h 85"/>
                    <a:gd name="T36" fmla="*/ 296 w 90"/>
                    <a:gd name="T37" fmla="*/ 55 h 85"/>
                    <a:gd name="T38" fmla="*/ 349 w 90"/>
                    <a:gd name="T39" fmla="*/ 9 h 85"/>
                    <a:gd name="T40" fmla="*/ 328 w 90"/>
                    <a:gd name="T41" fmla="*/ 0 h 85"/>
                    <a:gd name="T42" fmla="*/ 275 w 90"/>
                    <a:gd name="T43" fmla="*/ 16 h 85"/>
                    <a:gd name="T44" fmla="*/ 220 w 90"/>
                    <a:gd name="T45" fmla="*/ 28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85"/>
                    <a:gd name="T71" fmla="*/ 90 w 90"/>
                    <a:gd name="T72" fmla="*/ 85 h 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85">
                      <a:moveTo>
                        <a:pt x="57" y="7"/>
                      </a:moveTo>
                      <a:lnTo>
                        <a:pt x="36" y="6"/>
                      </a:lnTo>
                      <a:lnTo>
                        <a:pt x="13" y="8"/>
                      </a:lnTo>
                      <a:lnTo>
                        <a:pt x="8" y="10"/>
                      </a:lnTo>
                      <a:lnTo>
                        <a:pt x="8" y="18"/>
                      </a:lnTo>
                      <a:lnTo>
                        <a:pt x="1" y="23"/>
                      </a:lnTo>
                      <a:lnTo>
                        <a:pt x="0" y="22"/>
                      </a:lnTo>
                      <a:lnTo>
                        <a:pt x="3" y="44"/>
                      </a:lnTo>
                      <a:lnTo>
                        <a:pt x="13" y="49"/>
                      </a:lnTo>
                      <a:lnTo>
                        <a:pt x="11" y="58"/>
                      </a:lnTo>
                      <a:lnTo>
                        <a:pt x="1" y="69"/>
                      </a:lnTo>
                      <a:lnTo>
                        <a:pt x="2" y="78"/>
                      </a:lnTo>
                      <a:lnTo>
                        <a:pt x="21" y="85"/>
                      </a:lnTo>
                      <a:lnTo>
                        <a:pt x="35" y="75"/>
                      </a:lnTo>
                      <a:lnTo>
                        <a:pt x="47" y="66"/>
                      </a:lnTo>
                      <a:lnTo>
                        <a:pt x="62" y="57"/>
                      </a:lnTo>
                      <a:lnTo>
                        <a:pt x="77" y="49"/>
                      </a:lnTo>
                      <a:lnTo>
                        <a:pt x="77" y="31"/>
                      </a:lnTo>
                      <a:lnTo>
                        <a:pt x="76" y="14"/>
                      </a:lnTo>
                      <a:lnTo>
                        <a:pt x="90" y="2"/>
                      </a:lnTo>
                      <a:lnTo>
                        <a:pt x="85" y="0"/>
                      </a:lnTo>
                      <a:lnTo>
                        <a:pt x="71" y="4"/>
                      </a:lnTo>
                      <a:lnTo>
                        <a:pt x="57"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8" name="Freeform 23"/>
                <p:cNvSpPr>
                  <a:spLocks noChangeAspect="1"/>
                </p:cNvSpPr>
                <p:nvPr/>
              </p:nvSpPr>
              <p:spPr bwMode="auto">
                <a:xfrm>
                  <a:off x="3337" y="1753"/>
                  <a:ext cx="85" cy="58"/>
                </a:xfrm>
                <a:custGeom>
                  <a:avLst/>
                  <a:gdLst>
                    <a:gd name="T0" fmla="*/ 29 w 65"/>
                    <a:gd name="T1" fmla="*/ 28 h 44"/>
                    <a:gd name="T2" fmla="*/ 0 w 65"/>
                    <a:gd name="T3" fmla="*/ 0 h 44"/>
                    <a:gd name="T4" fmla="*/ 76 w 65"/>
                    <a:gd name="T5" fmla="*/ 0 h 44"/>
                    <a:gd name="T6" fmla="*/ 161 w 65"/>
                    <a:gd name="T7" fmla="*/ 0 h 44"/>
                    <a:gd name="T8" fmla="*/ 209 w 65"/>
                    <a:gd name="T9" fmla="*/ 12 h 44"/>
                    <a:gd name="T10" fmla="*/ 209 w 65"/>
                    <a:gd name="T11" fmla="*/ 76 h 44"/>
                    <a:gd name="T12" fmla="*/ 228 w 65"/>
                    <a:gd name="T13" fmla="*/ 86 h 44"/>
                    <a:gd name="T14" fmla="*/ 209 w 65"/>
                    <a:gd name="T15" fmla="*/ 108 h 44"/>
                    <a:gd name="T16" fmla="*/ 248 w 65"/>
                    <a:gd name="T17" fmla="*/ 165 h 44"/>
                    <a:gd name="T18" fmla="*/ 226 w 65"/>
                    <a:gd name="T19" fmla="*/ 174 h 44"/>
                    <a:gd name="T20" fmla="*/ 209 w 65"/>
                    <a:gd name="T21" fmla="*/ 163 h 44"/>
                    <a:gd name="T22" fmla="*/ 201 w 65"/>
                    <a:gd name="T23" fmla="*/ 153 h 44"/>
                    <a:gd name="T24" fmla="*/ 190 w 65"/>
                    <a:gd name="T25" fmla="*/ 142 h 44"/>
                    <a:gd name="T26" fmla="*/ 179 w 65"/>
                    <a:gd name="T27" fmla="*/ 142 h 44"/>
                    <a:gd name="T28" fmla="*/ 162 w 65"/>
                    <a:gd name="T29" fmla="*/ 138 h 44"/>
                    <a:gd name="T30" fmla="*/ 145 w 65"/>
                    <a:gd name="T31" fmla="*/ 132 h 44"/>
                    <a:gd name="T32" fmla="*/ 124 w 65"/>
                    <a:gd name="T33" fmla="*/ 132 h 44"/>
                    <a:gd name="T34" fmla="*/ 76 w 65"/>
                    <a:gd name="T35" fmla="*/ 108 h 44"/>
                    <a:gd name="T36" fmla="*/ 58 w 65"/>
                    <a:gd name="T37" fmla="*/ 72 h 44"/>
                    <a:gd name="T38" fmla="*/ 29 w 65"/>
                    <a:gd name="T39" fmla="*/ 28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44"/>
                    <a:gd name="T62" fmla="*/ 65 w 65"/>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44">
                      <a:moveTo>
                        <a:pt x="8" y="7"/>
                      </a:moveTo>
                      <a:lnTo>
                        <a:pt x="0" y="0"/>
                      </a:lnTo>
                      <a:lnTo>
                        <a:pt x="20" y="0"/>
                      </a:lnTo>
                      <a:lnTo>
                        <a:pt x="42" y="0"/>
                      </a:lnTo>
                      <a:lnTo>
                        <a:pt x="54" y="3"/>
                      </a:lnTo>
                      <a:lnTo>
                        <a:pt x="54" y="19"/>
                      </a:lnTo>
                      <a:lnTo>
                        <a:pt x="60" y="21"/>
                      </a:lnTo>
                      <a:lnTo>
                        <a:pt x="54" y="27"/>
                      </a:lnTo>
                      <a:lnTo>
                        <a:pt x="65" y="42"/>
                      </a:lnTo>
                      <a:lnTo>
                        <a:pt x="59" y="44"/>
                      </a:lnTo>
                      <a:lnTo>
                        <a:pt x="54" y="41"/>
                      </a:lnTo>
                      <a:lnTo>
                        <a:pt x="53" y="39"/>
                      </a:lnTo>
                      <a:lnTo>
                        <a:pt x="50" y="36"/>
                      </a:lnTo>
                      <a:lnTo>
                        <a:pt x="47" y="36"/>
                      </a:lnTo>
                      <a:lnTo>
                        <a:pt x="43" y="35"/>
                      </a:lnTo>
                      <a:lnTo>
                        <a:pt x="38" y="33"/>
                      </a:lnTo>
                      <a:lnTo>
                        <a:pt x="33" y="33"/>
                      </a:lnTo>
                      <a:lnTo>
                        <a:pt x="20" y="27"/>
                      </a:lnTo>
                      <a:lnTo>
                        <a:pt x="15" y="18"/>
                      </a:lnTo>
                      <a:lnTo>
                        <a:pt x="8"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49" name="Freeform 24"/>
                <p:cNvSpPr>
                  <a:spLocks noChangeAspect="1"/>
                </p:cNvSpPr>
                <p:nvPr/>
              </p:nvSpPr>
              <p:spPr bwMode="auto">
                <a:xfrm>
                  <a:off x="3409" y="1745"/>
                  <a:ext cx="73" cy="79"/>
                </a:xfrm>
                <a:custGeom>
                  <a:avLst/>
                  <a:gdLst>
                    <a:gd name="T0" fmla="*/ 39 w 56"/>
                    <a:gd name="T1" fmla="*/ 190 h 60"/>
                    <a:gd name="T2" fmla="*/ 0 w 56"/>
                    <a:gd name="T3" fmla="*/ 130 h 60"/>
                    <a:gd name="T4" fmla="*/ 22 w 56"/>
                    <a:gd name="T5" fmla="*/ 108 h 60"/>
                    <a:gd name="T6" fmla="*/ 0 w 56"/>
                    <a:gd name="T7" fmla="*/ 99 h 60"/>
                    <a:gd name="T8" fmla="*/ 0 w 56"/>
                    <a:gd name="T9" fmla="*/ 37 h 60"/>
                    <a:gd name="T10" fmla="*/ 22 w 56"/>
                    <a:gd name="T11" fmla="*/ 0 h 60"/>
                    <a:gd name="T12" fmla="*/ 107 w 56"/>
                    <a:gd name="T13" fmla="*/ 16 h 60"/>
                    <a:gd name="T14" fmla="*/ 145 w 56"/>
                    <a:gd name="T15" fmla="*/ 59 h 60"/>
                    <a:gd name="T16" fmla="*/ 211 w 56"/>
                    <a:gd name="T17" fmla="*/ 108 h 60"/>
                    <a:gd name="T18" fmla="*/ 177 w 56"/>
                    <a:gd name="T19" fmla="*/ 115 h 60"/>
                    <a:gd name="T20" fmla="*/ 162 w 56"/>
                    <a:gd name="T21" fmla="*/ 196 h 60"/>
                    <a:gd name="T22" fmla="*/ 153 w 56"/>
                    <a:gd name="T23" fmla="*/ 237 h 60"/>
                    <a:gd name="T24" fmla="*/ 107 w 56"/>
                    <a:gd name="T25" fmla="*/ 201 h 60"/>
                    <a:gd name="T26" fmla="*/ 111 w 56"/>
                    <a:gd name="T27" fmla="*/ 190 h 60"/>
                    <a:gd name="T28" fmla="*/ 96 w 56"/>
                    <a:gd name="T29" fmla="*/ 153 h 60"/>
                    <a:gd name="T30" fmla="*/ 39 w 56"/>
                    <a:gd name="T31" fmla="*/ 19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60"/>
                    <a:gd name="T50" fmla="*/ 56 w 5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60">
                      <a:moveTo>
                        <a:pt x="11" y="48"/>
                      </a:moveTo>
                      <a:lnTo>
                        <a:pt x="0" y="33"/>
                      </a:lnTo>
                      <a:lnTo>
                        <a:pt x="6" y="27"/>
                      </a:lnTo>
                      <a:lnTo>
                        <a:pt x="0" y="25"/>
                      </a:lnTo>
                      <a:lnTo>
                        <a:pt x="0" y="9"/>
                      </a:lnTo>
                      <a:lnTo>
                        <a:pt x="6" y="0"/>
                      </a:lnTo>
                      <a:lnTo>
                        <a:pt x="28" y="4"/>
                      </a:lnTo>
                      <a:lnTo>
                        <a:pt x="38" y="15"/>
                      </a:lnTo>
                      <a:lnTo>
                        <a:pt x="56" y="27"/>
                      </a:lnTo>
                      <a:lnTo>
                        <a:pt x="47" y="29"/>
                      </a:lnTo>
                      <a:lnTo>
                        <a:pt x="43" y="49"/>
                      </a:lnTo>
                      <a:lnTo>
                        <a:pt x="41" y="60"/>
                      </a:lnTo>
                      <a:lnTo>
                        <a:pt x="28" y="51"/>
                      </a:lnTo>
                      <a:lnTo>
                        <a:pt x="29" y="48"/>
                      </a:lnTo>
                      <a:lnTo>
                        <a:pt x="26" y="39"/>
                      </a:lnTo>
                      <a:lnTo>
                        <a:pt x="11" y="4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0" name="Freeform 25"/>
                <p:cNvSpPr>
                  <a:spLocks noChangeAspect="1"/>
                </p:cNvSpPr>
                <p:nvPr/>
              </p:nvSpPr>
              <p:spPr bwMode="auto">
                <a:xfrm>
                  <a:off x="3381" y="1797"/>
                  <a:ext cx="35" cy="17"/>
                </a:xfrm>
                <a:custGeom>
                  <a:avLst/>
                  <a:gdLst>
                    <a:gd name="T0" fmla="*/ 97 w 27"/>
                    <a:gd name="T1" fmla="*/ 41 h 13"/>
                    <a:gd name="T2" fmla="*/ 74 w 27"/>
                    <a:gd name="T3" fmla="*/ 50 h 13"/>
                    <a:gd name="T4" fmla="*/ 10 w 27"/>
                    <a:gd name="T5" fmla="*/ 16 h 13"/>
                    <a:gd name="T6" fmla="*/ 1 w 27"/>
                    <a:gd name="T7" fmla="*/ 1 h 13"/>
                    <a:gd name="T8" fmla="*/ 0 w 27"/>
                    <a:gd name="T9" fmla="*/ 0 h 13"/>
                    <a:gd name="T10" fmla="*/ 17 w 27"/>
                    <a:gd name="T11" fmla="*/ 0 h 13"/>
                    <a:gd name="T12" fmla="*/ 38 w 27"/>
                    <a:gd name="T13" fmla="*/ 9 h 13"/>
                    <a:gd name="T14" fmla="*/ 51 w 27"/>
                    <a:gd name="T15" fmla="*/ 12 h 13"/>
                    <a:gd name="T16" fmla="*/ 64 w 27"/>
                    <a:gd name="T17" fmla="*/ 12 h 13"/>
                    <a:gd name="T18" fmla="*/ 74 w 27"/>
                    <a:gd name="T19" fmla="*/ 22 h 13"/>
                    <a:gd name="T20" fmla="*/ 75 w 27"/>
                    <a:gd name="T21" fmla="*/ 29 h 13"/>
                    <a:gd name="T22" fmla="*/ 96 w 27"/>
                    <a:gd name="T23" fmla="*/ 41 h 13"/>
                    <a:gd name="T24" fmla="*/ 97 w 27"/>
                    <a:gd name="T25" fmla="*/ 4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27" y="11"/>
                      </a:moveTo>
                      <a:lnTo>
                        <a:pt x="20" y="13"/>
                      </a:lnTo>
                      <a:lnTo>
                        <a:pt x="3" y="4"/>
                      </a:lnTo>
                      <a:lnTo>
                        <a:pt x="1" y="1"/>
                      </a:lnTo>
                      <a:lnTo>
                        <a:pt x="0" y="0"/>
                      </a:lnTo>
                      <a:lnTo>
                        <a:pt x="5" y="0"/>
                      </a:lnTo>
                      <a:lnTo>
                        <a:pt x="10" y="2"/>
                      </a:lnTo>
                      <a:lnTo>
                        <a:pt x="14" y="3"/>
                      </a:lnTo>
                      <a:lnTo>
                        <a:pt x="17" y="3"/>
                      </a:lnTo>
                      <a:lnTo>
                        <a:pt x="20" y="6"/>
                      </a:lnTo>
                      <a:lnTo>
                        <a:pt x="21" y="8"/>
                      </a:lnTo>
                      <a:lnTo>
                        <a:pt x="26" y="11"/>
                      </a:lnTo>
                      <a:lnTo>
                        <a:pt x="27"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1" name="Freeform 26"/>
                <p:cNvSpPr>
                  <a:spLocks noChangeAspect="1"/>
                </p:cNvSpPr>
                <p:nvPr/>
              </p:nvSpPr>
              <p:spPr bwMode="auto">
                <a:xfrm>
                  <a:off x="2999" y="1891"/>
                  <a:ext cx="50" cy="13"/>
                </a:xfrm>
                <a:custGeom>
                  <a:avLst/>
                  <a:gdLst>
                    <a:gd name="T0" fmla="*/ 116 w 38"/>
                    <a:gd name="T1" fmla="*/ 29 h 9"/>
                    <a:gd name="T2" fmla="*/ 28 w 38"/>
                    <a:gd name="T3" fmla="*/ 0 h 9"/>
                    <a:gd name="T4" fmla="*/ 1 w 38"/>
                    <a:gd name="T5" fmla="*/ 0 h 9"/>
                    <a:gd name="T6" fmla="*/ 0 w 38"/>
                    <a:gd name="T7" fmla="*/ 29 h 9"/>
                    <a:gd name="T8" fmla="*/ 55 w 38"/>
                    <a:gd name="T9" fmla="*/ 42 h 9"/>
                    <a:gd name="T10" fmla="*/ 108 w 38"/>
                    <a:gd name="T11" fmla="*/ 56 h 9"/>
                    <a:gd name="T12" fmla="*/ 150 w 38"/>
                    <a:gd name="T13" fmla="*/ 39 h 9"/>
                    <a:gd name="T14" fmla="*/ 116 w 38"/>
                    <a:gd name="T15" fmla="*/ 29 h 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
                    <a:gd name="T26" fmla="*/ 38 w 38"/>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
                      <a:moveTo>
                        <a:pt x="30" y="5"/>
                      </a:moveTo>
                      <a:lnTo>
                        <a:pt x="7" y="0"/>
                      </a:lnTo>
                      <a:lnTo>
                        <a:pt x="1" y="0"/>
                      </a:lnTo>
                      <a:lnTo>
                        <a:pt x="0" y="5"/>
                      </a:lnTo>
                      <a:lnTo>
                        <a:pt x="14" y="7"/>
                      </a:lnTo>
                      <a:lnTo>
                        <a:pt x="27" y="9"/>
                      </a:lnTo>
                      <a:lnTo>
                        <a:pt x="38" y="6"/>
                      </a:lnTo>
                      <a:lnTo>
                        <a:pt x="30"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52" name="Freeform 27"/>
                <p:cNvSpPr>
                  <a:spLocks noChangeAspect="1"/>
                </p:cNvSpPr>
                <p:nvPr/>
              </p:nvSpPr>
              <p:spPr bwMode="auto">
                <a:xfrm>
                  <a:off x="3040" y="1744"/>
                  <a:ext cx="351" cy="139"/>
                </a:xfrm>
                <a:custGeom>
                  <a:avLst/>
                  <a:gdLst>
                    <a:gd name="T0" fmla="*/ 685 w 269"/>
                    <a:gd name="T1" fmla="*/ 346 h 106"/>
                    <a:gd name="T2" fmla="*/ 581 w 269"/>
                    <a:gd name="T3" fmla="*/ 361 h 106"/>
                    <a:gd name="T4" fmla="*/ 553 w 269"/>
                    <a:gd name="T5" fmla="*/ 410 h 106"/>
                    <a:gd name="T6" fmla="*/ 548 w 269"/>
                    <a:gd name="T7" fmla="*/ 397 h 106"/>
                    <a:gd name="T8" fmla="*/ 531 w 269"/>
                    <a:gd name="T9" fmla="*/ 359 h 106"/>
                    <a:gd name="T10" fmla="*/ 446 w 269"/>
                    <a:gd name="T11" fmla="*/ 370 h 106"/>
                    <a:gd name="T12" fmla="*/ 348 w 269"/>
                    <a:gd name="T13" fmla="*/ 382 h 106"/>
                    <a:gd name="T14" fmla="*/ 249 w 269"/>
                    <a:gd name="T15" fmla="*/ 371 h 106"/>
                    <a:gd name="T16" fmla="*/ 174 w 269"/>
                    <a:gd name="T17" fmla="*/ 370 h 106"/>
                    <a:gd name="T18" fmla="*/ 116 w 269"/>
                    <a:gd name="T19" fmla="*/ 359 h 106"/>
                    <a:gd name="T20" fmla="*/ 123 w 269"/>
                    <a:gd name="T21" fmla="*/ 341 h 106"/>
                    <a:gd name="T22" fmla="*/ 85 w 269"/>
                    <a:gd name="T23" fmla="*/ 313 h 106"/>
                    <a:gd name="T24" fmla="*/ 65 w 269"/>
                    <a:gd name="T25" fmla="*/ 277 h 106"/>
                    <a:gd name="T26" fmla="*/ 12 w 269"/>
                    <a:gd name="T27" fmla="*/ 233 h 106"/>
                    <a:gd name="T28" fmla="*/ 39 w 269"/>
                    <a:gd name="T29" fmla="*/ 239 h 106"/>
                    <a:gd name="T30" fmla="*/ 35 w 269"/>
                    <a:gd name="T31" fmla="*/ 209 h 106"/>
                    <a:gd name="T32" fmla="*/ 0 w 269"/>
                    <a:gd name="T33" fmla="*/ 165 h 106"/>
                    <a:gd name="T34" fmla="*/ 57 w 269"/>
                    <a:gd name="T35" fmla="*/ 114 h 106"/>
                    <a:gd name="T36" fmla="*/ 136 w 269"/>
                    <a:gd name="T37" fmla="*/ 104 h 106"/>
                    <a:gd name="T38" fmla="*/ 166 w 269"/>
                    <a:gd name="T39" fmla="*/ 84 h 106"/>
                    <a:gd name="T40" fmla="*/ 239 w 269"/>
                    <a:gd name="T41" fmla="*/ 64 h 106"/>
                    <a:gd name="T42" fmla="*/ 363 w 269"/>
                    <a:gd name="T43" fmla="*/ 9 h 106"/>
                    <a:gd name="T44" fmla="*/ 446 w 269"/>
                    <a:gd name="T45" fmla="*/ 1 h 106"/>
                    <a:gd name="T46" fmla="*/ 510 w 269"/>
                    <a:gd name="T47" fmla="*/ 37 h 106"/>
                    <a:gd name="T48" fmla="*/ 647 w 269"/>
                    <a:gd name="T49" fmla="*/ 66 h 106"/>
                    <a:gd name="T50" fmla="*/ 797 w 269"/>
                    <a:gd name="T51" fmla="*/ 37 h 106"/>
                    <a:gd name="T52" fmla="*/ 895 w 269"/>
                    <a:gd name="T53" fmla="*/ 54 h 106"/>
                    <a:gd name="T54" fmla="*/ 942 w 269"/>
                    <a:gd name="T55" fmla="*/ 132 h 106"/>
                    <a:gd name="T56" fmla="*/ 968 w 269"/>
                    <a:gd name="T57" fmla="*/ 172 h 106"/>
                    <a:gd name="T58" fmla="*/ 989 w 269"/>
                    <a:gd name="T59" fmla="*/ 277 h 106"/>
                    <a:gd name="T60" fmla="*/ 990 w 269"/>
                    <a:gd name="T61" fmla="*/ 328 h 106"/>
                    <a:gd name="T62" fmla="*/ 903 w 269"/>
                    <a:gd name="T63" fmla="*/ 313 h 106"/>
                    <a:gd name="T64" fmla="*/ 868 w 269"/>
                    <a:gd name="T65" fmla="*/ 324 h 106"/>
                    <a:gd name="T66" fmla="*/ 765 w 269"/>
                    <a:gd name="T67" fmla="*/ 349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9"/>
                    <a:gd name="T103" fmla="*/ 0 h 106"/>
                    <a:gd name="T104" fmla="*/ 269 w 269"/>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9" h="106">
                      <a:moveTo>
                        <a:pt x="202" y="90"/>
                      </a:moveTo>
                      <a:lnTo>
                        <a:pt x="181" y="89"/>
                      </a:lnTo>
                      <a:lnTo>
                        <a:pt x="158" y="91"/>
                      </a:lnTo>
                      <a:lnTo>
                        <a:pt x="153" y="93"/>
                      </a:lnTo>
                      <a:lnTo>
                        <a:pt x="153" y="101"/>
                      </a:lnTo>
                      <a:lnTo>
                        <a:pt x="146" y="106"/>
                      </a:lnTo>
                      <a:lnTo>
                        <a:pt x="145" y="105"/>
                      </a:lnTo>
                      <a:lnTo>
                        <a:pt x="145" y="102"/>
                      </a:lnTo>
                      <a:lnTo>
                        <a:pt x="145" y="89"/>
                      </a:lnTo>
                      <a:lnTo>
                        <a:pt x="140" y="92"/>
                      </a:lnTo>
                      <a:lnTo>
                        <a:pt x="130" y="91"/>
                      </a:lnTo>
                      <a:lnTo>
                        <a:pt x="118" y="95"/>
                      </a:lnTo>
                      <a:lnTo>
                        <a:pt x="104" y="103"/>
                      </a:lnTo>
                      <a:lnTo>
                        <a:pt x="92" y="98"/>
                      </a:lnTo>
                      <a:lnTo>
                        <a:pt x="68" y="89"/>
                      </a:lnTo>
                      <a:lnTo>
                        <a:pt x="66" y="96"/>
                      </a:lnTo>
                      <a:lnTo>
                        <a:pt x="59" y="101"/>
                      </a:lnTo>
                      <a:lnTo>
                        <a:pt x="46" y="95"/>
                      </a:lnTo>
                      <a:lnTo>
                        <a:pt x="38" y="91"/>
                      </a:lnTo>
                      <a:lnTo>
                        <a:pt x="31" y="92"/>
                      </a:lnTo>
                      <a:lnTo>
                        <a:pt x="23" y="92"/>
                      </a:lnTo>
                      <a:lnTo>
                        <a:pt x="32" y="88"/>
                      </a:lnTo>
                      <a:lnTo>
                        <a:pt x="20" y="86"/>
                      </a:lnTo>
                      <a:lnTo>
                        <a:pt x="22" y="81"/>
                      </a:lnTo>
                      <a:lnTo>
                        <a:pt x="15" y="75"/>
                      </a:lnTo>
                      <a:lnTo>
                        <a:pt x="17" y="72"/>
                      </a:lnTo>
                      <a:lnTo>
                        <a:pt x="5" y="66"/>
                      </a:lnTo>
                      <a:lnTo>
                        <a:pt x="3" y="60"/>
                      </a:lnTo>
                      <a:lnTo>
                        <a:pt x="6" y="61"/>
                      </a:lnTo>
                      <a:lnTo>
                        <a:pt x="11" y="62"/>
                      </a:lnTo>
                      <a:lnTo>
                        <a:pt x="9" y="56"/>
                      </a:lnTo>
                      <a:lnTo>
                        <a:pt x="9" y="53"/>
                      </a:lnTo>
                      <a:lnTo>
                        <a:pt x="7" y="44"/>
                      </a:lnTo>
                      <a:lnTo>
                        <a:pt x="0" y="43"/>
                      </a:lnTo>
                      <a:lnTo>
                        <a:pt x="1" y="31"/>
                      </a:lnTo>
                      <a:lnTo>
                        <a:pt x="15" y="29"/>
                      </a:lnTo>
                      <a:lnTo>
                        <a:pt x="19" y="26"/>
                      </a:lnTo>
                      <a:lnTo>
                        <a:pt x="36" y="27"/>
                      </a:lnTo>
                      <a:lnTo>
                        <a:pt x="47" y="21"/>
                      </a:lnTo>
                      <a:lnTo>
                        <a:pt x="44" y="21"/>
                      </a:lnTo>
                      <a:lnTo>
                        <a:pt x="36" y="15"/>
                      </a:lnTo>
                      <a:lnTo>
                        <a:pt x="63" y="16"/>
                      </a:lnTo>
                      <a:lnTo>
                        <a:pt x="82" y="4"/>
                      </a:lnTo>
                      <a:lnTo>
                        <a:pt x="96" y="2"/>
                      </a:lnTo>
                      <a:lnTo>
                        <a:pt x="110" y="0"/>
                      </a:lnTo>
                      <a:lnTo>
                        <a:pt x="118" y="1"/>
                      </a:lnTo>
                      <a:lnTo>
                        <a:pt x="129" y="5"/>
                      </a:lnTo>
                      <a:lnTo>
                        <a:pt x="135" y="9"/>
                      </a:lnTo>
                      <a:lnTo>
                        <a:pt x="153" y="13"/>
                      </a:lnTo>
                      <a:lnTo>
                        <a:pt x="171" y="17"/>
                      </a:lnTo>
                      <a:lnTo>
                        <a:pt x="189" y="18"/>
                      </a:lnTo>
                      <a:lnTo>
                        <a:pt x="211" y="9"/>
                      </a:lnTo>
                      <a:lnTo>
                        <a:pt x="229" y="7"/>
                      </a:lnTo>
                      <a:lnTo>
                        <a:pt x="237" y="14"/>
                      </a:lnTo>
                      <a:lnTo>
                        <a:pt x="244" y="25"/>
                      </a:lnTo>
                      <a:lnTo>
                        <a:pt x="249" y="34"/>
                      </a:lnTo>
                      <a:lnTo>
                        <a:pt x="262" y="40"/>
                      </a:lnTo>
                      <a:lnTo>
                        <a:pt x="256" y="44"/>
                      </a:lnTo>
                      <a:lnTo>
                        <a:pt x="257" y="53"/>
                      </a:lnTo>
                      <a:lnTo>
                        <a:pt x="261" y="72"/>
                      </a:lnTo>
                      <a:lnTo>
                        <a:pt x="269" y="83"/>
                      </a:lnTo>
                      <a:lnTo>
                        <a:pt x="262" y="85"/>
                      </a:lnTo>
                      <a:lnTo>
                        <a:pt x="258" y="81"/>
                      </a:lnTo>
                      <a:lnTo>
                        <a:pt x="238" y="81"/>
                      </a:lnTo>
                      <a:lnTo>
                        <a:pt x="235" y="85"/>
                      </a:lnTo>
                      <a:lnTo>
                        <a:pt x="230" y="83"/>
                      </a:lnTo>
                      <a:lnTo>
                        <a:pt x="216" y="87"/>
                      </a:lnTo>
                      <a:lnTo>
                        <a:pt x="202" y="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02" name="Group 28"/>
              <p:cNvGrpSpPr>
                <a:grpSpLocks noChangeAspect="1"/>
              </p:cNvGrpSpPr>
              <p:nvPr/>
            </p:nvGrpSpPr>
            <p:grpSpPr bwMode="auto">
              <a:xfrm>
                <a:off x="4664075" y="2015455"/>
                <a:ext cx="3171825" cy="1362075"/>
                <a:chOff x="2973" y="1008"/>
                <a:chExt cx="2382" cy="1023"/>
              </a:xfrm>
              <a:solidFill>
                <a:srgbClr val="336600"/>
              </a:solidFill>
            </p:grpSpPr>
            <p:sp>
              <p:nvSpPr>
                <p:cNvPr id="627" name="Freeform 29"/>
                <p:cNvSpPr>
                  <a:spLocks noChangeAspect="1"/>
                </p:cNvSpPr>
                <p:nvPr/>
              </p:nvSpPr>
              <p:spPr bwMode="auto">
                <a:xfrm>
                  <a:off x="3373" y="1444"/>
                  <a:ext cx="704" cy="316"/>
                </a:xfrm>
                <a:custGeom>
                  <a:avLst/>
                  <a:gdLst>
                    <a:gd name="T0" fmla="*/ 236 w 540"/>
                    <a:gd name="T1" fmla="*/ 569 h 239"/>
                    <a:gd name="T2" fmla="*/ 162 w 540"/>
                    <a:gd name="T3" fmla="*/ 604 h 239"/>
                    <a:gd name="T4" fmla="*/ 65 w 540"/>
                    <a:gd name="T5" fmla="*/ 489 h 239"/>
                    <a:gd name="T6" fmla="*/ 12 w 540"/>
                    <a:gd name="T7" fmla="*/ 360 h 239"/>
                    <a:gd name="T8" fmla="*/ 78 w 540"/>
                    <a:gd name="T9" fmla="*/ 311 h 239"/>
                    <a:gd name="T10" fmla="*/ 125 w 540"/>
                    <a:gd name="T11" fmla="*/ 254 h 239"/>
                    <a:gd name="T12" fmla="*/ 236 w 540"/>
                    <a:gd name="T13" fmla="*/ 223 h 239"/>
                    <a:gd name="T14" fmla="*/ 373 w 540"/>
                    <a:gd name="T15" fmla="*/ 287 h 239"/>
                    <a:gd name="T16" fmla="*/ 549 w 540"/>
                    <a:gd name="T17" fmla="*/ 286 h 239"/>
                    <a:gd name="T18" fmla="*/ 658 w 540"/>
                    <a:gd name="T19" fmla="*/ 278 h 239"/>
                    <a:gd name="T20" fmla="*/ 628 w 540"/>
                    <a:gd name="T21" fmla="*/ 130 h 239"/>
                    <a:gd name="T22" fmla="*/ 610 w 540"/>
                    <a:gd name="T23" fmla="*/ 102 h 239"/>
                    <a:gd name="T24" fmla="*/ 744 w 540"/>
                    <a:gd name="T25" fmla="*/ 77 h 239"/>
                    <a:gd name="T26" fmla="*/ 867 w 540"/>
                    <a:gd name="T27" fmla="*/ 38 h 239"/>
                    <a:gd name="T28" fmla="*/ 987 w 540"/>
                    <a:gd name="T29" fmla="*/ 1 h 239"/>
                    <a:gd name="T30" fmla="*/ 1068 w 540"/>
                    <a:gd name="T31" fmla="*/ 45 h 239"/>
                    <a:gd name="T32" fmla="*/ 1205 w 540"/>
                    <a:gd name="T33" fmla="*/ 102 h 239"/>
                    <a:gd name="T34" fmla="*/ 1305 w 540"/>
                    <a:gd name="T35" fmla="*/ 78 h 239"/>
                    <a:gd name="T36" fmla="*/ 1387 w 540"/>
                    <a:gd name="T37" fmla="*/ 65 h 239"/>
                    <a:gd name="T38" fmla="*/ 1446 w 540"/>
                    <a:gd name="T39" fmla="*/ 145 h 239"/>
                    <a:gd name="T40" fmla="*/ 1583 w 540"/>
                    <a:gd name="T41" fmla="*/ 246 h 239"/>
                    <a:gd name="T42" fmla="*/ 1664 w 540"/>
                    <a:gd name="T43" fmla="*/ 286 h 239"/>
                    <a:gd name="T44" fmla="*/ 1770 w 540"/>
                    <a:gd name="T45" fmla="*/ 287 h 239"/>
                    <a:gd name="T46" fmla="*/ 1905 w 540"/>
                    <a:gd name="T47" fmla="*/ 378 h 239"/>
                    <a:gd name="T48" fmla="*/ 2035 w 540"/>
                    <a:gd name="T49" fmla="*/ 424 h 239"/>
                    <a:gd name="T50" fmla="*/ 1986 w 540"/>
                    <a:gd name="T51" fmla="*/ 489 h 239"/>
                    <a:gd name="T52" fmla="*/ 1969 w 540"/>
                    <a:gd name="T53" fmla="*/ 569 h 239"/>
                    <a:gd name="T54" fmla="*/ 1890 w 540"/>
                    <a:gd name="T55" fmla="*/ 615 h 239"/>
                    <a:gd name="T56" fmla="*/ 1913 w 540"/>
                    <a:gd name="T57" fmla="*/ 694 h 239"/>
                    <a:gd name="T58" fmla="*/ 1781 w 540"/>
                    <a:gd name="T59" fmla="*/ 718 h 239"/>
                    <a:gd name="T60" fmla="*/ 1837 w 540"/>
                    <a:gd name="T61" fmla="*/ 788 h 239"/>
                    <a:gd name="T62" fmla="*/ 1862 w 540"/>
                    <a:gd name="T63" fmla="*/ 853 h 239"/>
                    <a:gd name="T64" fmla="*/ 1781 w 540"/>
                    <a:gd name="T65" fmla="*/ 818 h 239"/>
                    <a:gd name="T66" fmla="*/ 1641 w 540"/>
                    <a:gd name="T67" fmla="*/ 837 h 239"/>
                    <a:gd name="T68" fmla="*/ 1516 w 540"/>
                    <a:gd name="T69" fmla="*/ 832 h 239"/>
                    <a:gd name="T70" fmla="*/ 1437 w 540"/>
                    <a:gd name="T71" fmla="*/ 862 h 239"/>
                    <a:gd name="T72" fmla="*/ 1343 w 540"/>
                    <a:gd name="T73" fmla="*/ 885 h 239"/>
                    <a:gd name="T74" fmla="*/ 1242 w 540"/>
                    <a:gd name="T75" fmla="*/ 967 h 239"/>
                    <a:gd name="T76" fmla="*/ 1143 w 540"/>
                    <a:gd name="T77" fmla="*/ 910 h 239"/>
                    <a:gd name="T78" fmla="*/ 1085 w 540"/>
                    <a:gd name="T79" fmla="*/ 807 h 239"/>
                    <a:gd name="T80" fmla="*/ 970 w 540"/>
                    <a:gd name="T81" fmla="*/ 799 h 239"/>
                    <a:gd name="T82" fmla="*/ 858 w 540"/>
                    <a:gd name="T83" fmla="*/ 791 h 239"/>
                    <a:gd name="T84" fmla="*/ 734 w 540"/>
                    <a:gd name="T85" fmla="*/ 682 h 239"/>
                    <a:gd name="T86" fmla="*/ 604 w 540"/>
                    <a:gd name="T87" fmla="*/ 669 h 239"/>
                    <a:gd name="T88" fmla="*/ 549 w 540"/>
                    <a:gd name="T89" fmla="*/ 760 h 239"/>
                    <a:gd name="T90" fmla="*/ 583 w 540"/>
                    <a:gd name="T91" fmla="*/ 885 h 239"/>
                    <a:gd name="T92" fmla="*/ 533 w 540"/>
                    <a:gd name="T93" fmla="*/ 927 h 239"/>
                    <a:gd name="T94" fmla="*/ 480 w 540"/>
                    <a:gd name="T95" fmla="*/ 855 h 239"/>
                    <a:gd name="T96" fmla="*/ 343 w 540"/>
                    <a:gd name="T97" fmla="*/ 841 h 239"/>
                    <a:gd name="T98" fmla="*/ 272 w 540"/>
                    <a:gd name="T99" fmla="*/ 755 h 239"/>
                    <a:gd name="T100" fmla="*/ 306 w 540"/>
                    <a:gd name="T101" fmla="*/ 738 h 239"/>
                    <a:gd name="T102" fmla="*/ 313 w 540"/>
                    <a:gd name="T103" fmla="*/ 680 h 239"/>
                    <a:gd name="T104" fmla="*/ 362 w 540"/>
                    <a:gd name="T105" fmla="*/ 653 h 239"/>
                    <a:gd name="T106" fmla="*/ 278 w 540"/>
                    <a:gd name="T107" fmla="*/ 575 h 2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0"/>
                    <a:gd name="T163" fmla="*/ 0 h 239"/>
                    <a:gd name="T164" fmla="*/ 540 w 540"/>
                    <a:gd name="T165" fmla="*/ 239 h 2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0" h="239">
                      <a:moveTo>
                        <a:pt x="74" y="142"/>
                      </a:moveTo>
                      <a:lnTo>
                        <a:pt x="63" y="141"/>
                      </a:lnTo>
                      <a:lnTo>
                        <a:pt x="46" y="149"/>
                      </a:lnTo>
                      <a:lnTo>
                        <a:pt x="43" y="150"/>
                      </a:lnTo>
                      <a:lnTo>
                        <a:pt x="33" y="134"/>
                      </a:lnTo>
                      <a:lnTo>
                        <a:pt x="17" y="121"/>
                      </a:lnTo>
                      <a:lnTo>
                        <a:pt x="0" y="108"/>
                      </a:lnTo>
                      <a:lnTo>
                        <a:pt x="3" y="89"/>
                      </a:lnTo>
                      <a:lnTo>
                        <a:pt x="4" y="71"/>
                      </a:lnTo>
                      <a:lnTo>
                        <a:pt x="21" y="77"/>
                      </a:lnTo>
                      <a:lnTo>
                        <a:pt x="23" y="71"/>
                      </a:lnTo>
                      <a:lnTo>
                        <a:pt x="34" y="63"/>
                      </a:lnTo>
                      <a:lnTo>
                        <a:pt x="43" y="55"/>
                      </a:lnTo>
                      <a:lnTo>
                        <a:pt x="63" y="55"/>
                      </a:lnTo>
                      <a:lnTo>
                        <a:pt x="81" y="63"/>
                      </a:lnTo>
                      <a:lnTo>
                        <a:pt x="99" y="71"/>
                      </a:lnTo>
                      <a:lnTo>
                        <a:pt x="119" y="70"/>
                      </a:lnTo>
                      <a:lnTo>
                        <a:pt x="146" y="70"/>
                      </a:lnTo>
                      <a:lnTo>
                        <a:pt x="173" y="74"/>
                      </a:lnTo>
                      <a:lnTo>
                        <a:pt x="175" y="69"/>
                      </a:lnTo>
                      <a:lnTo>
                        <a:pt x="160" y="51"/>
                      </a:lnTo>
                      <a:lnTo>
                        <a:pt x="167" y="32"/>
                      </a:lnTo>
                      <a:lnTo>
                        <a:pt x="179" y="33"/>
                      </a:lnTo>
                      <a:lnTo>
                        <a:pt x="162" y="25"/>
                      </a:lnTo>
                      <a:lnTo>
                        <a:pt x="179" y="23"/>
                      </a:lnTo>
                      <a:lnTo>
                        <a:pt x="198" y="19"/>
                      </a:lnTo>
                      <a:lnTo>
                        <a:pt x="214" y="15"/>
                      </a:lnTo>
                      <a:lnTo>
                        <a:pt x="230" y="10"/>
                      </a:lnTo>
                      <a:lnTo>
                        <a:pt x="246" y="5"/>
                      </a:lnTo>
                      <a:lnTo>
                        <a:pt x="262" y="1"/>
                      </a:lnTo>
                      <a:lnTo>
                        <a:pt x="275" y="0"/>
                      </a:lnTo>
                      <a:lnTo>
                        <a:pt x="284" y="11"/>
                      </a:lnTo>
                      <a:lnTo>
                        <a:pt x="310" y="19"/>
                      </a:lnTo>
                      <a:lnTo>
                        <a:pt x="320" y="25"/>
                      </a:lnTo>
                      <a:lnTo>
                        <a:pt x="330" y="27"/>
                      </a:lnTo>
                      <a:lnTo>
                        <a:pt x="347" y="20"/>
                      </a:lnTo>
                      <a:lnTo>
                        <a:pt x="365" y="14"/>
                      </a:lnTo>
                      <a:lnTo>
                        <a:pt x="368" y="16"/>
                      </a:lnTo>
                      <a:lnTo>
                        <a:pt x="366" y="25"/>
                      </a:lnTo>
                      <a:lnTo>
                        <a:pt x="384" y="36"/>
                      </a:lnTo>
                      <a:lnTo>
                        <a:pt x="402" y="49"/>
                      </a:lnTo>
                      <a:lnTo>
                        <a:pt x="420" y="61"/>
                      </a:lnTo>
                      <a:lnTo>
                        <a:pt x="438" y="74"/>
                      </a:lnTo>
                      <a:lnTo>
                        <a:pt x="442" y="70"/>
                      </a:lnTo>
                      <a:lnTo>
                        <a:pt x="452" y="73"/>
                      </a:lnTo>
                      <a:lnTo>
                        <a:pt x="470" y="71"/>
                      </a:lnTo>
                      <a:lnTo>
                        <a:pt x="488" y="82"/>
                      </a:lnTo>
                      <a:lnTo>
                        <a:pt x="506" y="93"/>
                      </a:lnTo>
                      <a:lnTo>
                        <a:pt x="524" y="89"/>
                      </a:lnTo>
                      <a:lnTo>
                        <a:pt x="540" y="105"/>
                      </a:lnTo>
                      <a:lnTo>
                        <a:pt x="534" y="117"/>
                      </a:lnTo>
                      <a:lnTo>
                        <a:pt x="527" y="121"/>
                      </a:lnTo>
                      <a:lnTo>
                        <a:pt x="535" y="140"/>
                      </a:lnTo>
                      <a:lnTo>
                        <a:pt x="522" y="141"/>
                      </a:lnTo>
                      <a:lnTo>
                        <a:pt x="500" y="137"/>
                      </a:lnTo>
                      <a:lnTo>
                        <a:pt x="502" y="152"/>
                      </a:lnTo>
                      <a:lnTo>
                        <a:pt x="503" y="167"/>
                      </a:lnTo>
                      <a:lnTo>
                        <a:pt x="508" y="172"/>
                      </a:lnTo>
                      <a:lnTo>
                        <a:pt x="489" y="171"/>
                      </a:lnTo>
                      <a:lnTo>
                        <a:pt x="473" y="178"/>
                      </a:lnTo>
                      <a:lnTo>
                        <a:pt x="481" y="182"/>
                      </a:lnTo>
                      <a:lnTo>
                        <a:pt x="488" y="195"/>
                      </a:lnTo>
                      <a:lnTo>
                        <a:pt x="494" y="208"/>
                      </a:lnTo>
                      <a:lnTo>
                        <a:pt x="494" y="211"/>
                      </a:lnTo>
                      <a:lnTo>
                        <a:pt x="491" y="214"/>
                      </a:lnTo>
                      <a:lnTo>
                        <a:pt x="473" y="203"/>
                      </a:lnTo>
                      <a:lnTo>
                        <a:pt x="455" y="204"/>
                      </a:lnTo>
                      <a:lnTo>
                        <a:pt x="436" y="207"/>
                      </a:lnTo>
                      <a:lnTo>
                        <a:pt x="416" y="208"/>
                      </a:lnTo>
                      <a:lnTo>
                        <a:pt x="403" y="206"/>
                      </a:lnTo>
                      <a:lnTo>
                        <a:pt x="396" y="216"/>
                      </a:lnTo>
                      <a:lnTo>
                        <a:pt x="381" y="213"/>
                      </a:lnTo>
                      <a:lnTo>
                        <a:pt x="367" y="211"/>
                      </a:lnTo>
                      <a:lnTo>
                        <a:pt x="357" y="219"/>
                      </a:lnTo>
                      <a:lnTo>
                        <a:pt x="344" y="229"/>
                      </a:lnTo>
                      <a:lnTo>
                        <a:pt x="330" y="239"/>
                      </a:lnTo>
                      <a:lnTo>
                        <a:pt x="318" y="231"/>
                      </a:lnTo>
                      <a:lnTo>
                        <a:pt x="304" y="225"/>
                      </a:lnTo>
                      <a:lnTo>
                        <a:pt x="303" y="211"/>
                      </a:lnTo>
                      <a:lnTo>
                        <a:pt x="288" y="200"/>
                      </a:lnTo>
                      <a:lnTo>
                        <a:pt x="273" y="199"/>
                      </a:lnTo>
                      <a:lnTo>
                        <a:pt x="258" y="198"/>
                      </a:lnTo>
                      <a:lnTo>
                        <a:pt x="243" y="197"/>
                      </a:lnTo>
                      <a:lnTo>
                        <a:pt x="228" y="196"/>
                      </a:lnTo>
                      <a:lnTo>
                        <a:pt x="214" y="179"/>
                      </a:lnTo>
                      <a:lnTo>
                        <a:pt x="195" y="169"/>
                      </a:lnTo>
                      <a:lnTo>
                        <a:pt x="177" y="160"/>
                      </a:lnTo>
                      <a:lnTo>
                        <a:pt x="160" y="166"/>
                      </a:lnTo>
                      <a:lnTo>
                        <a:pt x="143" y="172"/>
                      </a:lnTo>
                      <a:lnTo>
                        <a:pt x="146" y="188"/>
                      </a:lnTo>
                      <a:lnTo>
                        <a:pt x="150" y="203"/>
                      </a:lnTo>
                      <a:lnTo>
                        <a:pt x="155" y="219"/>
                      </a:lnTo>
                      <a:lnTo>
                        <a:pt x="158" y="234"/>
                      </a:lnTo>
                      <a:lnTo>
                        <a:pt x="142" y="229"/>
                      </a:lnTo>
                      <a:lnTo>
                        <a:pt x="125" y="225"/>
                      </a:lnTo>
                      <a:lnTo>
                        <a:pt x="127" y="212"/>
                      </a:lnTo>
                      <a:lnTo>
                        <a:pt x="102" y="212"/>
                      </a:lnTo>
                      <a:lnTo>
                        <a:pt x="91" y="208"/>
                      </a:lnTo>
                      <a:lnTo>
                        <a:pt x="85" y="204"/>
                      </a:lnTo>
                      <a:lnTo>
                        <a:pt x="72" y="187"/>
                      </a:lnTo>
                      <a:lnTo>
                        <a:pt x="65" y="183"/>
                      </a:lnTo>
                      <a:lnTo>
                        <a:pt x="81" y="182"/>
                      </a:lnTo>
                      <a:lnTo>
                        <a:pt x="74" y="176"/>
                      </a:lnTo>
                      <a:lnTo>
                        <a:pt x="83" y="168"/>
                      </a:lnTo>
                      <a:lnTo>
                        <a:pt x="100" y="168"/>
                      </a:lnTo>
                      <a:lnTo>
                        <a:pt x="96" y="162"/>
                      </a:lnTo>
                      <a:lnTo>
                        <a:pt x="93" y="142"/>
                      </a:lnTo>
                      <a:lnTo>
                        <a:pt x="74" y="14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28" name="Freeform 30"/>
                <p:cNvSpPr>
                  <a:spLocks noChangeAspect="1"/>
                </p:cNvSpPr>
                <p:nvPr/>
              </p:nvSpPr>
              <p:spPr bwMode="auto">
                <a:xfrm>
                  <a:off x="3838" y="1712"/>
                  <a:ext cx="181" cy="94"/>
                </a:xfrm>
                <a:custGeom>
                  <a:avLst/>
                  <a:gdLst>
                    <a:gd name="T0" fmla="*/ 178 w 138"/>
                    <a:gd name="T1" fmla="*/ 177 h 70"/>
                    <a:gd name="T2" fmla="*/ 115 w 138"/>
                    <a:gd name="T3" fmla="*/ 132 h 70"/>
                    <a:gd name="T4" fmla="*/ 41 w 138"/>
                    <a:gd name="T5" fmla="*/ 126 h 70"/>
                    <a:gd name="T6" fmla="*/ 0 w 138"/>
                    <a:gd name="T7" fmla="*/ 68 h 70"/>
                    <a:gd name="T8" fmla="*/ 38 w 138"/>
                    <a:gd name="T9" fmla="*/ 36 h 70"/>
                    <a:gd name="T10" fmla="*/ 93 w 138"/>
                    <a:gd name="T11" fmla="*/ 42 h 70"/>
                    <a:gd name="T12" fmla="*/ 151 w 138"/>
                    <a:gd name="T13" fmla="*/ 56 h 70"/>
                    <a:gd name="T14" fmla="*/ 178 w 138"/>
                    <a:gd name="T15" fmla="*/ 12 h 70"/>
                    <a:gd name="T16" fmla="*/ 227 w 138"/>
                    <a:gd name="T17" fmla="*/ 21 h 70"/>
                    <a:gd name="T18" fmla="*/ 306 w 138"/>
                    <a:gd name="T19" fmla="*/ 16 h 70"/>
                    <a:gd name="T20" fmla="*/ 382 w 138"/>
                    <a:gd name="T21" fmla="*/ 1 h 70"/>
                    <a:gd name="T22" fmla="*/ 449 w 138"/>
                    <a:gd name="T23" fmla="*/ 0 h 70"/>
                    <a:gd name="T24" fmla="*/ 521 w 138"/>
                    <a:gd name="T25" fmla="*/ 48 h 70"/>
                    <a:gd name="T26" fmla="*/ 535 w 138"/>
                    <a:gd name="T27" fmla="*/ 86 h 70"/>
                    <a:gd name="T28" fmla="*/ 497 w 138"/>
                    <a:gd name="T29" fmla="*/ 122 h 70"/>
                    <a:gd name="T30" fmla="*/ 449 w 138"/>
                    <a:gd name="T31" fmla="*/ 162 h 70"/>
                    <a:gd name="T32" fmla="*/ 391 w 138"/>
                    <a:gd name="T33" fmla="*/ 179 h 70"/>
                    <a:gd name="T34" fmla="*/ 359 w 138"/>
                    <a:gd name="T35" fmla="*/ 227 h 70"/>
                    <a:gd name="T36" fmla="*/ 325 w 138"/>
                    <a:gd name="T37" fmla="*/ 218 h 70"/>
                    <a:gd name="T38" fmla="*/ 298 w 138"/>
                    <a:gd name="T39" fmla="*/ 220 h 70"/>
                    <a:gd name="T40" fmla="*/ 260 w 138"/>
                    <a:gd name="T41" fmla="*/ 246 h 70"/>
                    <a:gd name="T42" fmla="*/ 237 w 138"/>
                    <a:gd name="T43" fmla="*/ 305 h 70"/>
                    <a:gd name="T44" fmla="*/ 144 w 138"/>
                    <a:gd name="T45" fmla="*/ 293 h 70"/>
                    <a:gd name="T46" fmla="*/ 49 w 138"/>
                    <a:gd name="T47" fmla="*/ 278 h 70"/>
                    <a:gd name="T48" fmla="*/ 41 w 138"/>
                    <a:gd name="T49" fmla="*/ 227 h 70"/>
                    <a:gd name="T50" fmla="*/ 110 w 138"/>
                    <a:gd name="T51" fmla="*/ 200 h 70"/>
                    <a:gd name="T52" fmla="*/ 178 w 138"/>
                    <a:gd name="T53" fmla="*/ 177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70"/>
                    <a:gd name="T83" fmla="*/ 138 w 138"/>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70">
                      <a:moveTo>
                        <a:pt x="46" y="40"/>
                      </a:moveTo>
                      <a:lnTo>
                        <a:pt x="30" y="30"/>
                      </a:lnTo>
                      <a:lnTo>
                        <a:pt x="11" y="29"/>
                      </a:lnTo>
                      <a:lnTo>
                        <a:pt x="0" y="16"/>
                      </a:lnTo>
                      <a:lnTo>
                        <a:pt x="10" y="8"/>
                      </a:lnTo>
                      <a:lnTo>
                        <a:pt x="24" y="10"/>
                      </a:lnTo>
                      <a:lnTo>
                        <a:pt x="39" y="13"/>
                      </a:lnTo>
                      <a:lnTo>
                        <a:pt x="46" y="3"/>
                      </a:lnTo>
                      <a:lnTo>
                        <a:pt x="59" y="5"/>
                      </a:lnTo>
                      <a:lnTo>
                        <a:pt x="79" y="4"/>
                      </a:lnTo>
                      <a:lnTo>
                        <a:pt x="98" y="1"/>
                      </a:lnTo>
                      <a:lnTo>
                        <a:pt x="116" y="0"/>
                      </a:lnTo>
                      <a:lnTo>
                        <a:pt x="134" y="11"/>
                      </a:lnTo>
                      <a:lnTo>
                        <a:pt x="138" y="20"/>
                      </a:lnTo>
                      <a:lnTo>
                        <a:pt x="128" y="28"/>
                      </a:lnTo>
                      <a:lnTo>
                        <a:pt x="116" y="37"/>
                      </a:lnTo>
                      <a:lnTo>
                        <a:pt x="101" y="41"/>
                      </a:lnTo>
                      <a:lnTo>
                        <a:pt x="92" y="52"/>
                      </a:lnTo>
                      <a:lnTo>
                        <a:pt x="84" y="50"/>
                      </a:lnTo>
                      <a:lnTo>
                        <a:pt x="77" y="51"/>
                      </a:lnTo>
                      <a:lnTo>
                        <a:pt x="67" y="56"/>
                      </a:lnTo>
                      <a:lnTo>
                        <a:pt x="61" y="70"/>
                      </a:lnTo>
                      <a:lnTo>
                        <a:pt x="37" y="67"/>
                      </a:lnTo>
                      <a:lnTo>
                        <a:pt x="12" y="64"/>
                      </a:lnTo>
                      <a:lnTo>
                        <a:pt x="11" y="52"/>
                      </a:lnTo>
                      <a:lnTo>
                        <a:pt x="28" y="46"/>
                      </a:lnTo>
                      <a:lnTo>
                        <a:pt x="46" y="4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29" name="Freeform 31"/>
                <p:cNvSpPr>
                  <a:spLocks noChangeAspect="1"/>
                </p:cNvSpPr>
                <p:nvPr/>
              </p:nvSpPr>
              <p:spPr bwMode="auto">
                <a:xfrm>
                  <a:off x="3506" y="1724"/>
                  <a:ext cx="275" cy="174"/>
                </a:xfrm>
                <a:custGeom>
                  <a:avLst/>
                  <a:gdLst>
                    <a:gd name="T0" fmla="*/ 771 w 210"/>
                    <a:gd name="T1" fmla="*/ 410 h 132"/>
                    <a:gd name="T2" fmla="*/ 748 w 210"/>
                    <a:gd name="T3" fmla="*/ 463 h 132"/>
                    <a:gd name="T4" fmla="*/ 697 w 210"/>
                    <a:gd name="T5" fmla="*/ 490 h 132"/>
                    <a:gd name="T6" fmla="*/ 682 w 210"/>
                    <a:gd name="T7" fmla="*/ 525 h 132"/>
                    <a:gd name="T8" fmla="*/ 647 w 210"/>
                    <a:gd name="T9" fmla="*/ 523 h 132"/>
                    <a:gd name="T10" fmla="*/ 595 w 210"/>
                    <a:gd name="T11" fmla="*/ 497 h 132"/>
                    <a:gd name="T12" fmla="*/ 572 w 210"/>
                    <a:gd name="T13" fmla="*/ 426 h 132"/>
                    <a:gd name="T14" fmla="*/ 523 w 210"/>
                    <a:gd name="T15" fmla="*/ 424 h 132"/>
                    <a:gd name="T16" fmla="*/ 473 w 210"/>
                    <a:gd name="T17" fmla="*/ 388 h 132"/>
                    <a:gd name="T18" fmla="*/ 433 w 210"/>
                    <a:gd name="T19" fmla="*/ 360 h 132"/>
                    <a:gd name="T20" fmla="*/ 334 w 210"/>
                    <a:gd name="T21" fmla="*/ 323 h 132"/>
                    <a:gd name="T22" fmla="*/ 284 w 210"/>
                    <a:gd name="T23" fmla="*/ 324 h 132"/>
                    <a:gd name="T24" fmla="*/ 220 w 210"/>
                    <a:gd name="T25" fmla="*/ 339 h 132"/>
                    <a:gd name="T26" fmla="*/ 177 w 210"/>
                    <a:gd name="T27" fmla="*/ 377 h 132"/>
                    <a:gd name="T28" fmla="*/ 161 w 210"/>
                    <a:gd name="T29" fmla="*/ 377 h 132"/>
                    <a:gd name="T30" fmla="*/ 145 w 210"/>
                    <a:gd name="T31" fmla="*/ 316 h 132"/>
                    <a:gd name="T32" fmla="*/ 135 w 210"/>
                    <a:gd name="T33" fmla="*/ 264 h 132"/>
                    <a:gd name="T34" fmla="*/ 96 w 210"/>
                    <a:gd name="T35" fmla="*/ 239 h 132"/>
                    <a:gd name="T36" fmla="*/ 96 w 210"/>
                    <a:gd name="T37" fmla="*/ 240 h 132"/>
                    <a:gd name="T38" fmla="*/ 103 w 210"/>
                    <a:gd name="T39" fmla="*/ 229 h 132"/>
                    <a:gd name="T40" fmla="*/ 111 w 210"/>
                    <a:gd name="T41" fmla="*/ 224 h 132"/>
                    <a:gd name="T42" fmla="*/ 96 w 210"/>
                    <a:gd name="T43" fmla="*/ 196 h 132"/>
                    <a:gd name="T44" fmla="*/ 77 w 210"/>
                    <a:gd name="T45" fmla="*/ 202 h 132"/>
                    <a:gd name="T46" fmla="*/ 73 w 210"/>
                    <a:gd name="T47" fmla="*/ 202 h 132"/>
                    <a:gd name="T48" fmla="*/ 54 w 210"/>
                    <a:gd name="T49" fmla="*/ 136 h 132"/>
                    <a:gd name="T50" fmla="*/ 63 w 210"/>
                    <a:gd name="T51" fmla="*/ 132 h 132"/>
                    <a:gd name="T52" fmla="*/ 96 w 210"/>
                    <a:gd name="T53" fmla="*/ 136 h 132"/>
                    <a:gd name="T54" fmla="*/ 122 w 210"/>
                    <a:gd name="T55" fmla="*/ 153 h 132"/>
                    <a:gd name="T56" fmla="*/ 139 w 210"/>
                    <a:gd name="T57" fmla="*/ 142 h 132"/>
                    <a:gd name="T58" fmla="*/ 140 w 210"/>
                    <a:gd name="T59" fmla="*/ 138 h 132"/>
                    <a:gd name="T60" fmla="*/ 145 w 210"/>
                    <a:gd name="T61" fmla="*/ 121 h 132"/>
                    <a:gd name="T62" fmla="*/ 96 w 210"/>
                    <a:gd name="T63" fmla="*/ 59 h 132"/>
                    <a:gd name="T64" fmla="*/ 48 w 210"/>
                    <a:gd name="T65" fmla="*/ 55 h 132"/>
                    <a:gd name="T66" fmla="*/ 50 w 210"/>
                    <a:gd name="T67" fmla="*/ 113 h 132"/>
                    <a:gd name="T68" fmla="*/ 50 w 210"/>
                    <a:gd name="T69" fmla="*/ 121 h 132"/>
                    <a:gd name="T70" fmla="*/ 16 w 210"/>
                    <a:gd name="T71" fmla="*/ 49 h 132"/>
                    <a:gd name="T72" fmla="*/ 21 w 210"/>
                    <a:gd name="T73" fmla="*/ 12 h 132"/>
                    <a:gd name="T74" fmla="*/ 0 w 210"/>
                    <a:gd name="T75" fmla="*/ 0 h 132"/>
                    <a:gd name="T76" fmla="*/ 96 w 210"/>
                    <a:gd name="T77" fmla="*/ 0 h 132"/>
                    <a:gd name="T78" fmla="*/ 88 w 210"/>
                    <a:gd name="T79" fmla="*/ 50 h 132"/>
                    <a:gd name="T80" fmla="*/ 153 w 210"/>
                    <a:gd name="T81" fmla="*/ 66 h 132"/>
                    <a:gd name="T82" fmla="*/ 216 w 210"/>
                    <a:gd name="T83" fmla="*/ 87 h 132"/>
                    <a:gd name="T84" fmla="*/ 295 w 210"/>
                    <a:gd name="T85" fmla="*/ 108 h 132"/>
                    <a:gd name="T86" fmla="*/ 283 w 210"/>
                    <a:gd name="T87" fmla="*/ 66 h 132"/>
                    <a:gd name="T88" fmla="*/ 310 w 210"/>
                    <a:gd name="T89" fmla="*/ 50 h 132"/>
                    <a:gd name="T90" fmla="*/ 350 w 210"/>
                    <a:gd name="T91" fmla="*/ 1 h 132"/>
                    <a:gd name="T92" fmla="*/ 426 w 210"/>
                    <a:gd name="T93" fmla="*/ 50 h 132"/>
                    <a:gd name="T94" fmla="*/ 465 w 210"/>
                    <a:gd name="T95" fmla="*/ 124 h 132"/>
                    <a:gd name="T96" fmla="*/ 543 w 210"/>
                    <a:gd name="T97" fmla="*/ 153 h 132"/>
                    <a:gd name="T98" fmla="*/ 587 w 210"/>
                    <a:gd name="T99" fmla="*/ 179 h 132"/>
                    <a:gd name="T100" fmla="*/ 682 w 210"/>
                    <a:gd name="T101" fmla="*/ 239 h 132"/>
                    <a:gd name="T102" fmla="*/ 779 w 210"/>
                    <a:gd name="T103" fmla="*/ 302 h 132"/>
                    <a:gd name="T104" fmla="*/ 808 w 210"/>
                    <a:gd name="T105" fmla="*/ 365 h 132"/>
                    <a:gd name="T106" fmla="*/ 788 w 210"/>
                    <a:gd name="T107" fmla="*/ 388 h 132"/>
                    <a:gd name="T108" fmla="*/ 771 w 210"/>
                    <a:gd name="T109" fmla="*/ 410 h 1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132"/>
                    <a:gd name="T167" fmla="*/ 210 w 210"/>
                    <a:gd name="T168" fmla="*/ 132 h 1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132">
                      <a:moveTo>
                        <a:pt x="201" y="103"/>
                      </a:moveTo>
                      <a:lnTo>
                        <a:pt x="194" y="116"/>
                      </a:lnTo>
                      <a:lnTo>
                        <a:pt x="181" y="123"/>
                      </a:lnTo>
                      <a:lnTo>
                        <a:pt x="177" y="132"/>
                      </a:lnTo>
                      <a:lnTo>
                        <a:pt x="168" y="131"/>
                      </a:lnTo>
                      <a:lnTo>
                        <a:pt x="154" y="125"/>
                      </a:lnTo>
                      <a:lnTo>
                        <a:pt x="149" y="107"/>
                      </a:lnTo>
                      <a:lnTo>
                        <a:pt x="136" y="106"/>
                      </a:lnTo>
                      <a:lnTo>
                        <a:pt x="123" y="97"/>
                      </a:lnTo>
                      <a:lnTo>
                        <a:pt x="112" y="90"/>
                      </a:lnTo>
                      <a:lnTo>
                        <a:pt x="87" y="81"/>
                      </a:lnTo>
                      <a:lnTo>
                        <a:pt x="74" y="82"/>
                      </a:lnTo>
                      <a:lnTo>
                        <a:pt x="57" y="85"/>
                      </a:lnTo>
                      <a:lnTo>
                        <a:pt x="46" y="95"/>
                      </a:lnTo>
                      <a:lnTo>
                        <a:pt x="42" y="95"/>
                      </a:lnTo>
                      <a:lnTo>
                        <a:pt x="38" y="80"/>
                      </a:lnTo>
                      <a:lnTo>
                        <a:pt x="35" y="66"/>
                      </a:lnTo>
                      <a:lnTo>
                        <a:pt x="25" y="60"/>
                      </a:lnTo>
                      <a:lnTo>
                        <a:pt x="25" y="61"/>
                      </a:lnTo>
                      <a:lnTo>
                        <a:pt x="27" y="58"/>
                      </a:lnTo>
                      <a:lnTo>
                        <a:pt x="29" y="56"/>
                      </a:lnTo>
                      <a:lnTo>
                        <a:pt x="25" y="49"/>
                      </a:lnTo>
                      <a:lnTo>
                        <a:pt x="20" y="51"/>
                      </a:lnTo>
                      <a:lnTo>
                        <a:pt x="19" y="51"/>
                      </a:lnTo>
                      <a:lnTo>
                        <a:pt x="14" y="34"/>
                      </a:lnTo>
                      <a:lnTo>
                        <a:pt x="16" y="33"/>
                      </a:lnTo>
                      <a:lnTo>
                        <a:pt x="25" y="34"/>
                      </a:lnTo>
                      <a:lnTo>
                        <a:pt x="31" y="39"/>
                      </a:lnTo>
                      <a:lnTo>
                        <a:pt x="36" y="36"/>
                      </a:lnTo>
                      <a:lnTo>
                        <a:pt x="37" y="35"/>
                      </a:lnTo>
                      <a:lnTo>
                        <a:pt x="38" y="30"/>
                      </a:lnTo>
                      <a:lnTo>
                        <a:pt x="25" y="15"/>
                      </a:lnTo>
                      <a:lnTo>
                        <a:pt x="12" y="14"/>
                      </a:lnTo>
                      <a:lnTo>
                        <a:pt x="13" y="28"/>
                      </a:lnTo>
                      <a:lnTo>
                        <a:pt x="13" y="30"/>
                      </a:lnTo>
                      <a:lnTo>
                        <a:pt x="4" y="12"/>
                      </a:lnTo>
                      <a:lnTo>
                        <a:pt x="5" y="3"/>
                      </a:lnTo>
                      <a:lnTo>
                        <a:pt x="0" y="0"/>
                      </a:lnTo>
                      <a:lnTo>
                        <a:pt x="25" y="0"/>
                      </a:lnTo>
                      <a:lnTo>
                        <a:pt x="23" y="13"/>
                      </a:lnTo>
                      <a:lnTo>
                        <a:pt x="40" y="17"/>
                      </a:lnTo>
                      <a:lnTo>
                        <a:pt x="56" y="22"/>
                      </a:lnTo>
                      <a:lnTo>
                        <a:pt x="76" y="27"/>
                      </a:lnTo>
                      <a:lnTo>
                        <a:pt x="73" y="17"/>
                      </a:lnTo>
                      <a:lnTo>
                        <a:pt x="80" y="13"/>
                      </a:lnTo>
                      <a:lnTo>
                        <a:pt x="91" y="1"/>
                      </a:lnTo>
                      <a:lnTo>
                        <a:pt x="110" y="13"/>
                      </a:lnTo>
                      <a:lnTo>
                        <a:pt x="121" y="31"/>
                      </a:lnTo>
                      <a:lnTo>
                        <a:pt x="141" y="39"/>
                      </a:lnTo>
                      <a:lnTo>
                        <a:pt x="152" y="45"/>
                      </a:lnTo>
                      <a:lnTo>
                        <a:pt x="177" y="60"/>
                      </a:lnTo>
                      <a:lnTo>
                        <a:pt x="202" y="76"/>
                      </a:lnTo>
                      <a:lnTo>
                        <a:pt x="210" y="92"/>
                      </a:lnTo>
                      <a:lnTo>
                        <a:pt x="205" y="97"/>
                      </a:lnTo>
                      <a:lnTo>
                        <a:pt x="201" y="10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0" name="Freeform 32"/>
                <p:cNvSpPr>
                  <a:spLocks noChangeAspect="1"/>
                </p:cNvSpPr>
                <p:nvPr/>
              </p:nvSpPr>
              <p:spPr bwMode="auto">
                <a:xfrm>
                  <a:off x="3701" y="1825"/>
                  <a:ext cx="254" cy="206"/>
                </a:xfrm>
                <a:custGeom>
                  <a:avLst/>
                  <a:gdLst>
                    <a:gd name="T0" fmla="*/ 9 w 194"/>
                    <a:gd name="T1" fmla="*/ 276 h 156"/>
                    <a:gd name="T2" fmla="*/ 0 w 194"/>
                    <a:gd name="T3" fmla="*/ 287 h 156"/>
                    <a:gd name="T4" fmla="*/ 0 w 194"/>
                    <a:gd name="T5" fmla="*/ 316 h 156"/>
                    <a:gd name="T6" fmla="*/ 27 w 194"/>
                    <a:gd name="T7" fmla="*/ 339 h 156"/>
                    <a:gd name="T8" fmla="*/ 22 w 194"/>
                    <a:gd name="T9" fmla="*/ 353 h 156"/>
                    <a:gd name="T10" fmla="*/ 35 w 194"/>
                    <a:gd name="T11" fmla="*/ 415 h 156"/>
                    <a:gd name="T12" fmla="*/ 41 w 194"/>
                    <a:gd name="T13" fmla="*/ 467 h 156"/>
                    <a:gd name="T14" fmla="*/ 101 w 194"/>
                    <a:gd name="T15" fmla="*/ 490 h 156"/>
                    <a:gd name="T16" fmla="*/ 111 w 194"/>
                    <a:gd name="T17" fmla="*/ 512 h 156"/>
                    <a:gd name="T18" fmla="*/ 71 w 194"/>
                    <a:gd name="T19" fmla="*/ 598 h 156"/>
                    <a:gd name="T20" fmla="*/ 115 w 194"/>
                    <a:gd name="T21" fmla="*/ 615 h 156"/>
                    <a:gd name="T22" fmla="*/ 165 w 194"/>
                    <a:gd name="T23" fmla="*/ 626 h 156"/>
                    <a:gd name="T24" fmla="*/ 254 w 194"/>
                    <a:gd name="T25" fmla="*/ 626 h 156"/>
                    <a:gd name="T26" fmla="*/ 314 w 194"/>
                    <a:gd name="T27" fmla="*/ 610 h 156"/>
                    <a:gd name="T28" fmla="*/ 377 w 194"/>
                    <a:gd name="T29" fmla="*/ 598 h 156"/>
                    <a:gd name="T30" fmla="*/ 372 w 194"/>
                    <a:gd name="T31" fmla="*/ 566 h 156"/>
                    <a:gd name="T32" fmla="*/ 386 w 194"/>
                    <a:gd name="T33" fmla="*/ 511 h 156"/>
                    <a:gd name="T34" fmla="*/ 437 w 194"/>
                    <a:gd name="T35" fmla="*/ 490 h 156"/>
                    <a:gd name="T36" fmla="*/ 453 w 194"/>
                    <a:gd name="T37" fmla="*/ 467 h 156"/>
                    <a:gd name="T38" fmla="*/ 509 w 194"/>
                    <a:gd name="T39" fmla="*/ 474 h 156"/>
                    <a:gd name="T40" fmla="*/ 512 w 194"/>
                    <a:gd name="T41" fmla="*/ 397 h 156"/>
                    <a:gd name="T42" fmla="*/ 559 w 194"/>
                    <a:gd name="T43" fmla="*/ 353 h 156"/>
                    <a:gd name="T44" fmla="*/ 522 w 194"/>
                    <a:gd name="T45" fmla="*/ 314 h 156"/>
                    <a:gd name="T46" fmla="*/ 572 w 194"/>
                    <a:gd name="T47" fmla="*/ 310 h 156"/>
                    <a:gd name="T48" fmla="*/ 587 w 194"/>
                    <a:gd name="T49" fmla="*/ 279 h 156"/>
                    <a:gd name="T50" fmla="*/ 606 w 194"/>
                    <a:gd name="T51" fmla="*/ 228 h 156"/>
                    <a:gd name="T52" fmla="*/ 571 w 194"/>
                    <a:gd name="T53" fmla="*/ 168 h 156"/>
                    <a:gd name="T54" fmla="*/ 597 w 194"/>
                    <a:gd name="T55" fmla="*/ 124 h 156"/>
                    <a:gd name="T56" fmla="*/ 666 w 194"/>
                    <a:gd name="T57" fmla="*/ 114 h 156"/>
                    <a:gd name="T58" fmla="*/ 733 w 194"/>
                    <a:gd name="T59" fmla="*/ 96 h 156"/>
                    <a:gd name="T60" fmla="*/ 732 w 194"/>
                    <a:gd name="T61" fmla="*/ 78 h 156"/>
                    <a:gd name="T62" fmla="*/ 748 w 194"/>
                    <a:gd name="T63" fmla="*/ 78 h 156"/>
                    <a:gd name="T64" fmla="*/ 699 w 194"/>
                    <a:gd name="T65" fmla="*/ 77 h 156"/>
                    <a:gd name="T66" fmla="*/ 682 w 194"/>
                    <a:gd name="T67" fmla="*/ 73 h 156"/>
                    <a:gd name="T68" fmla="*/ 638 w 194"/>
                    <a:gd name="T69" fmla="*/ 77 h 156"/>
                    <a:gd name="T70" fmla="*/ 571 w 194"/>
                    <a:gd name="T71" fmla="*/ 114 h 156"/>
                    <a:gd name="T72" fmla="*/ 550 w 194"/>
                    <a:gd name="T73" fmla="*/ 34 h 156"/>
                    <a:gd name="T74" fmla="*/ 532 w 194"/>
                    <a:gd name="T75" fmla="*/ 34 h 156"/>
                    <a:gd name="T76" fmla="*/ 515 w 194"/>
                    <a:gd name="T77" fmla="*/ 0 h 156"/>
                    <a:gd name="T78" fmla="*/ 487 w 194"/>
                    <a:gd name="T79" fmla="*/ 9 h 156"/>
                    <a:gd name="T80" fmla="*/ 482 w 194"/>
                    <a:gd name="T81" fmla="*/ 50 h 156"/>
                    <a:gd name="T82" fmla="*/ 444 w 194"/>
                    <a:gd name="T83" fmla="*/ 73 h 156"/>
                    <a:gd name="T84" fmla="*/ 431 w 194"/>
                    <a:gd name="T85" fmla="*/ 86 h 156"/>
                    <a:gd name="T86" fmla="*/ 389 w 194"/>
                    <a:gd name="T87" fmla="*/ 86 h 156"/>
                    <a:gd name="T88" fmla="*/ 361 w 194"/>
                    <a:gd name="T89" fmla="*/ 96 h 156"/>
                    <a:gd name="T90" fmla="*/ 343 w 194"/>
                    <a:gd name="T91" fmla="*/ 78 h 156"/>
                    <a:gd name="T92" fmla="*/ 288 w 194"/>
                    <a:gd name="T93" fmla="*/ 66 h 156"/>
                    <a:gd name="T94" fmla="*/ 232 w 194"/>
                    <a:gd name="T95" fmla="*/ 59 h 156"/>
                    <a:gd name="T96" fmla="*/ 211 w 194"/>
                    <a:gd name="T97" fmla="*/ 78 h 156"/>
                    <a:gd name="T98" fmla="*/ 198 w 194"/>
                    <a:gd name="T99" fmla="*/ 103 h 156"/>
                    <a:gd name="T100" fmla="*/ 172 w 194"/>
                    <a:gd name="T101" fmla="*/ 158 h 156"/>
                    <a:gd name="T102" fmla="*/ 122 w 194"/>
                    <a:gd name="T103" fmla="*/ 186 h 156"/>
                    <a:gd name="T104" fmla="*/ 103 w 194"/>
                    <a:gd name="T105" fmla="*/ 222 h 156"/>
                    <a:gd name="T106" fmla="*/ 71 w 194"/>
                    <a:gd name="T107" fmla="*/ 217 h 156"/>
                    <a:gd name="T108" fmla="*/ 16 w 194"/>
                    <a:gd name="T109" fmla="*/ 191 h 156"/>
                    <a:gd name="T110" fmla="*/ 9 w 194"/>
                    <a:gd name="T111" fmla="*/ 276 h 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4"/>
                    <a:gd name="T169" fmla="*/ 0 h 156"/>
                    <a:gd name="T170" fmla="*/ 194 w 194"/>
                    <a:gd name="T171" fmla="*/ 156 h 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4" h="156">
                      <a:moveTo>
                        <a:pt x="2" y="69"/>
                      </a:moveTo>
                      <a:lnTo>
                        <a:pt x="0" y="71"/>
                      </a:lnTo>
                      <a:lnTo>
                        <a:pt x="0" y="79"/>
                      </a:lnTo>
                      <a:lnTo>
                        <a:pt x="7" y="85"/>
                      </a:lnTo>
                      <a:lnTo>
                        <a:pt x="6" y="88"/>
                      </a:lnTo>
                      <a:lnTo>
                        <a:pt x="9" y="103"/>
                      </a:lnTo>
                      <a:lnTo>
                        <a:pt x="11" y="117"/>
                      </a:lnTo>
                      <a:lnTo>
                        <a:pt x="26" y="122"/>
                      </a:lnTo>
                      <a:lnTo>
                        <a:pt x="29" y="128"/>
                      </a:lnTo>
                      <a:lnTo>
                        <a:pt x="18" y="149"/>
                      </a:lnTo>
                      <a:lnTo>
                        <a:pt x="30" y="153"/>
                      </a:lnTo>
                      <a:lnTo>
                        <a:pt x="43" y="156"/>
                      </a:lnTo>
                      <a:lnTo>
                        <a:pt x="66" y="156"/>
                      </a:lnTo>
                      <a:lnTo>
                        <a:pt x="82" y="152"/>
                      </a:lnTo>
                      <a:lnTo>
                        <a:pt x="98" y="149"/>
                      </a:lnTo>
                      <a:lnTo>
                        <a:pt x="97" y="141"/>
                      </a:lnTo>
                      <a:lnTo>
                        <a:pt x="100" y="127"/>
                      </a:lnTo>
                      <a:lnTo>
                        <a:pt x="114" y="122"/>
                      </a:lnTo>
                      <a:lnTo>
                        <a:pt x="118" y="117"/>
                      </a:lnTo>
                      <a:lnTo>
                        <a:pt x="132" y="118"/>
                      </a:lnTo>
                      <a:lnTo>
                        <a:pt x="133" y="99"/>
                      </a:lnTo>
                      <a:lnTo>
                        <a:pt x="145" y="88"/>
                      </a:lnTo>
                      <a:lnTo>
                        <a:pt x="136" y="78"/>
                      </a:lnTo>
                      <a:lnTo>
                        <a:pt x="149" y="77"/>
                      </a:lnTo>
                      <a:lnTo>
                        <a:pt x="152" y="70"/>
                      </a:lnTo>
                      <a:lnTo>
                        <a:pt x="157" y="57"/>
                      </a:lnTo>
                      <a:lnTo>
                        <a:pt x="148" y="42"/>
                      </a:lnTo>
                      <a:lnTo>
                        <a:pt x="155" y="31"/>
                      </a:lnTo>
                      <a:lnTo>
                        <a:pt x="173" y="28"/>
                      </a:lnTo>
                      <a:lnTo>
                        <a:pt x="191" y="24"/>
                      </a:lnTo>
                      <a:lnTo>
                        <a:pt x="190" y="20"/>
                      </a:lnTo>
                      <a:lnTo>
                        <a:pt x="194" y="20"/>
                      </a:lnTo>
                      <a:lnTo>
                        <a:pt x="182" y="19"/>
                      </a:lnTo>
                      <a:lnTo>
                        <a:pt x="177" y="18"/>
                      </a:lnTo>
                      <a:lnTo>
                        <a:pt x="166" y="19"/>
                      </a:lnTo>
                      <a:lnTo>
                        <a:pt x="148" y="28"/>
                      </a:lnTo>
                      <a:lnTo>
                        <a:pt x="143" y="8"/>
                      </a:lnTo>
                      <a:lnTo>
                        <a:pt x="138" y="8"/>
                      </a:lnTo>
                      <a:lnTo>
                        <a:pt x="134" y="0"/>
                      </a:lnTo>
                      <a:lnTo>
                        <a:pt x="127" y="2"/>
                      </a:lnTo>
                      <a:lnTo>
                        <a:pt x="125" y="13"/>
                      </a:lnTo>
                      <a:lnTo>
                        <a:pt x="115" y="18"/>
                      </a:lnTo>
                      <a:lnTo>
                        <a:pt x="112" y="21"/>
                      </a:lnTo>
                      <a:lnTo>
                        <a:pt x="101" y="21"/>
                      </a:lnTo>
                      <a:lnTo>
                        <a:pt x="94" y="24"/>
                      </a:lnTo>
                      <a:lnTo>
                        <a:pt x="89" y="20"/>
                      </a:lnTo>
                      <a:lnTo>
                        <a:pt x="75" y="17"/>
                      </a:lnTo>
                      <a:lnTo>
                        <a:pt x="60" y="15"/>
                      </a:lnTo>
                      <a:lnTo>
                        <a:pt x="55" y="20"/>
                      </a:lnTo>
                      <a:lnTo>
                        <a:pt x="51" y="26"/>
                      </a:lnTo>
                      <a:lnTo>
                        <a:pt x="44" y="39"/>
                      </a:lnTo>
                      <a:lnTo>
                        <a:pt x="31" y="46"/>
                      </a:lnTo>
                      <a:lnTo>
                        <a:pt x="27" y="55"/>
                      </a:lnTo>
                      <a:lnTo>
                        <a:pt x="18" y="54"/>
                      </a:lnTo>
                      <a:lnTo>
                        <a:pt x="4" y="48"/>
                      </a:lnTo>
                      <a:lnTo>
                        <a:pt x="2" y="6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1" name="Freeform 33"/>
                <p:cNvSpPr>
                  <a:spLocks noChangeAspect="1"/>
                </p:cNvSpPr>
                <p:nvPr/>
              </p:nvSpPr>
              <p:spPr bwMode="auto">
                <a:xfrm>
                  <a:off x="3798" y="1751"/>
                  <a:ext cx="159" cy="112"/>
                </a:xfrm>
                <a:custGeom>
                  <a:avLst/>
                  <a:gdLst>
                    <a:gd name="T0" fmla="*/ 399 w 121"/>
                    <a:gd name="T1" fmla="*/ 296 h 85"/>
                    <a:gd name="T2" fmla="*/ 359 w 121"/>
                    <a:gd name="T3" fmla="*/ 302 h 85"/>
                    <a:gd name="T4" fmla="*/ 286 w 121"/>
                    <a:gd name="T5" fmla="*/ 339 h 85"/>
                    <a:gd name="T6" fmla="*/ 265 w 121"/>
                    <a:gd name="T7" fmla="*/ 258 h 85"/>
                    <a:gd name="T8" fmla="*/ 247 w 121"/>
                    <a:gd name="T9" fmla="*/ 258 h 85"/>
                    <a:gd name="T10" fmla="*/ 231 w 121"/>
                    <a:gd name="T11" fmla="*/ 225 h 85"/>
                    <a:gd name="T12" fmla="*/ 202 w 121"/>
                    <a:gd name="T13" fmla="*/ 236 h 85"/>
                    <a:gd name="T14" fmla="*/ 197 w 121"/>
                    <a:gd name="T15" fmla="*/ 277 h 85"/>
                    <a:gd name="T16" fmla="*/ 159 w 121"/>
                    <a:gd name="T17" fmla="*/ 296 h 85"/>
                    <a:gd name="T18" fmla="*/ 145 w 121"/>
                    <a:gd name="T19" fmla="*/ 311 h 85"/>
                    <a:gd name="T20" fmla="*/ 102 w 121"/>
                    <a:gd name="T21" fmla="*/ 311 h 85"/>
                    <a:gd name="T22" fmla="*/ 75 w 121"/>
                    <a:gd name="T23" fmla="*/ 323 h 85"/>
                    <a:gd name="T24" fmla="*/ 55 w 121"/>
                    <a:gd name="T25" fmla="*/ 304 h 85"/>
                    <a:gd name="T26" fmla="*/ 66 w 121"/>
                    <a:gd name="T27" fmla="*/ 264 h 85"/>
                    <a:gd name="T28" fmla="*/ 78 w 121"/>
                    <a:gd name="T29" fmla="*/ 217 h 85"/>
                    <a:gd name="T30" fmla="*/ 66 w 121"/>
                    <a:gd name="T31" fmla="*/ 190 h 85"/>
                    <a:gd name="T32" fmla="*/ 28 w 121"/>
                    <a:gd name="T33" fmla="*/ 165 h 85"/>
                    <a:gd name="T34" fmla="*/ 0 w 121"/>
                    <a:gd name="T35" fmla="*/ 138 h 85"/>
                    <a:gd name="T36" fmla="*/ 59 w 121"/>
                    <a:gd name="T37" fmla="*/ 87 h 85"/>
                    <a:gd name="T38" fmla="*/ 116 w 121"/>
                    <a:gd name="T39" fmla="*/ 37 h 85"/>
                    <a:gd name="T40" fmla="*/ 160 w 121"/>
                    <a:gd name="T41" fmla="*/ 0 h 85"/>
                    <a:gd name="T42" fmla="*/ 237 w 121"/>
                    <a:gd name="T43" fmla="*/ 1 h 85"/>
                    <a:gd name="T44" fmla="*/ 297 w 121"/>
                    <a:gd name="T45" fmla="*/ 42 h 85"/>
                    <a:gd name="T46" fmla="*/ 226 w 121"/>
                    <a:gd name="T47" fmla="*/ 66 h 85"/>
                    <a:gd name="T48" fmla="*/ 160 w 121"/>
                    <a:gd name="T49" fmla="*/ 92 h 85"/>
                    <a:gd name="T50" fmla="*/ 164 w 121"/>
                    <a:gd name="T51" fmla="*/ 138 h 85"/>
                    <a:gd name="T52" fmla="*/ 263 w 121"/>
                    <a:gd name="T53" fmla="*/ 152 h 85"/>
                    <a:gd name="T54" fmla="*/ 359 w 121"/>
                    <a:gd name="T55" fmla="*/ 163 h 85"/>
                    <a:gd name="T56" fmla="*/ 390 w 121"/>
                    <a:gd name="T57" fmla="*/ 217 h 85"/>
                    <a:gd name="T58" fmla="*/ 440 w 121"/>
                    <a:gd name="T59" fmla="*/ 224 h 85"/>
                    <a:gd name="T60" fmla="*/ 474 w 121"/>
                    <a:gd name="T61" fmla="*/ 302 h 85"/>
                    <a:gd name="T62" fmla="*/ 472 w 121"/>
                    <a:gd name="T63" fmla="*/ 304 h 85"/>
                    <a:gd name="T64" fmla="*/ 464 w 121"/>
                    <a:gd name="T65" fmla="*/ 304 h 85"/>
                    <a:gd name="T66" fmla="*/ 419 w 121"/>
                    <a:gd name="T67" fmla="*/ 302 h 85"/>
                    <a:gd name="T68" fmla="*/ 399 w 121"/>
                    <a:gd name="T69" fmla="*/ 29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1"/>
                    <a:gd name="T106" fmla="*/ 0 h 85"/>
                    <a:gd name="T107" fmla="*/ 121 w 121"/>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1" h="85">
                      <a:moveTo>
                        <a:pt x="102" y="75"/>
                      </a:moveTo>
                      <a:lnTo>
                        <a:pt x="91" y="76"/>
                      </a:lnTo>
                      <a:lnTo>
                        <a:pt x="73" y="85"/>
                      </a:lnTo>
                      <a:lnTo>
                        <a:pt x="68" y="65"/>
                      </a:lnTo>
                      <a:lnTo>
                        <a:pt x="63" y="65"/>
                      </a:lnTo>
                      <a:lnTo>
                        <a:pt x="59" y="57"/>
                      </a:lnTo>
                      <a:lnTo>
                        <a:pt x="52" y="59"/>
                      </a:lnTo>
                      <a:lnTo>
                        <a:pt x="50" y="70"/>
                      </a:lnTo>
                      <a:lnTo>
                        <a:pt x="40" y="75"/>
                      </a:lnTo>
                      <a:lnTo>
                        <a:pt x="37" y="78"/>
                      </a:lnTo>
                      <a:lnTo>
                        <a:pt x="26" y="78"/>
                      </a:lnTo>
                      <a:lnTo>
                        <a:pt x="19" y="81"/>
                      </a:lnTo>
                      <a:lnTo>
                        <a:pt x="14" y="77"/>
                      </a:lnTo>
                      <a:lnTo>
                        <a:pt x="17" y="66"/>
                      </a:lnTo>
                      <a:lnTo>
                        <a:pt x="20" y="55"/>
                      </a:lnTo>
                      <a:lnTo>
                        <a:pt x="17" y="48"/>
                      </a:lnTo>
                      <a:lnTo>
                        <a:pt x="7" y="42"/>
                      </a:lnTo>
                      <a:lnTo>
                        <a:pt x="0" y="35"/>
                      </a:lnTo>
                      <a:lnTo>
                        <a:pt x="15" y="22"/>
                      </a:lnTo>
                      <a:lnTo>
                        <a:pt x="30" y="9"/>
                      </a:lnTo>
                      <a:lnTo>
                        <a:pt x="41" y="0"/>
                      </a:lnTo>
                      <a:lnTo>
                        <a:pt x="60" y="1"/>
                      </a:lnTo>
                      <a:lnTo>
                        <a:pt x="76" y="11"/>
                      </a:lnTo>
                      <a:lnTo>
                        <a:pt x="58" y="17"/>
                      </a:lnTo>
                      <a:lnTo>
                        <a:pt x="41" y="23"/>
                      </a:lnTo>
                      <a:lnTo>
                        <a:pt x="42" y="35"/>
                      </a:lnTo>
                      <a:lnTo>
                        <a:pt x="67" y="38"/>
                      </a:lnTo>
                      <a:lnTo>
                        <a:pt x="91" y="41"/>
                      </a:lnTo>
                      <a:lnTo>
                        <a:pt x="100" y="55"/>
                      </a:lnTo>
                      <a:lnTo>
                        <a:pt x="113" y="56"/>
                      </a:lnTo>
                      <a:lnTo>
                        <a:pt x="121" y="76"/>
                      </a:lnTo>
                      <a:lnTo>
                        <a:pt x="120" y="77"/>
                      </a:lnTo>
                      <a:lnTo>
                        <a:pt x="119" y="77"/>
                      </a:lnTo>
                      <a:lnTo>
                        <a:pt x="107" y="76"/>
                      </a:lnTo>
                      <a:lnTo>
                        <a:pt x="102" y="7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2" name="Freeform 34"/>
                <p:cNvSpPr>
                  <a:spLocks noChangeAspect="1"/>
                </p:cNvSpPr>
                <p:nvPr/>
              </p:nvSpPr>
              <p:spPr bwMode="auto">
                <a:xfrm>
                  <a:off x="3560" y="1656"/>
                  <a:ext cx="293" cy="196"/>
                </a:xfrm>
                <a:custGeom>
                  <a:avLst/>
                  <a:gdLst>
                    <a:gd name="T0" fmla="*/ 604 w 225"/>
                    <a:gd name="T1" fmla="*/ 504 h 149"/>
                    <a:gd name="T2" fmla="*/ 509 w 225"/>
                    <a:gd name="T3" fmla="*/ 439 h 149"/>
                    <a:gd name="T4" fmla="*/ 417 w 225"/>
                    <a:gd name="T5" fmla="*/ 383 h 149"/>
                    <a:gd name="T6" fmla="*/ 372 w 225"/>
                    <a:gd name="T7" fmla="*/ 360 h 149"/>
                    <a:gd name="T8" fmla="*/ 298 w 225"/>
                    <a:gd name="T9" fmla="*/ 325 h 149"/>
                    <a:gd name="T10" fmla="*/ 258 w 225"/>
                    <a:gd name="T11" fmla="*/ 258 h 149"/>
                    <a:gd name="T12" fmla="*/ 189 w 225"/>
                    <a:gd name="T13" fmla="*/ 209 h 149"/>
                    <a:gd name="T14" fmla="*/ 146 w 225"/>
                    <a:gd name="T15" fmla="*/ 258 h 149"/>
                    <a:gd name="T16" fmla="*/ 122 w 225"/>
                    <a:gd name="T17" fmla="*/ 274 h 149"/>
                    <a:gd name="T18" fmla="*/ 133 w 225"/>
                    <a:gd name="T19" fmla="*/ 312 h 149"/>
                    <a:gd name="T20" fmla="*/ 57 w 225"/>
                    <a:gd name="T21" fmla="*/ 291 h 149"/>
                    <a:gd name="T22" fmla="*/ 46 w 225"/>
                    <a:gd name="T23" fmla="*/ 234 h 149"/>
                    <a:gd name="T24" fmla="*/ 27 w 225"/>
                    <a:gd name="T25" fmla="*/ 171 h 149"/>
                    <a:gd name="T26" fmla="*/ 12 w 225"/>
                    <a:gd name="T27" fmla="*/ 110 h 149"/>
                    <a:gd name="T28" fmla="*/ 0 w 225"/>
                    <a:gd name="T29" fmla="*/ 49 h 149"/>
                    <a:gd name="T30" fmla="*/ 64 w 225"/>
                    <a:gd name="T31" fmla="*/ 24 h 149"/>
                    <a:gd name="T32" fmla="*/ 125 w 225"/>
                    <a:gd name="T33" fmla="*/ 0 h 149"/>
                    <a:gd name="T34" fmla="*/ 197 w 225"/>
                    <a:gd name="T35" fmla="*/ 37 h 149"/>
                    <a:gd name="T36" fmla="*/ 264 w 225"/>
                    <a:gd name="T37" fmla="*/ 75 h 149"/>
                    <a:gd name="T38" fmla="*/ 320 w 225"/>
                    <a:gd name="T39" fmla="*/ 142 h 149"/>
                    <a:gd name="T40" fmla="*/ 372 w 225"/>
                    <a:gd name="T41" fmla="*/ 145 h 149"/>
                    <a:gd name="T42" fmla="*/ 431 w 225"/>
                    <a:gd name="T43" fmla="*/ 150 h 149"/>
                    <a:gd name="T44" fmla="*/ 484 w 225"/>
                    <a:gd name="T45" fmla="*/ 153 h 149"/>
                    <a:gd name="T46" fmla="*/ 543 w 225"/>
                    <a:gd name="T47" fmla="*/ 159 h 149"/>
                    <a:gd name="T48" fmla="*/ 599 w 225"/>
                    <a:gd name="T49" fmla="*/ 201 h 149"/>
                    <a:gd name="T50" fmla="*/ 604 w 225"/>
                    <a:gd name="T51" fmla="*/ 258 h 149"/>
                    <a:gd name="T52" fmla="*/ 656 w 225"/>
                    <a:gd name="T53" fmla="*/ 276 h 149"/>
                    <a:gd name="T54" fmla="*/ 702 w 225"/>
                    <a:gd name="T55" fmla="*/ 312 h 149"/>
                    <a:gd name="T56" fmla="*/ 753 w 225"/>
                    <a:gd name="T57" fmla="*/ 274 h 149"/>
                    <a:gd name="T58" fmla="*/ 802 w 225"/>
                    <a:gd name="T59" fmla="*/ 234 h 149"/>
                    <a:gd name="T60" fmla="*/ 843 w 225"/>
                    <a:gd name="T61" fmla="*/ 284 h 149"/>
                    <a:gd name="T62" fmla="*/ 802 w 225"/>
                    <a:gd name="T63" fmla="*/ 320 h 149"/>
                    <a:gd name="T64" fmla="*/ 745 w 225"/>
                    <a:gd name="T65" fmla="*/ 371 h 149"/>
                    <a:gd name="T66" fmla="*/ 691 w 225"/>
                    <a:gd name="T67" fmla="*/ 421 h 149"/>
                    <a:gd name="T68" fmla="*/ 716 w 225"/>
                    <a:gd name="T69" fmla="*/ 449 h 149"/>
                    <a:gd name="T70" fmla="*/ 753 w 225"/>
                    <a:gd name="T71" fmla="*/ 474 h 149"/>
                    <a:gd name="T72" fmla="*/ 764 w 225"/>
                    <a:gd name="T73" fmla="*/ 500 h 149"/>
                    <a:gd name="T74" fmla="*/ 753 w 225"/>
                    <a:gd name="T75" fmla="*/ 543 h 149"/>
                    <a:gd name="T76" fmla="*/ 742 w 225"/>
                    <a:gd name="T77" fmla="*/ 587 h 149"/>
                    <a:gd name="T78" fmla="*/ 691 w 225"/>
                    <a:gd name="T79" fmla="*/ 576 h 149"/>
                    <a:gd name="T80" fmla="*/ 630 w 225"/>
                    <a:gd name="T81" fmla="*/ 567 h 149"/>
                    <a:gd name="T82" fmla="*/ 604 w 225"/>
                    <a:gd name="T83" fmla="*/ 504 h 1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5"/>
                    <a:gd name="T127" fmla="*/ 0 h 149"/>
                    <a:gd name="T128" fmla="*/ 225 w 225"/>
                    <a:gd name="T129" fmla="*/ 149 h 1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5" h="149">
                      <a:moveTo>
                        <a:pt x="161" y="128"/>
                      </a:moveTo>
                      <a:lnTo>
                        <a:pt x="136" y="112"/>
                      </a:lnTo>
                      <a:lnTo>
                        <a:pt x="111" y="97"/>
                      </a:lnTo>
                      <a:lnTo>
                        <a:pt x="100" y="91"/>
                      </a:lnTo>
                      <a:lnTo>
                        <a:pt x="80" y="83"/>
                      </a:lnTo>
                      <a:lnTo>
                        <a:pt x="69" y="65"/>
                      </a:lnTo>
                      <a:lnTo>
                        <a:pt x="50" y="53"/>
                      </a:lnTo>
                      <a:lnTo>
                        <a:pt x="39" y="65"/>
                      </a:lnTo>
                      <a:lnTo>
                        <a:pt x="32" y="69"/>
                      </a:lnTo>
                      <a:lnTo>
                        <a:pt x="35" y="79"/>
                      </a:lnTo>
                      <a:lnTo>
                        <a:pt x="15" y="74"/>
                      </a:lnTo>
                      <a:lnTo>
                        <a:pt x="12" y="59"/>
                      </a:lnTo>
                      <a:lnTo>
                        <a:pt x="7" y="43"/>
                      </a:lnTo>
                      <a:lnTo>
                        <a:pt x="3" y="28"/>
                      </a:lnTo>
                      <a:lnTo>
                        <a:pt x="0" y="12"/>
                      </a:lnTo>
                      <a:lnTo>
                        <a:pt x="17" y="6"/>
                      </a:lnTo>
                      <a:lnTo>
                        <a:pt x="34" y="0"/>
                      </a:lnTo>
                      <a:lnTo>
                        <a:pt x="52" y="9"/>
                      </a:lnTo>
                      <a:lnTo>
                        <a:pt x="71" y="19"/>
                      </a:lnTo>
                      <a:lnTo>
                        <a:pt x="85" y="36"/>
                      </a:lnTo>
                      <a:lnTo>
                        <a:pt x="100" y="37"/>
                      </a:lnTo>
                      <a:lnTo>
                        <a:pt x="115" y="38"/>
                      </a:lnTo>
                      <a:lnTo>
                        <a:pt x="130" y="39"/>
                      </a:lnTo>
                      <a:lnTo>
                        <a:pt x="145" y="40"/>
                      </a:lnTo>
                      <a:lnTo>
                        <a:pt x="160" y="51"/>
                      </a:lnTo>
                      <a:lnTo>
                        <a:pt x="161" y="65"/>
                      </a:lnTo>
                      <a:lnTo>
                        <a:pt x="175" y="71"/>
                      </a:lnTo>
                      <a:lnTo>
                        <a:pt x="187" y="79"/>
                      </a:lnTo>
                      <a:lnTo>
                        <a:pt x="201" y="69"/>
                      </a:lnTo>
                      <a:lnTo>
                        <a:pt x="214" y="59"/>
                      </a:lnTo>
                      <a:lnTo>
                        <a:pt x="225" y="72"/>
                      </a:lnTo>
                      <a:lnTo>
                        <a:pt x="214" y="81"/>
                      </a:lnTo>
                      <a:lnTo>
                        <a:pt x="199" y="94"/>
                      </a:lnTo>
                      <a:lnTo>
                        <a:pt x="184" y="107"/>
                      </a:lnTo>
                      <a:lnTo>
                        <a:pt x="191" y="114"/>
                      </a:lnTo>
                      <a:lnTo>
                        <a:pt x="201" y="120"/>
                      </a:lnTo>
                      <a:lnTo>
                        <a:pt x="204" y="127"/>
                      </a:lnTo>
                      <a:lnTo>
                        <a:pt x="201" y="138"/>
                      </a:lnTo>
                      <a:lnTo>
                        <a:pt x="198" y="149"/>
                      </a:lnTo>
                      <a:lnTo>
                        <a:pt x="184" y="146"/>
                      </a:lnTo>
                      <a:lnTo>
                        <a:pt x="169" y="144"/>
                      </a:lnTo>
                      <a:lnTo>
                        <a:pt x="161" y="12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33" name="Freeform 35"/>
                <p:cNvSpPr>
                  <a:spLocks noChangeAspect="1"/>
                </p:cNvSpPr>
                <p:nvPr/>
              </p:nvSpPr>
              <p:spPr bwMode="auto">
                <a:xfrm>
                  <a:off x="2973" y="1008"/>
                  <a:ext cx="2382" cy="743"/>
                </a:xfrm>
                <a:custGeom>
                  <a:avLst/>
                  <a:gdLst>
                    <a:gd name="T0" fmla="*/ 5921 w 1828"/>
                    <a:gd name="T1" fmla="*/ 485 h 564"/>
                    <a:gd name="T2" fmla="*/ 5367 w 1828"/>
                    <a:gd name="T3" fmla="*/ 381 h 564"/>
                    <a:gd name="T4" fmla="*/ 4846 w 1828"/>
                    <a:gd name="T5" fmla="*/ 312 h 564"/>
                    <a:gd name="T6" fmla="*/ 4460 w 1828"/>
                    <a:gd name="T7" fmla="*/ 273 h 564"/>
                    <a:gd name="T8" fmla="*/ 4316 w 1828"/>
                    <a:gd name="T9" fmla="*/ 324 h 564"/>
                    <a:gd name="T10" fmla="*/ 3907 w 1828"/>
                    <a:gd name="T11" fmla="*/ 286 h 564"/>
                    <a:gd name="T12" fmla="*/ 3250 w 1828"/>
                    <a:gd name="T13" fmla="*/ 199 h 564"/>
                    <a:gd name="T14" fmla="*/ 3183 w 1828"/>
                    <a:gd name="T15" fmla="*/ 115 h 564"/>
                    <a:gd name="T16" fmla="*/ 2837 w 1828"/>
                    <a:gd name="T17" fmla="*/ 55 h 564"/>
                    <a:gd name="T18" fmla="*/ 2562 w 1828"/>
                    <a:gd name="T19" fmla="*/ 65 h 564"/>
                    <a:gd name="T20" fmla="*/ 2181 w 1828"/>
                    <a:gd name="T21" fmla="*/ 159 h 564"/>
                    <a:gd name="T22" fmla="*/ 2058 w 1828"/>
                    <a:gd name="T23" fmla="*/ 286 h 564"/>
                    <a:gd name="T24" fmla="*/ 2180 w 1828"/>
                    <a:gd name="T25" fmla="*/ 323 h 564"/>
                    <a:gd name="T26" fmla="*/ 1862 w 1828"/>
                    <a:gd name="T27" fmla="*/ 333 h 564"/>
                    <a:gd name="T28" fmla="*/ 2007 w 1828"/>
                    <a:gd name="T29" fmla="*/ 464 h 564"/>
                    <a:gd name="T30" fmla="*/ 1977 w 1828"/>
                    <a:gd name="T31" fmla="*/ 551 h 564"/>
                    <a:gd name="T32" fmla="*/ 1867 w 1828"/>
                    <a:gd name="T33" fmla="*/ 597 h 564"/>
                    <a:gd name="T34" fmla="*/ 1562 w 1828"/>
                    <a:gd name="T35" fmla="*/ 262 h 564"/>
                    <a:gd name="T36" fmla="*/ 1694 w 1828"/>
                    <a:gd name="T37" fmla="*/ 477 h 564"/>
                    <a:gd name="T38" fmla="*/ 1312 w 1828"/>
                    <a:gd name="T39" fmla="*/ 514 h 564"/>
                    <a:gd name="T40" fmla="*/ 1078 w 1828"/>
                    <a:gd name="T41" fmla="*/ 474 h 564"/>
                    <a:gd name="T42" fmla="*/ 710 w 1828"/>
                    <a:gd name="T43" fmla="*/ 568 h 564"/>
                    <a:gd name="T44" fmla="*/ 659 w 1828"/>
                    <a:gd name="T45" fmla="*/ 628 h 564"/>
                    <a:gd name="T46" fmla="*/ 476 w 1828"/>
                    <a:gd name="T47" fmla="*/ 776 h 564"/>
                    <a:gd name="T48" fmla="*/ 198 w 1828"/>
                    <a:gd name="T49" fmla="*/ 597 h 564"/>
                    <a:gd name="T50" fmla="*/ 173 w 1828"/>
                    <a:gd name="T51" fmla="*/ 474 h 564"/>
                    <a:gd name="T52" fmla="*/ 46 w 1828"/>
                    <a:gd name="T53" fmla="*/ 447 h 564"/>
                    <a:gd name="T54" fmla="*/ 145 w 1828"/>
                    <a:gd name="T55" fmla="*/ 776 h 564"/>
                    <a:gd name="T56" fmla="*/ 102 w 1828"/>
                    <a:gd name="T57" fmla="*/ 1000 h 564"/>
                    <a:gd name="T58" fmla="*/ 212 w 1828"/>
                    <a:gd name="T59" fmla="*/ 1291 h 564"/>
                    <a:gd name="T60" fmla="*/ 555 w 1828"/>
                    <a:gd name="T61" fmla="*/ 1601 h 564"/>
                    <a:gd name="T62" fmla="*/ 754 w 1828"/>
                    <a:gd name="T63" fmla="*/ 1897 h 564"/>
                    <a:gd name="T64" fmla="*/ 758 w 1828"/>
                    <a:gd name="T65" fmla="*/ 2041 h 564"/>
                    <a:gd name="T66" fmla="*/ 1360 w 1828"/>
                    <a:gd name="T67" fmla="*/ 2238 h 564"/>
                    <a:gd name="T68" fmla="*/ 1319 w 1828"/>
                    <a:gd name="T69" fmla="*/ 1929 h 564"/>
                    <a:gd name="T70" fmla="*/ 1281 w 1828"/>
                    <a:gd name="T71" fmla="*/ 1565 h 564"/>
                    <a:gd name="T72" fmla="*/ 1758 w 1828"/>
                    <a:gd name="T73" fmla="*/ 1520 h 564"/>
                    <a:gd name="T74" fmla="*/ 2138 w 1828"/>
                    <a:gd name="T75" fmla="*/ 1321 h 564"/>
                    <a:gd name="T76" fmla="*/ 2528 w 1828"/>
                    <a:gd name="T77" fmla="*/ 1415 h 564"/>
                    <a:gd name="T78" fmla="*/ 3053 w 1828"/>
                    <a:gd name="T79" fmla="*/ 1686 h 564"/>
                    <a:gd name="T80" fmla="*/ 3518 w 1828"/>
                    <a:gd name="T81" fmla="*/ 1663 h 564"/>
                    <a:gd name="T82" fmla="*/ 3965 w 1828"/>
                    <a:gd name="T83" fmla="*/ 1663 h 564"/>
                    <a:gd name="T84" fmla="*/ 4601 w 1828"/>
                    <a:gd name="T85" fmla="*/ 1684 h 564"/>
                    <a:gd name="T86" fmla="*/ 4786 w 1828"/>
                    <a:gd name="T87" fmla="*/ 1453 h 564"/>
                    <a:gd name="T88" fmla="*/ 5395 w 1828"/>
                    <a:gd name="T89" fmla="*/ 1753 h 564"/>
                    <a:gd name="T90" fmla="*/ 5629 w 1828"/>
                    <a:gd name="T91" fmla="*/ 2096 h 564"/>
                    <a:gd name="T92" fmla="*/ 5730 w 1828"/>
                    <a:gd name="T93" fmla="*/ 2160 h 564"/>
                    <a:gd name="T94" fmla="*/ 5862 w 1828"/>
                    <a:gd name="T95" fmla="*/ 1735 h 564"/>
                    <a:gd name="T96" fmla="*/ 5525 w 1828"/>
                    <a:gd name="T97" fmla="*/ 1389 h 564"/>
                    <a:gd name="T98" fmla="*/ 5373 w 1828"/>
                    <a:gd name="T99" fmla="*/ 1252 h 564"/>
                    <a:gd name="T100" fmla="*/ 5582 w 1828"/>
                    <a:gd name="T101" fmla="*/ 1064 h 564"/>
                    <a:gd name="T102" fmla="*/ 5938 w 1828"/>
                    <a:gd name="T103" fmla="*/ 1074 h 564"/>
                    <a:gd name="T104" fmla="*/ 6097 w 1828"/>
                    <a:gd name="T105" fmla="*/ 964 h 564"/>
                    <a:gd name="T106" fmla="*/ 6201 w 1828"/>
                    <a:gd name="T107" fmla="*/ 876 h 564"/>
                    <a:gd name="T108" fmla="*/ 6206 w 1828"/>
                    <a:gd name="T109" fmla="*/ 1225 h 564"/>
                    <a:gd name="T110" fmla="*/ 6591 w 1828"/>
                    <a:gd name="T111" fmla="*/ 1468 h 564"/>
                    <a:gd name="T112" fmla="*/ 6591 w 1828"/>
                    <a:gd name="T113" fmla="*/ 1278 h 564"/>
                    <a:gd name="T114" fmla="*/ 6411 w 1828"/>
                    <a:gd name="T115" fmla="*/ 1035 h 564"/>
                    <a:gd name="T116" fmla="*/ 6668 w 1828"/>
                    <a:gd name="T117" fmla="*/ 956 h 564"/>
                    <a:gd name="T118" fmla="*/ 6820 w 1828"/>
                    <a:gd name="T119" fmla="*/ 835 h 564"/>
                    <a:gd name="T120" fmla="*/ 6522 w 1828"/>
                    <a:gd name="T121" fmla="*/ 598 h 5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8"/>
                    <a:gd name="T184" fmla="*/ 0 h 564"/>
                    <a:gd name="T185" fmla="*/ 1828 w 1828"/>
                    <a:gd name="T186" fmla="*/ 564 h 5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8" h="564">
                      <a:moveTo>
                        <a:pt x="1691" y="119"/>
                      </a:moveTo>
                      <a:lnTo>
                        <a:pt x="1656" y="113"/>
                      </a:lnTo>
                      <a:lnTo>
                        <a:pt x="1621" y="106"/>
                      </a:lnTo>
                      <a:lnTo>
                        <a:pt x="1591" y="106"/>
                      </a:lnTo>
                      <a:lnTo>
                        <a:pt x="1562" y="104"/>
                      </a:lnTo>
                      <a:lnTo>
                        <a:pt x="1573" y="111"/>
                      </a:lnTo>
                      <a:lnTo>
                        <a:pt x="1589" y="120"/>
                      </a:lnTo>
                      <a:lnTo>
                        <a:pt x="1587" y="122"/>
                      </a:lnTo>
                      <a:lnTo>
                        <a:pt x="1576" y="122"/>
                      </a:lnTo>
                      <a:lnTo>
                        <a:pt x="1560" y="117"/>
                      </a:lnTo>
                      <a:lnTo>
                        <a:pt x="1555" y="116"/>
                      </a:lnTo>
                      <a:lnTo>
                        <a:pt x="1538" y="108"/>
                      </a:lnTo>
                      <a:lnTo>
                        <a:pt x="1525" y="112"/>
                      </a:lnTo>
                      <a:lnTo>
                        <a:pt x="1479" y="109"/>
                      </a:lnTo>
                      <a:lnTo>
                        <a:pt x="1479" y="116"/>
                      </a:lnTo>
                      <a:lnTo>
                        <a:pt x="1463" y="109"/>
                      </a:lnTo>
                      <a:lnTo>
                        <a:pt x="1446" y="106"/>
                      </a:lnTo>
                      <a:lnTo>
                        <a:pt x="1429" y="96"/>
                      </a:lnTo>
                      <a:lnTo>
                        <a:pt x="1402" y="90"/>
                      </a:lnTo>
                      <a:lnTo>
                        <a:pt x="1374" y="91"/>
                      </a:lnTo>
                      <a:lnTo>
                        <a:pt x="1346" y="92"/>
                      </a:lnTo>
                      <a:lnTo>
                        <a:pt x="1339" y="91"/>
                      </a:lnTo>
                      <a:lnTo>
                        <a:pt x="1318" y="85"/>
                      </a:lnTo>
                      <a:lnTo>
                        <a:pt x="1311" y="87"/>
                      </a:lnTo>
                      <a:lnTo>
                        <a:pt x="1312" y="84"/>
                      </a:lnTo>
                      <a:lnTo>
                        <a:pt x="1304" y="83"/>
                      </a:lnTo>
                      <a:lnTo>
                        <a:pt x="1290" y="79"/>
                      </a:lnTo>
                      <a:lnTo>
                        <a:pt x="1298" y="78"/>
                      </a:lnTo>
                      <a:lnTo>
                        <a:pt x="1272" y="72"/>
                      </a:lnTo>
                      <a:lnTo>
                        <a:pt x="1256" y="75"/>
                      </a:lnTo>
                      <a:lnTo>
                        <a:pt x="1253" y="75"/>
                      </a:lnTo>
                      <a:lnTo>
                        <a:pt x="1255" y="72"/>
                      </a:lnTo>
                      <a:lnTo>
                        <a:pt x="1253" y="72"/>
                      </a:lnTo>
                      <a:lnTo>
                        <a:pt x="1215" y="69"/>
                      </a:lnTo>
                      <a:lnTo>
                        <a:pt x="1178" y="66"/>
                      </a:lnTo>
                      <a:lnTo>
                        <a:pt x="1187" y="68"/>
                      </a:lnTo>
                      <a:lnTo>
                        <a:pt x="1172" y="72"/>
                      </a:lnTo>
                      <a:lnTo>
                        <a:pt x="1177" y="73"/>
                      </a:lnTo>
                      <a:lnTo>
                        <a:pt x="1182" y="74"/>
                      </a:lnTo>
                      <a:lnTo>
                        <a:pt x="1187" y="78"/>
                      </a:lnTo>
                      <a:lnTo>
                        <a:pt x="1194" y="84"/>
                      </a:lnTo>
                      <a:lnTo>
                        <a:pt x="1174" y="83"/>
                      </a:lnTo>
                      <a:lnTo>
                        <a:pt x="1178" y="86"/>
                      </a:lnTo>
                      <a:lnTo>
                        <a:pt x="1180" y="89"/>
                      </a:lnTo>
                      <a:lnTo>
                        <a:pt x="1149" y="82"/>
                      </a:lnTo>
                      <a:lnTo>
                        <a:pt x="1138" y="86"/>
                      </a:lnTo>
                      <a:lnTo>
                        <a:pt x="1113" y="79"/>
                      </a:lnTo>
                      <a:lnTo>
                        <a:pt x="1108" y="78"/>
                      </a:lnTo>
                      <a:lnTo>
                        <a:pt x="1115" y="87"/>
                      </a:lnTo>
                      <a:lnTo>
                        <a:pt x="1112" y="94"/>
                      </a:lnTo>
                      <a:lnTo>
                        <a:pt x="1093" y="89"/>
                      </a:lnTo>
                      <a:lnTo>
                        <a:pt x="1072" y="81"/>
                      </a:lnTo>
                      <a:lnTo>
                        <a:pt x="1047" y="72"/>
                      </a:lnTo>
                      <a:lnTo>
                        <a:pt x="1040" y="72"/>
                      </a:lnTo>
                      <a:lnTo>
                        <a:pt x="1059" y="85"/>
                      </a:lnTo>
                      <a:lnTo>
                        <a:pt x="1033" y="72"/>
                      </a:lnTo>
                      <a:lnTo>
                        <a:pt x="993" y="67"/>
                      </a:lnTo>
                      <a:lnTo>
                        <a:pt x="952" y="62"/>
                      </a:lnTo>
                      <a:lnTo>
                        <a:pt x="930" y="57"/>
                      </a:lnTo>
                      <a:lnTo>
                        <a:pt x="933" y="55"/>
                      </a:lnTo>
                      <a:lnTo>
                        <a:pt x="916" y="54"/>
                      </a:lnTo>
                      <a:lnTo>
                        <a:pt x="877" y="55"/>
                      </a:lnTo>
                      <a:lnTo>
                        <a:pt x="865" y="50"/>
                      </a:lnTo>
                      <a:lnTo>
                        <a:pt x="848" y="51"/>
                      </a:lnTo>
                      <a:lnTo>
                        <a:pt x="848" y="47"/>
                      </a:lnTo>
                      <a:lnTo>
                        <a:pt x="830" y="51"/>
                      </a:lnTo>
                      <a:lnTo>
                        <a:pt x="846" y="53"/>
                      </a:lnTo>
                      <a:lnTo>
                        <a:pt x="827" y="59"/>
                      </a:lnTo>
                      <a:lnTo>
                        <a:pt x="805" y="61"/>
                      </a:lnTo>
                      <a:lnTo>
                        <a:pt x="807" y="58"/>
                      </a:lnTo>
                      <a:lnTo>
                        <a:pt x="828" y="44"/>
                      </a:lnTo>
                      <a:lnTo>
                        <a:pt x="847" y="29"/>
                      </a:lnTo>
                      <a:lnTo>
                        <a:pt x="839" y="27"/>
                      </a:lnTo>
                      <a:lnTo>
                        <a:pt x="829" y="24"/>
                      </a:lnTo>
                      <a:lnTo>
                        <a:pt x="845" y="26"/>
                      </a:lnTo>
                      <a:lnTo>
                        <a:pt x="831" y="18"/>
                      </a:lnTo>
                      <a:lnTo>
                        <a:pt x="828" y="20"/>
                      </a:lnTo>
                      <a:lnTo>
                        <a:pt x="820" y="18"/>
                      </a:lnTo>
                      <a:lnTo>
                        <a:pt x="803" y="13"/>
                      </a:lnTo>
                      <a:lnTo>
                        <a:pt x="768" y="13"/>
                      </a:lnTo>
                      <a:lnTo>
                        <a:pt x="755" y="14"/>
                      </a:lnTo>
                      <a:lnTo>
                        <a:pt x="754" y="9"/>
                      </a:lnTo>
                      <a:lnTo>
                        <a:pt x="739" y="8"/>
                      </a:lnTo>
                      <a:lnTo>
                        <a:pt x="722" y="8"/>
                      </a:lnTo>
                      <a:lnTo>
                        <a:pt x="735" y="3"/>
                      </a:lnTo>
                      <a:lnTo>
                        <a:pt x="708" y="0"/>
                      </a:lnTo>
                      <a:lnTo>
                        <a:pt x="691" y="9"/>
                      </a:lnTo>
                      <a:lnTo>
                        <a:pt x="697" y="14"/>
                      </a:lnTo>
                      <a:lnTo>
                        <a:pt x="707" y="15"/>
                      </a:lnTo>
                      <a:lnTo>
                        <a:pt x="682" y="16"/>
                      </a:lnTo>
                      <a:lnTo>
                        <a:pt x="691" y="20"/>
                      </a:lnTo>
                      <a:lnTo>
                        <a:pt x="674" y="21"/>
                      </a:lnTo>
                      <a:lnTo>
                        <a:pt x="657" y="22"/>
                      </a:lnTo>
                      <a:lnTo>
                        <a:pt x="626" y="22"/>
                      </a:lnTo>
                      <a:lnTo>
                        <a:pt x="638" y="22"/>
                      </a:lnTo>
                      <a:lnTo>
                        <a:pt x="614" y="27"/>
                      </a:lnTo>
                      <a:lnTo>
                        <a:pt x="589" y="31"/>
                      </a:lnTo>
                      <a:lnTo>
                        <a:pt x="581" y="33"/>
                      </a:lnTo>
                      <a:lnTo>
                        <a:pt x="581" y="40"/>
                      </a:lnTo>
                      <a:lnTo>
                        <a:pt x="571" y="39"/>
                      </a:lnTo>
                      <a:lnTo>
                        <a:pt x="587" y="43"/>
                      </a:lnTo>
                      <a:lnTo>
                        <a:pt x="576" y="44"/>
                      </a:lnTo>
                      <a:lnTo>
                        <a:pt x="590" y="47"/>
                      </a:lnTo>
                      <a:lnTo>
                        <a:pt x="590" y="50"/>
                      </a:lnTo>
                      <a:lnTo>
                        <a:pt x="560" y="53"/>
                      </a:lnTo>
                      <a:lnTo>
                        <a:pt x="530" y="55"/>
                      </a:lnTo>
                      <a:lnTo>
                        <a:pt x="535" y="61"/>
                      </a:lnTo>
                      <a:lnTo>
                        <a:pt x="548" y="72"/>
                      </a:lnTo>
                      <a:lnTo>
                        <a:pt x="562" y="74"/>
                      </a:lnTo>
                      <a:lnTo>
                        <a:pt x="584" y="82"/>
                      </a:lnTo>
                      <a:lnTo>
                        <a:pt x="593" y="94"/>
                      </a:lnTo>
                      <a:lnTo>
                        <a:pt x="597" y="100"/>
                      </a:lnTo>
                      <a:lnTo>
                        <a:pt x="591" y="100"/>
                      </a:lnTo>
                      <a:lnTo>
                        <a:pt x="582" y="91"/>
                      </a:lnTo>
                      <a:lnTo>
                        <a:pt x="580" y="97"/>
                      </a:lnTo>
                      <a:lnTo>
                        <a:pt x="572" y="87"/>
                      </a:lnTo>
                      <a:lnTo>
                        <a:pt x="580" y="81"/>
                      </a:lnTo>
                      <a:lnTo>
                        <a:pt x="555" y="78"/>
                      </a:lnTo>
                      <a:lnTo>
                        <a:pt x="530" y="71"/>
                      </a:lnTo>
                      <a:lnTo>
                        <a:pt x="511" y="74"/>
                      </a:lnTo>
                      <a:lnTo>
                        <a:pt x="521" y="78"/>
                      </a:lnTo>
                      <a:lnTo>
                        <a:pt x="497" y="77"/>
                      </a:lnTo>
                      <a:lnTo>
                        <a:pt x="504" y="83"/>
                      </a:lnTo>
                      <a:lnTo>
                        <a:pt x="530" y="87"/>
                      </a:lnTo>
                      <a:lnTo>
                        <a:pt x="536" y="91"/>
                      </a:lnTo>
                      <a:lnTo>
                        <a:pt x="496" y="84"/>
                      </a:lnTo>
                      <a:lnTo>
                        <a:pt x="483" y="66"/>
                      </a:lnTo>
                      <a:lnTo>
                        <a:pt x="475" y="64"/>
                      </a:lnTo>
                      <a:lnTo>
                        <a:pt x="484" y="75"/>
                      </a:lnTo>
                      <a:lnTo>
                        <a:pt x="472" y="82"/>
                      </a:lnTo>
                      <a:lnTo>
                        <a:pt x="478" y="87"/>
                      </a:lnTo>
                      <a:lnTo>
                        <a:pt x="494" y="97"/>
                      </a:lnTo>
                      <a:lnTo>
                        <a:pt x="493" y="108"/>
                      </a:lnTo>
                      <a:lnTo>
                        <a:pt x="504" y="119"/>
                      </a:lnTo>
                      <a:lnTo>
                        <a:pt x="534" y="117"/>
                      </a:lnTo>
                      <a:lnTo>
                        <a:pt x="547" y="121"/>
                      </a:lnTo>
                      <a:lnTo>
                        <a:pt x="555" y="131"/>
                      </a:lnTo>
                      <a:lnTo>
                        <a:pt x="559" y="137"/>
                      </a:lnTo>
                      <a:lnTo>
                        <a:pt x="576" y="140"/>
                      </a:lnTo>
                      <a:lnTo>
                        <a:pt x="552" y="137"/>
                      </a:lnTo>
                      <a:lnTo>
                        <a:pt x="542" y="124"/>
                      </a:lnTo>
                      <a:lnTo>
                        <a:pt x="534" y="120"/>
                      </a:lnTo>
                      <a:lnTo>
                        <a:pt x="513" y="123"/>
                      </a:lnTo>
                      <a:lnTo>
                        <a:pt x="526" y="139"/>
                      </a:lnTo>
                      <a:lnTo>
                        <a:pt x="515" y="154"/>
                      </a:lnTo>
                      <a:lnTo>
                        <a:pt x="510" y="157"/>
                      </a:lnTo>
                      <a:lnTo>
                        <a:pt x="504" y="160"/>
                      </a:lnTo>
                      <a:lnTo>
                        <a:pt x="471" y="155"/>
                      </a:lnTo>
                      <a:lnTo>
                        <a:pt x="468" y="152"/>
                      </a:lnTo>
                      <a:lnTo>
                        <a:pt x="489" y="153"/>
                      </a:lnTo>
                      <a:lnTo>
                        <a:pt x="484" y="155"/>
                      </a:lnTo>
                      <a:lnTo>
                        <a:pt x="499" y="153"/>
                      </a:lnTo>
                      <a:lnTo>
                        <a:pt x="497" y="150"/>
                      </a:lnTo>
                      <a:lnTo>
                        <a:pt x="506" y="135"/>
                      </a:lnTo>
                      <a:lnTo>
                        <a:pt x="506" y="128"/>
                      </a:lnTo>
                      <a:lnTo>
                        <a:pt x="486" y="116"/>
                      </a:lnTo>
                      <a:lnTo>
                        <a:pt x="478" y="102"/>
                      </a:lnTo>
                      <a:lnTo>
                        <a:pt x="469" y="89"/>
                      </a:lnTo>
                      <a:lnTo>
                        <a:pt x="457" y="83"/>
                      </a:lnTo>
                      <a:lnTo>
                        <a:pt x="457" y="69"/>
                      </a:lnTo>
                      <a:lnTo>
                        <a:pt x="439" y="63"/>
                      </a:lnTo>
                      <a:lnTo>
                        <a:pt x="416" y="66"/>
                      </a:lnTo>
                      <a:lnTo>
                        <a:pt x="414" y="84"/>
                      </a:lnTo>
                      <a:lnTo>
                        <a:pt x="405" y="90"/>
                      </a:lnTo>
                      <a:lnTo>
                        <a:pt x="407" y="93"/>
                      </a:lnTo>
                      <a:lnTo>
                        <a:pt x="415" y="94"/>
                      </a:lnTo>
                      <a:lnTo>
                        <a:pt x="418" y="104"/>
                      </a:lnTo>
                      <a:lnTo>
                        <a:pt x="421" y="109"/>
                      </a:lnTo>
                      <a:lnTo>
                        <a:pt x="436" y="114"/>
                      </a:lnTo>
                      <a:lnTo>
                        <a:pt x="446" y="121"/>
                      </a:lnTo>
                      <a:lnTo>
                        <a:pt x="451" y="121"/>
                      </a:lnTo>
                      <a:lnTo>
                        <a:pt x="447" y="131"/>
                      </a:lnTo>
                      <a:lnTo>
                        <a:pt x="430" y="122"/>
                      </a:lnTo>
                      <a:lnTo>
                        <a:pt x="402" y="115"/>
                      </a:lnTo>
                      <a:lnTo>
                        <a:pt x="376" y="111"/>
                      </a:lnTo>
                      <a:lnTo>
                        <a:pt x="350" y="107"/>
                      </a:lnTo>
                      <a:lnTo>
                        <a:pt x="345" y="112"/>
                      </a:lnTo>
                      <a:lnTo>
                        <a:pt x="359" y="121"/>
                      </a:lnTo>
                      <a:lnTo>
                        <a:pt x="350" y="125"/>
                      </a:lnTo>
                      <a:lnTo>
                        <a:pt x="349" y="130"/>
                      </a:lnTo>
                      <a:lnTo>
                        <a:pt x="342" y="129"/>
                      </a:lnTo>
                      <a:lnTo>
                        <a:pt x="339" y="121"/>
                      </a:lnTo>
                      <a:lnTo>
                        <a:pt x="324" y="123"/>
                      </a:lnTo>
                      <a:lnTo>
                        <a:pt x="310" y="125"/>
                      </a:lnTo>
                      <a:lnTo>
                        <a:pt x="297" y="130"/>
                      </a:lnTo>
                      <a:lnTo>
                        <a:pt x="278" y="130"/>
                      </a:lnTo>
                      <a:lnTo>
                        <a:pt x="284" y="127"/>
                      </a:lnTo>
                      <a:lnTo>
                        <a:pt x="279" y="122"/>
                      </a:lnTo>
                      <a:lnTo>
                        <a:pt x="287" y="119"/>
                      </a:lnTo>
                      <a:lnTo>
                        <a:pt x="267" y="125"/>
                      </a:lnTo>
                      <a:lnTo>
                        <a:pt x="266" y="128"/>
                      </a:lnTo>
                      <a:lnTo>
                        <a:pt x="242" y="133"/>
                      </a:lnTo>
                      <a:lnTo>
                        <a:pt x="231" y="137"/>
                      </a:lnTo>
                      <a:lnTo>
                        <a:pt x="232" y="139"/>
                      </a:lnTo>
                      <a:lnTo>
                        <a:pt x="221" y="140"/>
                      </a:lnTo>
                      <a:lnTo>
                        <a:pt x="220" y="151"/>
                      </a:lnTo>
                      <a:lnTo>
                        <a:pt x="202" y="151"/>
                      </a:lnTo>
                      <a:lnTo>
                        <a:pt x="189" y="143"/>
                      </a:lnTo>
                      <a:lnTo>
                        <a:pt x="206" y="136"/>
                      </a:lnTo>
                      <a:lnTo>
                        <a:pt x="186" y="127"/>
                      </a:lnTo>
                      <a:lnTo>
                        <a:pt x="163" y="124"/>
                      </a:lnTo>
                      <a:lnTo>
                        <a:pt x="176" y="130"/>
                      </a:lnTo>
                      <a:lnTo>
                        <a:pt x="181" y="147"/>
                      </a:lnTo>
                      <a:lnTo>
                        <a:pt x="187" y="158"/>
                      </a:lnTo>
                      <a:lnTo>
                        <a:pt x="187" y="164"/>
                      </a:lnTo>
                      <a:lnTo>
                        <a:pt x="180" y="164"/>
                      </a:lnTo>
                      <a:lnTo>
                        <a:pt x="176" y="159"/>
                      </a:lnTo>
                      <a:lnTo>
                        <a:pt x="163" y="157"/>
                      </a:lnTo>
                      <a:lnTo>
                        <a:pt x="151" y="165"/>
                      </a:lnTo>
                      <a:lnTo>
                        <a:pt x="140" y="174"/>
                      </a:lnTo>
                      <a:lnTo>
                        <a:pt x="151" y="187"/>
                      </a:lnTo>
                      <a:lnTo>
                        <a:pt x="125" y="183"/>
                      </a:lnTo>
                      <a:lnTo>
                        <a:pt x="107" y="177"/>
                      </a:lnTo>
                      <a:lnTo>
                        <a:pt x="107" y="183"/>
                      </a:lnTo>
                      <a:lnTo>
                        <a:pt x="120" y="190"/>
                      </a:lnTo>
                      <a:lnTo>
                        <a:pt x="127" y="195"/>
                      </a:lnTo>
                      <a:lnTo>
                        <a:pt x="111" y="196"/>
                      </a:lnTo>
                      <a:lnTo>
                        <a:pt x="87" y="185"/>
                      </a:lnTo>
                      <a:lnTo>
                        <a:pt x="80" y="173"/>
                      </a:lnTo>
                      <a:lnTo>
                        <a:pt x="80" y="167"/>
                      </a:lnTo>
                      <a:lnTo>
                        <a:pt x="81" y="167"/>
                      </a:lnTo>
                      <a:lnTo>
                        <a:pt x="65" y="160"/>
                      </a:lnTo>
                      <a:lnTo>
                        <a:pt x="58" y="155"/>
                      </a:lnTo>
                      <a:lnTo>
                        <a:pt x="43" y="148"/>
                      </a:lnTo>
                      <a:lnTo>
                        <a:pt x="53" y="150"/>
                      </a:lnTo>
                      <a:lnTo>
                        <a:pt x="84" y="157"/>
                      </a:lnTo>
                      <a:lnTo>
                        <a:pt x="116" y="163"/>
                      </a:lnTo>
                      <a:lnTo>
                        <a:pt x="145" y="157"/>
                      </a:lnTo>
                      <a:lnTo>
                        <a:pt x="148" y="146"/>
                      </a:lnTo>
                      <a:lnTo>
                        <a:pt x="137" y="137"/>
                      </a:lnTo>
                      <a:lnTo>
                        <a:pt x="103" y="127"/>
                      </a:lnTo>
                      <a:lnTo>
                        <a:pt x="71" y="116"/>
                      </a:lnTo>
                      <a:lnTo>
                        <a:pt x="52" y="117"/>
                      </a:lnTo>
                      <a:lnTo>
                        <a:pt x="46" y="119"/>
                      </a:lnTo>
                      <a:lnTo>
                        <a:pt x="51" y="114"/>
                      </a:lnTo>
                      <a:lnTo>
                        <a:pt x="43" y="115"/>
                      </a:lnTo>
                      <a:lnTo>
                        <a:pt x="34" y="109"/>
                      </a:lnTo>
                      <a:lnTo>
                        <a:pt x="44" y="108"/>
                      </a:lnTo>
                      <a:lnTo>
                        <a:pt x="30" y="106"/>
                      </a:lnTo>
                      <a:lnTo>
                        <a:pt x="26" y="108"/>
                      </a:lnTo>
                      <a:lnTo>
                        <a:pt x="20" y="107"/>
                      </a:lnTo>
                      <a:lnTo>
                        <a:pt x="20" y="112"/>
                      </a:lnTo>
                      <a:lnTo>
                        <a:pt x="12" y="112"/>
                      </a:lnTo>
                      <a:lnTo>
                        <a:pt x="0" y="119"/>
                      </a:lnTo>
                      <a:lnTo>
                        <a:pt x="0" y="122"/>
                      </a:lnTo>
                      <a:lnTo>
                        <a:pt x="1" y="132"/>
                      </a:lnTo>
                      <a:lnTo>
                        <a:pt x="17" y="140"/>
                      </a:lnTo>
                      <a:lnTo>
                        <a:pt x="11" y="152"/>
                      </a:lnTo>
                      <a:lnTo>
                        <a:pt x="25" y="169"/>
                      </a:lnTo>
                      <a:lnTo>
                        <a:pt x="26" y="182"/>
                      </a:lnTo>
                      <a:lnTo>
                        <a:pt x="30" y="188"/>
                      </a:lnTo>
                      <a:lnTo>
                        <a:pt x="38" y="195"/>
                      </a:lnTo>
                      <a:lnTo>
                        <a:pt x="32" y="199"/>
                      </a:lnTo>
                      <a:lnTo>
                        <a:pt x="54" y="212"/>
                      </a:lnTo>
                      <a:lnTo>
                        <a:pt x="45" y="221"/>
                      </a:lnTo>
                      <a:lnTo>
                        <a:pt x="37" y="230"/>
                      </a:lnTo>
                      <a:lnTo>
                        <a:pt x="27" y="240"/>
                      </a:lnTo>
                      <a:lnTo>
                        <a:pt x="17" y="249"/>
                      </a:lnTo>
                      <a:lnTo>
                        <a:pt x="27" y="249"/>
                      </a:lnTo>
                      <a:lnTo>
                        <a:pt x="25" y="249"/>
                      </a:lnTo>
                      <a:lnTo>
                        <a:pt x="27" y="252"/>
                      </a:lnTo>
                      <a:lnTo>
                        <a:pt x="49" y="258"/>
                      </a:lnTo>
                      <a:lnTo>
                        <a:pt x="36" y="257"/>
                      </a:lnTo>
                      <a:lnTo>
                        <a:pt x="25" y="262"/>
                      </a:lnTo>
                      <a:lnTo>
                        <a:pt x="22" y="268"/>
                      </a:lnTo>
                      <a:lnTo>
                        <a:pt x="25" y="282"/>
                      </a:lnTo>
                      <a:lnTo>
                        <a:pt x="20" y="292"/>
                      </a:lnTo>
                      <a:lnTo>
                        <a:pt x="27" y="304"/>
                      </a:lnTo>
                      <a:lnTo>
                        <a:pt x="37" y="322"/>
                      </a:lnTo>
                      <a:lnTo>
                        <a:pt x="57" y="326"/>
                      </a:lnTo>
                      <a:lnTo>
                        <a:pt x="77" y="330"/>
                      </a:lnTo>
                      <a:lnTo>
                        <a:pt x="81" y="348"/>
                      </a:lnTo>
                      <a:lnTo>
                        <a:pt x="98" y="363"/>
                      </a:lnTo>
                      <a:lnTo>
                        <a:pt x="92" y="368"/>
                      </a:lnTo>
                      <a:lnTo>
                        <a:pt x="97" y="383"/>
                      </a:lnTo>
                      <a:lnTo>
                        <a:pt x="107" y="380"/>
                      </a:lnTo>
                      <a:lnTo>
                        <a:pt x="129" y="382"/>
                      </a:lnTo>
                      <a:lnTo>
                        <a:pt x="131" y="388"/>
                      </a:lnTo>
                      <a:lnTo>
                        <a:pt x="148" y="403"/>
                      </a:lnTo>
                      <a:lnTo>
                        <a:pt x="166" y="418"/>
                      </a:lnTo>
                      <a:lnTo>
                        <a:pt x="175" y="417"/>
                      </a:lnTo>
                      <a:lnTo>
                        <a:pt x="195" y="423"/>
                      </a:lnTo>
                      <a:lnTo>
                        <a:pt x="216" y="429"/>
                      </a:lnTo>
                      <a:lnTo>
                        <a:pt x="224" y="453"/>
                      </a:lnTo>
                      <a:lnTo>
                        <a:pt x="213" y="458"/>
                      </a:lnTo>
                      <a:lnTo>
                        <a:pt x="208" y="468"/>
                      </a:lnTo>
                      <a:lnTo>
                        <a:pt x="211" y="471"/>
                      </a:lnTo>
                      <a:lnTo>
                        <a:pt x="201" y="478"/>
                      </a:lnTo>
                      <a:lnTo>
                        <a:pt x="194" y="480"/>
                      </a:lnTo>
                      <a:lnTo>
                        <a:pt x="206" y="488"/>
                      </a:lnTo>
                      <a:lnTo>
                        <a:pt x="201" y="488"/>
                      </a:lnTo>
                      <a:lnTo>
                        <a:pt x="199" y="494"/>
                      </a:lnTo>
                      <a:lnTo>
                        <a:pt x="197" y="489"/>
                      </a:lnTo>
                      <a:lnTo>
                        <a:pt x="196" y="499"/>
                      </a:lnTo>
                      <a:lnTo>
                        <a:pt x="184" y="501"/>
                      </a:lnTo>
                      <a:lnTo>
                        <a:pt x="181" y="504"/>
                      </a:lnTo>
                      <a:lnTo>
                        <a:pt x="202" y="515"/>
                      </a:lnTo>
                      <a:lnTo>
                        <a:pt x="223" y="526"/>
                      </a:lnTo>
                      <a:lnTo>
                        <a:pt x="224" y="525"/>
                      </a:lnTo>
                      <a:lnTo>
                        <a:pt x="240" y="526"/>
                      </a:lnTo>
                      <a:lnTo>
                        <a:pt x="255" y="527"/>
                      </a:lnTo>
                      <a:lnTo>
                        <a:pt x="277" y="535"/>
                      </a:lnTo>
                      <a:lnTo>
                        <a:pt x="297" y="543"/>
                      </a:lnTo>
                      <a:lnTo>
                        <a:pt x="318" y="551"/>
                      </a:lnTo>
                      <a:lnTo>
                        <a:pt x="340" y="560"/>
                      </a:lnTo>
                      <a:lnTo>
                        <a:pt x="362" y="564"/>
                      </a:lnTo>
                      <a:lnTo>
                        <a:pt x="350" y="551"/>
                      </a:lnTo>
                      <a:lnTo>
                        <a:pt x="339" y="539"/>
                      </a:lnTo>
                      <a:lnTo>
                        <a:pt x="337" y="527"/>
                      </a:lnTo>
                      <a:lnTo>
                        <a:pt x="335" y="531"/>
                      </a:lnTo>
                      <a:lnTo>
                        <a:pt x="328" y="518"/>
                      </a:lnTo>
                      <a:lnTo>
                        <a:pt x="324" y="513"/>
                      </a:lnTo>
                      <a:lnTo>
                        <a:pt x="330" y="496"/>
                      </a:lnTo>
                      <a:lnTo>
                        <a:pt x="345" y="489"/>
                      </a:lnTo>
                      <a:lnTo>
                        <a:pt x="351" y="486"/>
                      </a:lnTo>
                      <a:lnTo>
                        <a:pt x="350" y="482"/>
                      </a:lnTo>
                      <a:lnTo>
                        <a:pt x="340" y="466"/>
                      </a:lnTo>
                      <a:lnTo>
                        <a:pt x="324" y="453"/>
                      </a:lnTo>
                      <a:lnTo>
                        <a:pt x="307" y="440"/>
                      </a:lnTo>
                      <a:lnTo>
                        <a:pt x="310" y="421"/>
                      </a:lnTo>
                      <a:lnTo>
                        <a:pt x="311" y="403"/>
                      </a:lnTo>
                      <a:lnTo>
                        <a:pt x="328" y="409"/>
                      </a:lnTo>
                      <a:lnTo>
                        <a:pt x="330" y="403"/>
                      </a:lnTo>
                      <a:lnTo>
                        <a:pt x="341" y="395"/>
                      </a:lnTo>
                      <a:lnTo>
                        <a:pt x="350" y="387"/>
                      </a:lnTo>
                      <a:lnTo>
                        <a:pt x="370" y="387"/>
                      </a:lnTo>
                      <a:lnTo>
                        <a:pt x="388" y="395"/>
                      </a:lnTo>
                      <a:lnTo>
                        <a:pt x="406" y="403"/>
                      </a:lnTo>
                      <a:lnTo>
                        <a:pt x="426" y="402"/>
                      </a:lnTo>
                      <a:lnTo>
                        <a:pt x="453" y="402"/>
                      </a:lnTo>
                      <a:lnTo>
                        <a:pt x="480" y="406"/>
                      </a:lnTo>
                      <a:lnTo>
                        <a:pt x="482" y="401"/>
                      </a:lnTo>
                      <a:lnTo>
                        <a:pt x="467" y="383"/>
                      </a:lnTo>
                      <a:lnTo>
                        <a:pt x="474" y="364"/>
                      </a:lnTo>
                      <a:lnTo>
                        <a:pt x="486" y="365"/>
                      </a:lnTo>
                      <a:lnTo>
                        <a:pt x="469" y="357"/>
                      </a:lnTo>
                      <a:lnTo>
                        <a:pt x="486" y="355"/>
                      </a:lnTo>
                      <a:lnTo>
                        <a:pt x="505" y="351"/>
                      </a:lnTo>
                      <a:lnTo>
                        <a:pt x="521" y="347"/>
                      </a:lnTo>
                      <a:lnTo>
                        <a:pt x="537" y="342"/>
                      </a:lnTo>
                      <a:lnTo>
                        <a:pt x="553" y="337"/>
                      </a:lnTo>
                      <a:lnTo>
                        <a:pt x="569" y="333"/>
                      </a:lnTo>
                      <a:lnTo>
                        <a:pt x="582" y="332"/>
                      </a:lnTo>
                      <a:lnTo>
                        <a:pt x="591" y="343"/>
                      </a:lnTo>
                      <a:lnTo>
                        <a:pt x="617" y="351"/>
                      </a:lnTo>
                      <a:lnTo>
                        <a:pt x="627" y="357"/>
                      </a:lnTo>
                      <a:lnTo>
                        <a:pt x="637" y="359"/>
                      </a:lnTo>
                      <a:lnTo>
                        <a:pt x="654" y="352"/>
                      </a:lnTo>
                      <a:lnTo>
                        <a:pt x="672" y="346"/>
                      </a:lnTo>
                      <a:lnTo>
                        <a:pt x="675" y="348"/>
                      </a:lnTo>
                      <a:lnTo>
                        <a:pt x="673" y="357"/>
                      </a:lnTo>
                      <a:lnTo>
                        <a:pt x="691" y="368"/>
                      </a:lnTo>
                      <a:lnTo>
                        <a:pt x="709" y="381"/>
                      </a:lnTo>
                      <a:lnTo>
                        <a:pt x="727" y="393"/>
                      </a:lnTo>
                      <a:lnTo>
                        <a:pt x="745" y="406"/>
                      </a:lnTo>
                      <a:lnTo>
                        <a:pt x="749" y="402"/>
                      </a:lnTo>
                      <a:lnTo>
                        <a:pt x="759" y="405"/>
                      </a:lnTo>
                      <a:lnTo>
                        <a:pt x="777" y="403"/>
                      </a:lnTo>
                      <a:lnTo>
                        <a:pt x="795" y="414"/>
                      </a:lnTo>
                      <a:lnTo>
                        <a:pt x="813" y="425"/>
                      </a:lnTo>
                      <a:lnTo>
                        <a:pt x="831" y="421"/>
                      </a:lnTo>
                      <a:lnTo>
                        <a:pt x="847" y="437"/>
                      </a:lnTo>
                      <a:lnTo>
                        <a:pt x="857" y="436"/>
                      </a:lnTo>
                      <a:lnTo>
                        <a:pt x="864" y="431"/>
                      </a:lnTo>
                      <a:lnTo>
                        <a:pt x="876" y="425"/>
                      </a:lnTo>
                      <a:lnTo>
                        <a:pt x="890" y="418"/>
                      </a:lnTo>
                      <a:lnTo>
                        <a:pt x="903" y="409"/>
                      </a:lnTo>
                      <a:lnTo>
                        <a:pt x="932" y="412"/>
                      </a:lnTo>
                      <a:lnTo>
                        <a:pt x="936" y="419"/>
                      </a:lnTo>
                      <a:lnTo>
                        <a:pt x="956" y="422"/>
                      </a:lnTo>
                      <a:lnTo>
                        <a:pt x="977" y="425"/>
                      </a:lnTo>
                      <a:lnTo>
                        <a:pt x="987" y="417"/>
                      </a:lnTo>
                      <a:lnTo>
                        <a:pt x="975" y="406"/>
                      </a:lnTo>
                      <a:lnTo>
                        <a:pt x="978" y="388"/>
                      </a:lnTo>
                      <a:lnTo>
                        <a:pt x="1001" y="393"/>
                      </a:lnTo>
                      <a:lnTo>
                        <a:pt x="1024" y="398"/>
                      </a:lnTo>
                      <a:lnTo>
                        <a:pt x="1035" y="408"/>
                      </a:lnTo>
                      <a:lnTo>
                        <a:pt x="1055" y="419"/>
                      </a:lnTo>
                      <a:lnTo>
                        <a:pt x="1078" y="414"/>
                      </a:lnTo>
                      <a:lnTo>
                        <a:pt x="1098" y="419"/>
                      </a:lnTo>
                      <a:lnTo>
                        <a:pt x="1117" y="422"/>
                      </a:lnTo>
                      <a:lnTo>
                        <a:pt x="1124" y="428"/>
                      </a:lnTo>
                      <a:lnTo>
                        <a:pt x="1152" y="436"/>
                      </a:lnTo>
                      <a:lnTo>
                        <a:pt x="1168" y="433"/>
                      </a:lnTo>
                      <a:lnTo>
                        <a:pt x="1184" y="431"/>
                      </a:lnTo>
                      <a:lnTo>
                        <a:pt x="1199" y="418"/>
                      </a:lnTo>
                      <a:lnTo>
                        <a:pt x="1225" y="424"/>
                      </a:lnTo>
                      <a:lnTo>
                        <a:pt x="1238" y="425"/>
                      </a:lnTo>
                      <a:lnTo>
                        <a:pt x="1258" y="428"/>
                      </a:lnTo>
                      <a:lnTo>
                        <a:pt x="1268" y="418"/>
                      </a:lnTo>
                      <a:lnTo>
                        <a:pt x="1264" y="406"/>
                      </a:lnTo>
                      <a:lnTo>
                        <a:pt x="1264" y="385"/>
                      </a:lnTo>
                      <a:lnTo>
                        <a:pt x="1254" y="378"/>
                      </a:lnTo>
                      <a:lnTo>
                        <a:pt x="1248" y="376"/>
                      </a:lnTo>
                      <a:lnTo>
                        <a:pt x="1257" y="366"/>
                      </a:lnTo>
                      <a:lnTo>
                        <a:pt x="1274" y="366"/>
                      </a:lnTo>
                      <a:lnTo>
                        <a:pt x="1292" y="365"/>
                      </a:lnTo>
                      <a:lnTo>
                        <a:pt x="1326" y="377"/>
                      </a:lnTo>
                      <a:lnTo>
                        <a:pt x="1340" y="388"/>
                      </a:lnTo>
                      <a:lnTo>
                        <a:pt x="1354" y="399"/>
                      </a:lnTo>
                      <a:lnTo>
                        <a:pt x="1368" y="411"/>
                      </a:lnTo>
                      <a:lnTo>
                        <a:pt x="1381" y="423"/>
                      </a:lnTo>
                      <a:lnTo>
                        <a:pt x="1396" y="431"/>
                      </a:lnTo>
                      <a:lnTo>
                        <a:pt x="1421" y="437"/>
                      </a:lnTo>
                      <a:lnTo>
                        <a:pt x="1436" y="442"/>
                      </a:lnTo>
                      <a:lnTo>
                        <a:pt x="1453" y="462"/>
                      </a:lnTo>
                      <a:lnTo>
                        <a:pt x="1475" y="458"/>
                      </a:lnTo>
                      <a:lnTo>
                        <a:pt x="1496" y="451"/>
                      </a:lnTo>
                      <a:lnTo>
                        <a:pt x="1503" y="466"/>
                      </a:lnTo>
                      <a:lnTo>
                        <a:pt x="1507" y="486"/>
                      </a:lnTo>
                      <a:lnTo>
                        <a:pt x="1509" y="507"/>
                      </a:lnTo>
                      <a:lnTo>
                        <a:pt x="1491" y="503"/>
                      </a:lnTo>
                      <a:lnTo>
                        <a:pt x="1489" y="512"/>
                      </a:lnTo>
                      <a:lnTo>
                        <a:pt x="1498" y="528"/>
                      </a:lnTo>
                      <a:lnTo>
                        <a:pt x="1508" y="543"/>
                      </a:lnTo>
                      <a:lnTo>
                        <a:pt x="1501" y="547"/>
                      </a:lnTo>
                      <a:lnTo>
                        <a:pt x="1506" y="551"/>
                      </a:lnTo>
                      <a:lnTo>
                        <a:pt x="1508" y="554"/>
                      </a:lnTo>
                      <a:lnTo>
                        <a:pt x="1506" y="548"/>
                      </a:lnTo>
                      <a:lnTo>
                        <a:pt x="1508" y="548"/>
                      </a:lnTo>
                      <a:lnTo>
                        <a:pt x="1515" y="539"/>
                      </a:lnTo>
                      <a:lnTo>
                        <a:pt x="1520" y="536"/>
                      </a:lnTo>
                      <a:lnTo>
                        <a:pt x="1525" y="544"/>
                      </a:lnTo>
                      <a:lnTo>
                        <a:pt x="1535" y="545"/>
                      </a:lnTo>
                      <a:lnTo>
                        <a:pt x="1551" y="539"/>
                      </a:lnTo>
                      <a:lnTo>
                        <a:pt x="1556" y="527"/>
                      </a:lnTo>
                      <a:lnTo>
                        <a:pt x="1561" y="515"/>
                      </a:lnTo>
                      <a:lnTo>
                        <a:pt x="1563" y="499"/>
                      </a:lnTo>
                      <a:lnTo>
                        <a:pt x="1565" y="483"/>
                      </a:lnTo>
                      <a:lnTo>
                        <a:pt x="1567" y="467"/>
                      </a:lnTo>
                      <a:lnTo>
                        <a:pt x="1568" y="451"/>
                      </a:lnTo>
                      <a:lnTo>
                        <a:pt x="1561" y="437"/>
                      </a:lnTo>
                      <a:lnTo>
                        <a:pt x="1554" y="422"/>
                      </a:lnTo>
                      <a:lnTo>
                        <a:pt x="1545" y="413"/>
                      </a:lnTo>
                      <a:lnTo>
                        <a:pt x="1542" y="402"/>
                      </a:lnTo>
                      <a:lnTo>
                        <a:pt x="1538" y="391"/>
                      </a:lnTo>
                      <a:lnTo>
                        <a:pt x="1528" y="379"/>
                      </a:lnTo>
                      <a:lnTo>
                        <a:pt x="1512" y="371"/>
                      </a:lnTo>
                      <a:lnTo>
                        <a:pt x="1522" y="371"/>
                      </a:lnTo>
                      <a:lnTo>
                        <a:pt x="1487" y="352"/>
                      </a:lnTo>
                      <a:lnTo>
                        <a:pt x="1470" y="350"/>
                      </a:lnTo>
                      <a:lnTo>
                        <a:pt x="1475" y="358"/>
                      </a:lnTo>
                      <a:lnTo>
                        <a:pt x="1463" y="363"/>
                      </a:lnTo>
                      <a:lnTo>
                        <a:pt x="1463" y="358"/>
                      </a:lnTo>
                      <a:lnTo>
                        <a:pt x="1455" y="355"/>
                      </a:lnTo>
                      <a:lnTo>
                        <a:pt x="1453" y="358"/>
                      </a:lnTo>
                      <a:lnTo>
                        <a:pt x="1442" y="347"/>
                      </a:lnTo>
                      <a:lnTo>
                        <a:pt x="1420" y="344"/>
                      </a:lnTo>
                      <a:lnTo>
                        <a:pt x="1425" y="329"/>
                      </a:lnTo>
                      <a:lnTo>
                        <a:pt x="1430" y="315"/>
                      </a:lnTo>
                      <a:lnTo>
                        <a:pt x="1434" y="304"/>
                      </a:lnTo>
                      <a:lnTo>
                        <a:pt x="1438" y="295"/>
                      </a:lnTo>
                      <a:lnTo>
                        <a:pt x="1435" y="286"/>
                      </a:lnTo>
                      <a:lnTo>
                        <a:pt x="1440" y="272"/>
                      </a:lnTo>
                      <a:lnTo>
                        <a:pt x="1456" y="270"/>
                      </a:lnTo>
                      <a:lnTo>
                        <a:pt x="1472" y="267"/>
                      </a:lnTo>
                      <a:lnTo>
                        <a:pt x="1478" y="267"/>
                      </a:lnTo>
                      <a:lnTo>
                        <a:pt x="1484" y="270"/>
                      </a:lnTo>
                      <a:lnTo>
                        <a:pt x="1486" y="268"/>
                      </a:lnTo>
                      <a:lnTo>
                        <a:pt x="1517" y="270"/>
                      </a:lnTo>
                      <a:lnTo>
                        <a:pt x="1517" y="267"/>
                      </a:lnTo>
                      <a:lnTo>
                        <a:pt x="1515" y="264"/>
                      </a:lnTo>
                      <a:lnTo>
                        <a:pt x="1540" y="265"/>
                      </a:lnTo>
                      <a:lnTo>
                        <a:pt x="1559" y="269"/>
                      </a:lnTo>
                      <a:lnTo>
                        <a:pt x="1553" y="271"/>
                      </a:lnTo>
                      <a:lnTo>
                        <a:pt x="1557" y="276"/>
                      </a:lnTo>
                      <a:lnTo>
                        <a:pt x="1571" y="274"/>
                      </a:lnTo>
                      <a:lnTo>
                        <a:pt x="1581" y="271"/>
                      </a:lnTo>
                      <a:lnTo>
                        <a:pt x="1600" y="271"/>
                      </a:lnTo>
                      <a:lnTo>
                        <a:pt x="1596" y="268"/>
                      </a:lnTo>
                      <a:lnTo>
                        <a:pt x="1584" y="267"/>
                      </a:lnTo>
                      <a:lnTo>
                        <a:pt x="1578" y="262"/>
                      </a:lnTo>
                      <a:lnTo>
                        <a:pt x="1578" y="246"/>
                      </a:lnTo>
                      <a:lnTo>
                        <a:pt x="1577" y="231"/>
                      </a:lnTo>
                      <a:lnTo>
                        <a:pt x="1604" y="230"/>
                      </a:lnTo>
                      <a:lnTo>
                        <a:pt x="1609" y="228"/>
                      </a:lnTo>
                      <a:lnTo>
                        <a:pt x="1623" y="243"/>
                      </a:lnTo>
                      <a:lnTo>
                        <a:pt x="1626" y="241"/>
                      </a:lnTo>
                      <a:lnTo>
                        <a:pt x="1634" y="249"/>
                      </a:lnTo>
                      <a:lnTo>
                        <a:pt x="1642" y="233"/>
                      </a:lnTo>
                      <a:lnTo>
                        <a:pt x="1649" y="233"/>
                      </a:lnTo>
                      <a:lnTo>
                        <a:pt x="1635" y="220"/>
                      </a:lnTo>
                      <a:lnTo>
                        <a:pt x="1638" y="216"/>
                      </a:lnTo>
                      <a:lnTo>
                        <a:pt x="1661" y="219"/>
                      </a:lnTo>
                      <a:lnTo>
                        <a:pt x="1664" y="222"/>
                      </a:lnTo>
                      <a:lnTo>
                        <a:pt x="1651" y="221"/>
                      </a:lnTo>
                      <a:lnTo>
                        <a:pt x="1662" y="231"/>
                      </a:lnTo>
                      <a:lnTo>
                        <a:pt x="1672" y="243"/>
                      </a:lnTo>
                      <a:lnTo>
                        <a:pt x="1664" y="249"/>
                      </a:lnTo>
                      <a:lnTo>
                        <a:pt x="1662" y="260"/>
                      </a:lnTo>
                      <a:lnTo>
                        <a:pt x="1659" y="273"/>
                      </a:lnTo>
                      <a:lnTo>
                        <a:pt x="1658" y="289"/>
                      </a:lnTo>
                      <a:lnTo>
                        <a:pt x="1645" y="292"/>
                      </a:lnTo>
                      <a:lnTo>
                        <a:pt x="1650" y="298"/>
                      </a:lnTo>
                      <a:lnTo>
                        <a:pt x="1652" y="309"/>
                      </a:lnTo>
                      <a:lnTo>
                        <a:pt x="1663" y="322"/>
                      </a:lnTo>
                      <a:lnTo>
                        <a:pt x="1675" y="336"/>
                      </a:lnTo>
                      <a:lnTo>
                        <a:pt x="1695" y="353"/>
                      </a:lnTo>
                      <a:lnTo>
                        <a:pt x="1715" y="371"/>
                      </a:lnTo>
                      <a:lnTo>
                        <a:pt x="1736" y="389"/>
                      </a:lnTo>
                      <a:lnTo>
                        <a:pt x="1756" y="406"/>
                      </a:lnTo>
                      <a:lnTo>
                        <a:pt x="1760" y="395"/>
                      </a:lnTo>
                      <a:lnTo>
                        <a:pt x="1750" y="373"/>
                      </a:lnTo>
                      <a:lnTo>
                        <a:pt x="1754" y="370"/>
                      </a:lnTo>
                      <a:lnTo>
                        <a:pt x="1764" y="371"/>
                      </a:lnTo>
                      <a:lnTo>
                        <a:pt x="1762" y="367"/>
                      </a:lnTo>
                      <a:lnTo>
                        <a:pt x="1749" y="351"/>
                      </a:lnTo>
                      <a:lnTo>
                        <a:pt x="1765" y="345"/>
                      </a:lnTo>
                      <a:lnTo>
                        <a:pt x="1744" y="327"/>
                      </a:lnTo>
                      <a:lnTo>
                        <a:pt x="1743" y="318"/>
                      </a:lnTo>
                      <a:lnTo>
                        <a:pt x="1745" y="315"/>
                      </a:lnTo>
                      <a:lnTo>
                        <a:pt x="1744" y="319"/>
                      </a:lnTo>
                      <a:lnTo>
                        <a:pt x="1754" y="322"/>
                      </a:lnTo>
                      <a:lnTo>
                        <a:pt x="1743" y="311"/>
                      </a:lnTo>
                      <a:lnTo>
                        <a:pt x="1737" y="310"/>
                      </a:lnTo>
                      <a:lnTo>
                        <a:pt x="1723" y="292"/>
                      </a:lnTo>
                      <a:lnTo>
                        <a:pt x="1715" y="294"/>
                      </a:lnTo>
                      <a:lnTo>
                        <a:pt x="1703" y="289"/>
                      </a:lnTo>
                      <a:lnTo>
                        <a:pt x="1696" y="271"/>
                      </a:lnTo>
                      <a:lnTo>
                        <a:pt x="1689" y="260"/>
                      </a:lnTo>
                      <a:lnTo>
                        <a:pt x="1697" y="257"/>
                      </a:lnTo>
                      <a:lnTo>
                        <a:pt x="1707" y="261"/>
                      </a:lnTo>
                      <a:lnTo>
                        <a:pt x="1705" y="256"/>
                      </a:lnTo>
                      <a:lnTo>
                        <a:pt x="1711" y="250"/>
                      </a:lnTo>
                      <a:lnTo>
                        <a:pt x="1723" y="260"/>
                      </a:lnTo>
                      <a:lnTo>
                        <a:pt x="1724" y="253"/>
                      </a:lnTo>
                      <a:lnTo>
                        <a:pt x="1745" y="249"/>
                      </a:lnTo>
                      <a:lnTo>
                        <a:pt x="1768" y="257"/>
                      </a:lnTo>
                      <a:lnTo>
                        <a:pt x="1768" y="254"/>
                      </a:lnTo>
                      <a:lnTo>
                        <a:pt x="1774" y="242"/>
                      </a:lnTo>
                      <a:lnTo>
                        <a:pt x="1775" y="241"/>
                      </a:lnTo>
                      <a:lnTo>
                        <a:pt x="1774" y="236"/>
                      </a:lnTo>
                      <a:lnTo>
                        <a:pt x="1775" y="234"/>
                      </a:lnTo>
                      <a:lnTo>
                        <a:pt x="1789" y="226"/>
                      </a:lnTo>
                      <a:lnTo>
                        <a:pt x="1802" y="218"/>
                      </a:lnTo>
                      <a:lnTo>
                        <a:pt x="1795" y="215"/>
                      </a:lnTo>
                      <a:lnTo>
                        <a:pt x="1799" y="214"/>
                      </a:lnTo>
                      <a:lnTo>
                        <a:pt x="1827" y="221"/>
                      </a:lnTo>
                      <a:lnTo>
                        <a:pt x="1828" y="218"/>
                      </a:lnTo>
                      <a:lnTo>
                        <a:pt x="1816" y="210"/>
                      </a:lnTo>
                      <a:lnTo>
                        <a:pt x="1802" y="204"/>
                      </a:lnTo>
                      <a:lnTo>
                        <a:pt x="1795" y="201"/>
                      </a:lnTo>
                      <a:lnTo>
                        <a:pt x="1774" y="189"/>
                      </a:lnTo>
                      <a:lnTo>
                        <a:pt x="1772" y="191"/>
                      </a:lnTo>
                      <a:lnTo>
                        <a:pt x="1758" y="183"/>
                      </a:lnTo>
                      <a:lnTo>
                        <a:pt x="1767" y="184"/>
                      </a:lnTo>
                      <a:lnTo>
                        <a:pt x="1780" y="182"/>
                      </a:lnTo>
                      <a:lnTo>
                        <a:pt x="1758" y="166"/>
                      </a:lnTo>
                      <a:lnTo>
                        <a:pt x="1736" y="151"/>
                      </a:lnTo>
                      <a:lnTo>
                        <a:pt x="1713" y="135"/>
                      </a:lnTo>
                      <a:lnTo>
                        <a:pt x="1691" y="1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03" name="Group 47"/>
              <p:cNvGrpSpPr>
                <a:grpSpLocks noChangeAspect="1"/>
              </p:cNvGrpSpPr>
              <p:nvPr/>
            </p:nvGrpSpPr>
            <p:grpSpPr bwMode="auto">
              <a:xfrm>
                <a:off x="4387850" y="2196430"/>
                <a:ext cx="663575" cy="965200"/>
                <a:chOff x="2766" y="1144"/>
                <a:chExt cx="499" cy="725"/>
              </a:xfrm>
              <a:solidFill>
                <a:srgbClr val="00D000"/>
              </a:solidFill>
            </p:grpSpPr>
            <p:sp>
              <p:nvSpPr>
                <p:cNvPr id="603" name="Freeform 48"/>
                <p:cNvSpPr>
                  <a:spLocks noChangeAspect="1"/>
                </p:cNvSpPr>
                <p:nvPr/>
              </p:nvSpPr>
              <p:spPr bwMode="auto">
                <a:xfrm>
                  <a:off x="2861" y="1723"/>
                  <a:ext cx="28" cy="11"/>
                </a:xfrm>
                <a:custGeom>
                  <a:avLst/>
                  <a:gdLst>
                    <a:gd name="T0" fmla="*/ 85 w 21"/>
                    <a:gd name="T1" fmla="*/ 40 h 8"/>
                    <a:gd name="T2" fmla="*/ 87 w 21"/>
                    <a:gd name="T3" fmla="*/ 29 h 8"/>
                    <a:gd name="T4" fmla="*/ 87 w 21"/>
                    <a:gd name="T5" fmla="*/ 26 h 8"/>
                    <a:gd name="T6" fmla="*/ 76 w 21"/>
                    <a:gd name="T7" fmla="*/ 21 h 8"/>
                    <a:gd name="T8" fmla="*/ 59 w 21"/>
                    <a:gd name="T9" fmla="*/ 1 h 8"/>
                    <a:gd name="T10" fmla="*/ 37 w 21"/>
                    <a:gd name="T11" fmla="*/ 0 h 8"/>
                    <a:gd name="T12" fmla="*/ 0 w 21"/>
                    <a:gd name="T13" fmla="*/ 0 h 8"/>
                    <a:gd name="T14" fmla="*/ 85 w 21"/>
                    <a:gd name="T15" fmla="*/ 40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20" y="8"/>
                      </a:moveTo>
                      <a:lnTo>
                        <a:pt x="21" y="6"/>
                      </a:lnTo>
                      <a:lnTo>
                        <a:pt x="21" y="5"/>
                      </a:lnTo>
                      <a:lnTo>
                        <a:pt x="18" y="4"/>
                      </a:lnTo>
                      <a:lnTo>
                        <a:pt x="14" y="1"/>
                      </a:lnTo>
                      <a:lnTo>
                        <a:pt x="9" y="0"/>
                      </a:lnTo>
                      <a:lnTo>
                        <a:pt x="0" y="0"/>
                      </a:lnTo>
                      <a:lnTo>
                        <a:pt x="20" y="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grpSp>
              <p:nvGrpSpPr>
                <p:cNvPr id="604" name="Group 49"/>
                <p:cNvGrpSpPr>
                  <a:grpSpLocks noChangeAspect="1"/>
                </p:cNvGrpSpPr>
                <p:nvPr/>
              </p:nvGrpSpPr>
              <p:grpSpPr bwMode="auto">
                <a:xfrm>
                  <a:off x="2766" y="1144"/>
                  <a:ext cx="499" cy="725"/>
                  <a:chOff x="2766" y="1144"/>
                  <a:chExt cx="499" cy="725"/>
                </a:xfrm>
                <a:grpFill/>
              </p:grpSpPr>
              <p:sp>
                <p:nvSpPr>
                  <p:cNvPr id="605" name="Freeform 50"/>
                  <p:cNvSpPr>
                    <a:spLocks noChangeAspect="1"/>
                  </p:cNvSpPr>
                  <p:nvPr/>
                </p:nvSpPr>
                <p:spPr bwMode="auto">
                  <a:xfrm>
                    <a:off x="2927" y="1736"/>
                    <a:ext cx="45" cy="33"/>
                  </a:xfrm>
                  <a:custGeom>
                    <a:avLst/>
                    <a:gdLst>
                      <a:gd name="T0" fmla="*/ 36 w 35"/>
                      <a:gd name="T1" fmla="*/ 102 h 25"/>
                      <a:gd name="T2" fmla="*/ 0 w 35"/>
                      <a:gd name="T3" fmla="*/ 34 h 25"/>
                      <a:gd name="T4" fmla="*/ 10 w 35"/>
                      <a:gd name="T5" fmla="*/ 28 h 25"/>
                      <a:gd name="T6" fmla="*/ 10 w 35"/>
                      <a:gd name="T7" fmla="*/ 21 h 25"/>
                      <a:gd name="T8" fmla="*/ 24 w 35"/>
                      <a:gd name="T9" fmla="*/ 12 h 25"/>
                      <a:gd name="T10" fmla="*/ 40 w 35"/>
                      <a:gd name="T11" fmla="*/ 16 h 25"/>
                      <a:gd name="T12" fmla="*/ 46 w 35"/>
                      <a:gd name="T13" fmla="*/ 9 h 25"/>
                      <a:gd name="T14" fmla="*/ 51 w 35"/>
                      <a:gd name="T15" fmla="*/ 9 h 25"/>
                      <a:gd name="T16" fmla="*/ 64 w 35"/>
                      <a:gd name="T17" fmla="*/ 9 h 25"/>
                      <a:gd name="T18" fmla="*/ 69 w 35"/>
                      <a:gd name="T19" fmla="*/ 9 h 25"/>
                      <a:gd name="T20" fmla="*/ 87 w 35"/>
                      <a:gd name="T21" fmla="*/ 0 h 25"/>
                      <a:gd name="T22" fmla="*/ 103 w 35"/>
                      <a:gd name="T23" fmla="*/ 16 h 25"/>
                      <a:gd name="T24" fmla="*/ 109 w 35"/>
                      <a:gd name="T25" fmla="*/ 9 h 25"/>
                      <a:gd name="T26" fmla="*/ 114 w 35"/>
                      <a:gd name="T27" fmla="*/ 21 h 25"/>
                      <a:gd name="T28" fmla="*/ 123 w 35"/>
                      <a:gd name="T29" fmla="*/ 73 h 25"/>
                      <a:gd name="T30" fmla="*/ 36 w 35"/>
                      <a:gd name="T31" fmla="*/ 102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5"/>
                      <a:gd name="T50" fmla="*/ 35 w 35"/>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5">
                        <a:moveTo>
                          <a:pt x="10" y="25"/>
                        </a:moveTo>
                        <a:lnTo>
                          <a:pt x="0" y="8"/>
                        </a:lnTo>
                        <a:lnTo>
                          <a:pt x="3" y="7"/>
                        </a:lnTo>
                        <a:lnTo>
                          <a:pt x="3" y="5"/>
                        </a:lnTo>
                        <a:lnTo>
                          <a:pt x="7" y="3"/>
                        </a:lnTo>
                        <a:lnTo>
                          <a:pt x="12" y="4"/>
                        </a:lnTo>
                        <a:lnTo>
                          <a:pt x="13" y="2"/>
                        </a:lnTo>
                        <a:lnTo>
                          <a:pt x="15" y="2"/>
                        </a:lnTo>
                        <a:lnTo>
                          <a:pt x="18" y="2"/>
                        </a:lnTo>
                        <a:lnTo>
                          <a:pt x="20" y="2"/>
                        </a:lnTo>
                        <a:lnTo>
                          <a:pt x="25" y="0"/>
                        </a:lnTo>
                        <a:lnTo>
                          <a:pt x="29" y="4"/>
                        </a:lnTo>
                        <a:lnTo>
                          <a:pt x="31" y="2"/>
                        </a:lnTo>
                        <a:lnTo>
                          <a:pt x="33" y="5"/>
                        </a:lnTo>
                        <a:lnTo>
                          <a:pt x="35" y="18"/>
                        </a:lnTo>
                        <a:lnTo>
                          <a:pt x="10" y="2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06" name="Freeform 51"/>
                  <p:cNvSpPr>
                    <a:spLocks noChangeAspect="1"/>
                  </p:cNvSpPr>
                  <p:nvPr/>
                </p:nvSpPr>
                <p:spPr bwMode="auto">
                  <a:xfrm>
                    <a:off x="2960" y="1693"/>
                    <a:ext cx="109" cy="67"/>
                  </a:xfrm>
                  <a:custGeom>
                    <a:avLst/>
                    <a:gdLst>
                      <a:gd name="T0" fmla="*/ 17 w 84"/>
                      <a:gd name="T1" fmla="*/ 21 h 51"/>
                      <a:gd name="T2" fmla="*/ 8 w 84"/>
                      <a:gd name="T3" fmla="*/ 0 h 51"/>
                      <a:gd name="T4" fmla="*/ 0 w 84"/>
                      <a:gd name="T5" fmla="*/ 42 h 51"/>
                      <a:gd name="T6" fmla="*/ 22 w 84"/>
                      <a:gd name="T7" fmla="*/ 84 h 51"/>
                      <a:gd name="T8" fmla="*/ 1 w 84"/>
                      <a:gd name="T9" fmla="*/ 114 h 51"/>
                      <a:gd name="T10" fmla="*/ 17 w 84"/>
                      <a:gd name="T11" fmla="*/ 137 h 51"/>
                      <a:gd name="T12" fmla="*/ 27 w 84"/>
                      <a:gd name="T13" fmla="*/ 150 h 51"/>
                      <a:gd name="T14" fmla="*/ 35 w 84"/>
                      <a:gd name="T15" fmla="*/ 200 h 51"/>
                      <a:gd name="T16" fmla="*/ 92 w 84"/>
                      <a:gd name="T17" fmla="*/ 188 h 51"/>
                      <a:gd name="T18" fmla="*/ 182 w 84"/>
                      <a:gd name="T19" fmla="*/ 200 h 51"/>
                      <a:gd name="T20" fmla="*/ 200 w 84"/>
                      <a:gd name="T21" fmla="*/ 180 h 51"/>
                      <a:gd name="T22" fmla="*/ 210 w 84"/>
                      <a:gd name="T23" fmla="*/ 167 h 51"/>
                      <a:gd name="T24" fmla="*/ 221 w 84"/>
                      <a:gd name="T25" fmla="*/ 159 h 51"/>
                      <a:gd name="T26" fmla="*/ 295 w 84"/>
                      <a:gd name="T27" fmla="*/ 152 h 51"/>
                      <a:gd name="T28" fmla="*/ 275 w 84"/>
                      <a:gd name="T29" fmla="*/ 122 h 51"/>
                      <a:gd name="T30" fmla="*/ 284 w 84"/>
                      <a:gd name="T31" fmla="*/ 97 h 51"/>
                      <a:gd name="T32" fmla="*/ 295 w 84"/>
                      <a:gd name="T33" fmla="*/ 55 h 51"/>
                      <a:gd name="T34" fmla="*/ 308 w 84"/>
                      <a:gd name="T35" fmla="*/ 37 h 51"/>
                      <a:gd name="T36" fmla="*/ 210 w 84"/>
                      <a:gd name="T37" fmla="*/ 12 h 51"/>
                      <a:gd name="T38" fmla="*/ 134 w 84"/>
                      <a:gd name="T39" fmla="*/ 38 h 51"/>
                      <a:gd name="T40" fmla="*/ 74 w 84"/>
                      <a:gd name="T41" fmla="*/ 28 h 51"/>
                      <a:gd name="T42" fmla="*/ 17 w 84"/>
                      <a:gd name="T43" fmla="*/ 2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51"/>
                      <a:gd name="T68" fmla="*/ 84 w 8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51">
                        <a:moveTo>
                          <a:pt x="5" y="5"/>
                        </a:moveTo>
                        <a:lnTo>
                          <a:pt x="2" y="0"/>
                        </a:lnTo>
                        <a:lnTo>
                          <a:pt x="0" y="11"/>
                        </a:lnTo>
                        <a:lnTo>
                          <a:pt x="6" y="21"/>
                        </a:lnTo>
                        <a:lnTo>
                          <a:pt x="1" y="29"/>
                        </a:lnTo>
                        <a:lnTo>
                          <a:pt x="5" y="35"/>
                        </a:lnTo>
                        <a:lnTo>
                          <a:pt x="7" y="38"/>
                        </a:lnTo>
                        <a:lnTo>
                          <a:pt x="9" y="51"/>
                        </a:lnTo>
                        <a:lnTo>
                          <a:pt x="25" y="48"/>
                        </a:lnTo>
                        <a:lnTo>
                          <a:pt x="49" y="51"/>
                        </a:lnTo>
                        <a:lnTo>
                          <a:pt x="55" y="46"/>
                        </a:lnTo>
                        <a:lnTo>
                          <a:pt x="57" y="43"/>
                        </a:lnTo>
                        <a:lnTo>
                          <a:pt x="60" y="40"/>
                        </a:lnTo>
                        <a:lnTo>
                          <a:pt x="80" y="39"/>
                        </a:lnTo>
                        <a:lnTo>
                          <a:pt x="75" y="31"/>
                        </a:lnTo>
                        <a:lnTo>
                          <a:pt x="77" y="25"/>
                        </a:lnTo>
                        <a:lnTo>
                          <a:pt x="80" y="14"/>
                        </a:lnTo>
                        <a:lnTo>
                          <a:pt x="84" y="9"/>
                        </a:lnTo>
                        <a:lnTo>
                          <a:pt x="57" y="3"/>
                        </a:lnTo>
                        <a:lnTo>
                          <a:pt x="36" y="10"/>
                        </a:lnTo>
                        <a:lnTo>
                          <a:pt x="20" y="7"/>
                        </a:lnTo>
                        <a:lnTo>
                          <a:pt x="5" y="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07" name="Freeform 52"/>
                  <p:cNvSpPr>
                    <a:spLocks noChangeAspect="1"/>
                  </p:cNvSpPr>
                  <p:nvPr/>
                </p:nvSpPr>
                <p:spPr bwMode="auto">
                  <a:xfrm>
                    <a:off x="2907" y="1731"/>
                    <a:ext cx="32" cy="66"/>
                  </a:xfrm>
                  <a:custGeom>
                    <a:avLst/>
                    <a:gdLst>
                      <a:gd name="T0" fmla="*/ 0 w 25"/>
                      <a:gd name="T1" fmla="*/ 49 h 50"/>
                      <a:gd name="T2" fmla="*/ 10 w 25"/>
                      <a:gd name="T3" fmla="*/ 141 h 50"/>
                      <a:gd name="T4" fmla="*/ 46 w 25"/>
                      <a:gd name="T5" fmla="*/ 201 h 50"/>
                      <a:gd name="T6" fmla="*/ 59 w 25"/>
                      <a:gd name="T7" fmla="*/ 180 h 50"/>
                      <a:gd name="T8" fmla="*/ 86 w 25"/>
                      <a:gd name="T9" fmla="*/ 121 h 50"/>
                      <a:gd name="T10" fmla="*/ 86 w 25"/>
                      <a:gd name="T11" fmla="*/ 115 h 50"/>
                      <a:gd name="T12" fmla="*/ 51 w 25"/>
                      <a:gd name="T13" fmla="*/ 49 h 50"/>
                      <a:gd name="T14" fmla="*/ 37 w 25"/>
                      <a:gd name="T15" fmla="*/ 9 h 50"/>
                      <a:gd name="T16" fmla="*/ 8 w 25"/>
                      <a:gd name="T17" fmla="*/ 0 h 50"/>
                      <a:gd name="T18" fmla="*/ 0 w 25"/>
                      <a:gd name="T19" fmla="*/ 4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0"/>
                      <a:gd name="T32" fmla="*/ 25 w 2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0">
                        <a:moveTo>
                          <a:pt x="0" y="12"/>
                        </a:moveTo>
                        <a:lnTo>
                          <a:pt x="3" y="35"/>
                        </a:lnTo>
                        <a:lnTo>
                          <a:pt x="13" y="50"/>
                        </a:lnTo>
                        <a:lnTo>
                          <a:pt x="17" y="45"/>
                        </a:lnTo>
                        <a:lnTo>
                          <a:pt x="25" y="30"/>
                        </a:lnTo>
                        <a:lnTo>
                          <a:pt x="25" y="29"/>
                        </a:lnTo>
                        <a:lnTo>
                          <a:pt x="15" y="12"/>
                        </a:lnTo>
                        <a:lnTo>
                          <a:pt x="11" y="2"/>
                        </a:lnTo>
                        <a:lnTo>
                          <a:pt x="2" y="0"/>
                        </a:lnTo>
                        <a:lnTo>
                          <a:pt x="0" y="1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08" name="Freeform 53"/>
                  <p:cNvSpPr>
                    <a:spLocks noChangeAspect="1"/>
                  </p:cNvSpPr>
                  <p:nvPr/>
                </p:nvSpPr>
                <p:spPr bwMode="auto">
                  <a:xfrm>
                    <a:off x="2924" y="1750"/>
                    <a:ext cx="116" cy="119"/>
                  </a:xfrm>
                  <a:custGeom>
                    <a:avLst/>
                    <a:gdLst>
                      <a:gd name="T0" fmla="*/ 65 w 89"/>
                      <a:gd name="T1" fmla="*/ 183 h 91"/>
                      <a:gd name="T2" fmla="*/ 22 w 89"/>
                      <a:gd name="T3" fmla="*/ 169 h 91"/>
                      <a:gd name="T4" fmla="*/ 0 w 89"/>
                      <a:gd name="T5" fmla="*/ 137 h 91"/>
                      <a:gd name="T6" fmla="*/ 16 w 89"/>
                      <a:gd name="T7" fmla="*/ 122 h 91"/>
                      <a:gd name="T8" fmla="*/ 46 w 89"/>
                      <a:gd name="T9" fmla="*/ 60 h 91"/>
                      <a:gd name="T10" fmla="*/ 46 w 89"/>
                      <a:gd name="T11" fmla="*/ 58 h 91"/>
                      <a:gd name="T12" fmla="*/ 139 w 89"/>
                      <a:gd name="T13" fmla="*/ 29 h 91"/>
                      <a:gd name="T14" fmla="*/ 198 w 89"/>
                      <a:gd name="T15" fmla="*/ 21 h 91"/>
                      <a:gd name="T16" fmla="*/ 287 w 89"/>
                      <a:gd name="T17" fmla="*/ 29 h 91"/>
                      <a:gd name="T18" fmla="*/ 313 w 89"/>
                      <a:gd name="T19" fmla="*/ 12 h 91"/>
                      <a:gd name="T20" fmla="*/ 321 w 89"/>
                      <a:gd name="T21" fmla="*/ 0 h 91"/>
                      <a:gd name="T22" fmla="*/ 335 w 89"/>
                      <a:gd name="T23" fmla="*/ 27 h 91"/>
                      <a:gd name="T24" fmla="*/ 313 w 89"/>
                      <a:gd name="T25" fmla="*/ 65 h 91"/>
                      <a:gd name="T26" fmla="*/ 248 w 89"/>
                      <a:gd name="T27" fmla="*/ 54 h 91"/>
                      <a:gd name="T28" fmla="*/ 190 w 89"/>
                      <a:gd name="T29" fmla="*/ 76 h 91"/>
                      <a:gd name="T30" fmla="*/ 220 w 89"/>
                      <a:gd name="T31" fmla="*/ 102 h 91"/>
                      <a:gd name="T32" fmla="*/ 197 w 89"/>
                      <a:gd name="T33" fmla="*/ 102 h 91"/>
                      <a:gd name="T34" fmla="*/ 198 w 89"/>
                      <a:gd name="T35" fmla="*/ 115 h 91"/>
                      <a:gd name="T36" fmla="*/ 177 w 89"/>
                      <a:gd name="T37" fmla="*/ 107 h 91"/>
                      <a:gd name="T38" fmla="*/ 189 w 89"/>
                      <a:gd name="T39" fmla="*/ 122 h 91"/>
                      <a:gd name="T40" fmla="*/ 151 w 89"/>
                      <a:gd name="T41" fmla="*/ 78 h 91"/>
                      <a:gd name="T42" fmla="*/ 136 w 89"/>
                      <a:gd name="T43" fmla="*/ 93 h 91"/>
                      <a:gd name="T44" fmla="*/ 162 w 89"/>
                      <a:gd name="T45" fmla="*/ 150 h 91"/>
                      <a:gd name="T46" fmla="*/ 173 w 89"/>
                      <a:gd name="T47" fmla="*/ 174 h 91"/>
                      <a:gd name="T48" fmla="*/ 146 w 89"/>
                      <a:gd name="T49" fmla="*/ 162 h 91"/>
                      <a:gd name="T50" fmla="*/ 160 w 89"/>
                      <a:gd name="T51" fmla="*/ 188 h 91"/>
                      <a:gd name="T52" fmla="*/ 145 w 89"/>
                      <a:gd name="T53" fmla="*/ 196 h 91"/>
                      <a:gd name="T54" fmla="*/ 220 w 89"/>
                      <a:gd name="T55" fmla="*/ 239 h 91"/>
                      <a:gd name="T56" fmla="*/ 219 w 89"/>
                      <a:gd name="T57" fmla="*/ 263 h 91"/>
                      <a:gd name="T58" fmla="*/ 189 w 89"/>
                      <a:gd name="T59" fmla="*/ 250 h 91"/>
                      <a:gd name="T60" fmla="*/ 173 w 89"/>
                      <a:gd name="T61" fmla="*/ 260 h 91"/>
                      <a:gd name="T62" fmla="*/ 189 w 89"/>
                      <a:gd name="T63" fmla="*/ 285 h 91"/>
                      <a:gd name="T64" fmla="*/ 160 w 89"/>
                      <a:gd name="T65" fmla="*/ 285 h 91"/>
                      <a:gd name="T66" fmla="*/ 177 w 89"/>
                      <a:gd name="T67" fmla="*/ 349 h 91"/>
                      <a:gd name="T68" fmla="*/ 146 w 89"/>
                      <a:gd name="T69" fmla="*/ 333 h 91"/>
                      <a:gd name="T70" fmla="*/ 139 w 89"/>
                      <a:gd name="T71" fmla="*/ 349 h 91"/>
                      <a:gd name="T72" fmla="*/ 116 w 89"/>
                      <a:gd name="T73" fmla="*/ 320 h 91"/>
                      <a:gd name="T74" fmla="*/ 111 w 89"/>
                      <a:gd name="T75" fmla="*/ 327 h 91"/>
                      <a:gd name="T76" fmla="*/ 78 w 89"/>
                      <a:gd name="T77" fmla="*/ 273 h 91"/>
                      <a:gd name="T78" fmla="*/ 74 w 89"/>
                      <a:gd name="T79" fmla="*/ 246 h 91"/>
                      <a:gd name="T80" fmla="*/ 123 w 89"/>
                      <a:gd name="T81" fmla="*/ 228 h 91"/>
                      <a:gd name="T82" fmla="*/ 169 w 89"/>
                      <a:gd name="T83" fmla="*/ 246 h 91"/>
                      <a:gd name="T84" fmla="*/ 169 w 89"/>
                      <a:gd name="T85" fmla="*/ 234 h 91"/>
                      <a:gd name="T86" fmla="*/ 136 w 89"/>
                      <a:gd name="T87" fmla="*/ 221 h 91"/>
                      <a:gd name="T88" fmla="*/ 74 w 89"/>
                      <a:gd name="T89" fmla="*/ 218 h 91"/>
                      <a:gd name="T90" fmla="*/ 65 w 89"/>
                      <a:gd name="T91" fmla="*/ 218 h 91"/>
                      <a:gd name="T92" fmla="*/ 50 w 89"/>
                      <a:gd name="T93" fmla="*/ 188 h 91"/>
                      <a:gd name="T94" fmla="*/ 65 w 89"/>
                      <a:gd name="T95" fmla="*/ 183 h 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
                      <a:gd name="T145" fmla="*/ 0 h 91"/>
                      <a:gd name="T146" fmla="*/ 89 w 89"/>
                      <a:gd name="T147" fmla="*/ 91 h 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 h="91">
                        <a:moveTo>
                          <a:pt x="17" y="48"/>
                        </a:moveTo>
                        <a:lnTo>
                          <a:pt x="6" y="44"/>
                        </a:lnTo>
                        <a:lnTo>
                          <a:pt x="0" y="36"/>
                        </a:lnTo>
                        <a:lnTo>
                          <a:pt x="4" y="31"/>
                        </a:lnTo>
                        <a:lnTo>
                          <a:pt x="12" y="16"/>
                        </a:lnTo>
                        <a:lnTo>
                          <a:pt x="12" y="15"/>
                        </a:lnTo>
                        <a:lnTo>
                          <a:pt x="37" y="8"/>
                        </a:lnTo>
                        <a:lnTo>
                          <a:pt x="53" y="5"/>
                        </a:lnTo>
                        <a:lnTo>
                          <a:pt x="77" y="8"/>
                        </a:lnTo>
                        <a:lnTo>
                          <a:pt x="83" y="3"/>
                        </a:lnTo>
                        <a:lnTo>
                          <a:pt x="85" y="0"/>
                        </a:lnTo>
                        <a:lnTo>
                          <a:pt x="89" y="7"/>
                        </a:lnTo>
                        <a:lnTo>
                          <a:pt x="83" y="17"/>
                        </a:lnTo>
                        <a:lnTo>
                          <a:pt x="66" y="14"/>
                        </a:lnTo>
                        <a:lnTo>
                          <a:pt x="51" y="20"/>
                        </a:lnTo>
                        <a:lnTo>
                          <a:pt x="59" y="27"/>
                        </a:lnTo>
                        <a:lnTo>
                          <a:pt x="52" y="27"/>
                        </a:lnTo>
                        <a:lnTo>
                          <a:pt x="53" y="30"/>
                        </a:lnTo>
                        <a:lnTo>
                          <a:pt x="47" y="28"/>
                        </a:lnTo>
                        <a:lnTo>
                          <a:pt x="50" y="31"/>
                        </a:lnTo>
                        <a:lnTo>
                          <a:pt x="40" y="21"/>
                        </a:lnTo>
                        <a:lnTo>
                          <a:pt x="36" y="24"/>
                        </a:lnTo>
                        <a:lnTo>
                          <a:pt x="43" y="39"/>
                        </a:lnTo>
                        <a:lnTo>
                          <a:pt x="46" y="46"/>
                        </a:lnTo>
                        <a:lnTo>
                          <a:pt x="39" y="43"/>
                        </a:lnTo>
                        <a:lnTo>
                          <a:pt x="42" y="49"/>
                        </a:lnTo>
                        <a:lnTo>
                          <a:pt x="38" y="51"/>
                        </a:lnTo>
                        <a:lnTo>
                          <a:pt x="59" y="63"/>
                        </a:lnTo>
                        <a:lnTo>
                          <a:pt x="58" y="69"/>
                        </a:lnTo>
                        <a:lnTo>
                          <a:pt x="50" y="66"/>
                        </a:lnTo>
                        <a:lnTo>
                          <a:pt x="46" y="68"/>
                        </a:lnTo>
                        <a:lnTo>
                          <a:pt x="50" y="75"/>
                        </a:lnTo>
                        <a:lnTo>
                          <a:pt x="42" y="75"/>
                        </a:lnTo>
                        <a:lnTo>
                          <a:pt x="47" y="91"/>
                        </a:lnTo>
                        <a:lnTo>
                          <a:pt x="39" y="87"/>
                        </a:lnTo>
                        <a:lnTo>
                          <a:pt x="37" y="91"/>
                        </a:lnTo>
                        <a:lnTo>
                          <a:pt x="31" y="83"/>
                        </a:lnTo>
                        <a:lnTo>
                          <a:pt x="29" y="86"/>
                        </a:lnTo>
                        <a:lnTo>
                          <a:pt x="21" y="71"/>
                        </a:lnTo>
                        <a:lnTo>
                          <a:pt x="20" y="64"/>
                        </a:lnTo>
                        <a:lnTo>
                          <a:pt x="32" y="60"/>
                        </a:lnTo>
                        <a:lnTo>
                          <a:pt x="45" y="64"/>
                        </a:lnTo>
                        <a:lnTo>
                          <a:pt x="45" y="61"/>
                        </a:lnTo>
                        <a:lnTo>
                          <a:pt x="36" y="58"/>
                        </a:lnTo>
                        <a:lnTo>
                          <a:pt x="20" y="57"/>
                        </a:lnTo>
                        <a:lnTo>
                          <a:pt x="17" y="57"/>
                        </a:lnTo>
                        <a:lnTo>
                          <a:pt x="13" y="49"/>
                        </a:lnTo>
                        <a:lnTo>
                          <a:pt x="17" y="4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09" name="Freeform 54"/>
                  <p:cNvSpPr>
                    <a:spLocks noChangeAspect="1"/>
                  </p:cNvSpPr>
                  <p:nvPr/>
                </p:nvSpPr>
                <p:spPr bwMode="auto">
                  <a:xfrm>
                    <a:off x="3031" y="1744"/>
                    <a:ext cx="55" cy="42"/>
                  </a:xfrm>
                  <a:custGeom>
                    <a:avLst/>
                    <a:gdLst>
                      <a:gd name="T0" fmla="*/ 21 w 42"/>
                      <a:gd name="T1" fmla="*/ 1 h 31"/>
                      <a:gd name="T2" fmla="*/ 9 w 42"/>
                      <a:gd name="T3" fmla="*/ 16 h 31"/>
                      <a:gd name="T4" fmla="*/ 22 w 42"/>
                      <a:gd name="T5" fmla="*/ 50 h 31"/>
                      <a:gd name="T6" fmla="*/ 0 w 42"/>
                      <a:gd name="T7" fmla="*/ 93 h 31"/>
                      <a:gd name="T8" fmla="*/ 37 w 42"/>
                      <a:gd name="T9" fmla="*/ 112 h 31"/>
                      <a:gd name="T10" fmla="*/ 21 w 42"/>
                      <a:gd name="T11" fmla="*/ 141 h 31"/>
                      <a:gd name="T12" fmla="*/ 77 w 42"/>
                      <a:gd name="T13" fmla="*/ 87 h 31"/>
                      <a:gd name="T14" fmla="*/ 161 w 42"/>
                      <a:gd name="T15" fmla="*/ 76 h 31"/>
                      <a:gd name="T16" fmla="*/ 139 w 42"/>
                      <a:gd name="T17" fmla="*/ 50 h 31"/>
                      <a:gd name="T18" fmla="*/ 96 w 42"/>
                      <a:gd name="T19" fmla="*/ 0 h 31"/>
                      <a:gd name="T20" fmla="*/ 21 w 42"/>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1"/>
                      <a:gd name="T35" fmla="*/ 42 w 42"/>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1">
                        <a:moveTo>
                          <a:pt x="5" y="1"/>
                        </a:moveTo>
                        <a:lnTo>
                          <a:pt x="2" y="4"/>
                        </a:lnTo>
                        <a:lnTo>
                          <a:pt x="6" y="11"/>
                        </a:lnTo>
                        <a:lnTo>
                          <a:pt x="0" y="21"/>
                        </a:lnTo>
                        <a:lnTo>
                          <a:pt x="9" y="24"/>
                        </a:lnTo>
                        <a:lnTo>
                          <a:pt x="5" y="31"/>
                        </a:lnTo>
                        <a:lnTo>
                          <a:pt x="20" y="19"/>
                        </a:lnTo>
                        <a:lnTo>
                          <a:pt x="42" y="16"/>
                        </a:lnTo>
                        <a:lnTo>
                          <a:pt x="36" y="11"/>
                        </a:lnTo>
                        <a:lnTo>
                          <a:pt x="25" y="0"/>
                        </a:lnTo>
                        <a:lnTo>
                          <a:pt x="5" y="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0" name="Freeform 55"/>
                  <p:cNvSpPr>
                    <a:spLocks noChangeAspect="1"/>
                  </p:cNvSpPr>
                  <p:nvPr/>
                </p:nvSpPr>
                <p:spPr bwMode="auto">
                  <a:xfrm>
                    <a:off x="2946" y="1431"/>
                    <a:ext cx="155" cy="100"/>
                  </a:xfrm>
                  <a:custGeom>
                    <a:avLst/>
                    <a:gdLst>
                      <a:gd name="T0" fmla="*/ 447 w 119"/>
                      <a:gd name="T1" fmla="*/ 161 h 76"/>
                      <a:gd name="T2" fmla="*/ 422 w 119"/>
                      <a:gd name="T3" fmla="*/ 182 h 76"/>
                      <a:gd name="T4" fmla="*/ 444 w 119"/>
                      <a:gd name="T5" fmla="*/ 239 h 76"/>
                      <a:gd name="T6" fmla="*/ 382 w 119"/>
                      <a:gd name="T7" fmla="*/ 275 h 76"/>
                      <a:gd name="T8" fmla="*/ 382 w 119"/>
                      <a:gd name="T9" fmla="*/ 301 h 76"/>
                      <a:gd name="T10" fmla="*/ 297 w 119"/>
                      <a:gd name="T11" fmla="*/ 284 h 76"/>
                      <a:gd name="T12" fmla="*/ 211 w 119"/>
                      <a:gd name="T13" fmla="*/ 267 h 76"/>
                      <a:gd name="T14" fmla="*/ 124 w 119"/>
                      <a:gd name="T15" fmla="*/ 264 h 76"/>
                      <a:gd name="T16" fmla="*/ 38 w 119"/>
                      <a:gd name="T17" fmla="*/ 264 h 76"/>
                      <a:gd name="T18" fmla="*/ 9 w 119"/>
                      <a:gd name="T19" fmla="*/ 247 h 76"/>
                      <a:gd name="T20" fmla="*/ 39 w 119"/>
                      <a:gd name="T21" fmla="*/ 201 h 76"/>
                      <a:gd name="T22" fmla="*/ 0 w 119"/>
                      <a:gd name="T23" fmla="*/ 114 h 76"/>
                      <a:gd name="T24" fmla="*/ 74 w 119"/>
                      <a:gd name="T25" fmla="*/ 59 h 76"/>
                      <a:gd name="T26" fmla="*/ 151 w 119"/>
                      <a:gd name="T27" fmla="*/ 12 h 76"/>
                      <a:gd name="T28" fmla="*/ 219 w 119"/>
                      <a:gd name="T29" fmla="*/ 0 h 76"/>
                      <a:gd name="T30" fmla="*/ 293 w 119"/>
                      <a:gd name="T31" fmla="*/ 16 h 76"/>
                      <a:gd name="T32" fmla="*/ 370 w 119"/>
                      <a:gd name="T33" fmla="*/ 32 h 76"/>
                      <a:gd name="T34" fmla="*/ 382 w 119"/>
                      <a:gd name="T35" fmla="*/ 103 h 76"/>
                      <a:gd name="T36" fmla="*/ 447 w 119"/>
                      <a:gd name="T37" fmla="*/ 161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76"/>
                      <a:gd name="T59" fmla="*/ 119 w 11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76">
                        <a:moveTo>
                          <a:pt x="119" y="41"/>
                        </a:moveTo>
                        <a:lnTo>
                          <a:pt x="113" y="46"/>
                        </a:lnTo>
                        <a:lnTo>
                          <a:pt x="118" y="61"/>
                        </a:lnTo>
                        <a:lnTo>
                          <a:pt x="102" y="70"/>
                        </a:lnTo>
                        <a:lnTo>
                          <a:pt x="102" y="76"/>
                        </a:lnTo>
                        <a:lnTo>
                          <a:pt x="79" y="72"/>
                        </a:lnTo>
                        <a:lnTo>
                          <a:pt x="56" y="68"/>
                        </a:lnTo>
                        <a:lnTo>
                          <a:pt x="33" y="67"/>
                        </a:lnTo>
                        <a:lnTo>
                          <a:pt x="10" y="67"/>
                        </a:lnTo>
                        <a:lnTo>
                          <a:pt x="2" y="63"/>
                        </a:lnTo>
                        <a:lnTo>
                          <a:pt x="11" y="51"/>
                        </a:lnTo>
                        <a:lnTo>
                          <a:pt x="0" y="29"/>
                        </a:lnTo>
                        <a:lnTo>
                          <a:pt x="20" y="15"/>
                        </a:lnTo>
                        <a:lnTo>
                          <a:pt x="40" y="3"/>
                        </a:lnTo>
                        <a:lnTo>
                          <a:pt x="58" y="0"/>
                        </a:lnTo>
                        <a:lnTo>
                          <a:pt x="78" y="4"/>
                        </a:lnTo>
                        <a:lnTo>
                          <a:pt x="98" y="8"/>
                        </a:lnTo>
                        <a:lnTo>
                          <a:pt x="102" y="26"/>
                        </a:lnTo>
                        <a:lnTo>
                          <a:pt x="119" y="4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1" name="Freeform 56"/>
                  <p:cNvSpPr>
                    <a:spLocks noChangeAspect="1"/>
                  </p:cNvSpPr>
                  <p:nvPr/>
                </p:nvSpPr>
                <p:spPr bwMode="auto">
                  <a:xfrm>
                    <a:off x="2932" y="1358"/>
                    <a:ext cx="73" cy="34"/>
                  </a:xfrm>
                  <a:custGeom>
                    <a:avLst/>
                    <a:gdLst>
                      <a:gd name="T0" fmla="*/ 195 w 57"/>
                      <a:gd name="T1" fmla="*/ 60 h 26"/>
                      <a:gd name="T2" fmla="*/ 186 w 57"/>
                      <a:gd name="T3" fmla="*/ 9 h 26"/>
                      <a:gd name="T4" fmla="*/ 77 w 57"/>
                      <a:gd name="T5" fmla="*/ 0 h 26"/>
                      <a:gd name="T6" fmla="*/ 0 w 57"/>
                      <a:gd name="T7" fmla="*/ 22 h 26"/>
                      <a:gd name="T8" fmla="*/ 8 w 57"/>
                      <a:gd name="T9" fmla="*/ 41 h 26"/>
                      <a:gd name="T10" fmla="*/ 36 w 57"/>
                      <a:gd name="T11" fmla="*/ 76 h 26"/>
                      <a:gd name="T12" fmla="*/ 47 w 57"/>
                      <a:gd name="T13" fmla="*/ 76 h 26"/>
                      <a:gd name="T14" fmla="*/ 113 w 57"/>
                      <a:gd name="T15" fmla="*/ 88 h 26"/>
                      <a:gd name="T16" fmla="*/ 181 w 57"/>
                      <a:gd name="T17" fmla="*/ 99 h 26"/>
                      <a:gd name="T18" fmla="*/ 195 w 57"/>
                      <a:gd name="T19" fmla="*/ 6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6"/>
                      <a:gd name="T32" fmla="*/ 57 w 5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6">
                        <a:moveTo>
                          <a:pt x="57" y="16"/>
                        </a:moveTo>
                        <a:lnTo>
                          <a:pt x="54" y="2"/>
                        </a:lnTo>
                        <a:lnTo>
                          <a:pt x="23" y="0"/>
                        </a:lnTo>
                        <a:lnTo>
                          <a:pt x="0" y="6"/>
                        </a:lnTo>
                        <a:lnTo>
                          <a:pt x="2" y="11"/>
                        </a:lnTo>
                        <a:lnTo>
                          <a:pt x="10" y="20"/>
                        </a:lnTo>
                        <a:lnTo>
                          <a:pt x="14" y="20"/>
                        </a:lnTo>
                        <a:lnTo>
                          <a:pt x="33" y="23"/>
                        </a:lnTo>
                        <a:lnTo>
                          <a:pt x="52" y="26"/>
                        </a:lnTo>
                        <a:lnTo>
                          <a:pt x="57" y="16"/>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2" name="Freeform 57"/>
                  <p:cNvSpPr>
                    <a:spLocks noChangeAspect="1"/>
                  </p:cNvSpPr>
                  <p:nvPr/>
                </p:nvSpPr>
                <p:spPr bwMode="auto">
                  <a:xfrm>
                    <a:off x="2900" y="1383"/>
                    <a:ext cx="121" cy="52"/>
                  </a:xfrm>
                  <a:custGeom>
                    <a:avLst/>
                    <a:gdLst>
                      <a:gd name="T0" fmla="*/ 174 w 93"/>
                      <a:gd name="T1" fmla="*/ 113 h 39"/>
                      <a:gd name="T2" fmla="*/ 95 w 93"/>
                      <a:gd name="T3" fmla="*/ 123 h 39"/>
                      <a:gd name="T4" fmla="*/ 16 w 93"/>
                      <a:gd name="T5" fmla="*/ 135 h 39"/>
                      <a:gd name="T6" fmla="*/ 0 w 93"/>
                      <a:gd name="T7" fmla="*/ 140 h 39"/>
                      <a:gd name="T8" fmla="*/ 22 w 93"/>
                      <a:gd name="T9" fmla="*/ 48 h 39"/>
                      <a:gd name="T10" fmla="*/ 66 w 93"/>
                      <a:gd name="T11" fmla="*/ 48 h 39"/>
                      <a:gd name="T12" fmla="*/ 125 w 93"/>
                      <a:gd name="T13" fmla="*/ 85 h 39"/>
                      <a:gd name="T14" fmla="*/ 148 w 93"/>
                      <a:gd name="T15" fmla="*/ 64 h 39"/>
                      <a:gd name="T16" fmla="*/ 141 w 93"/>
                      <a:gd name="T17" fmla="*/ 0 h 39"/>
                      <a:gd name="T18" fmla="*/ 212 w 93"/>
                      <a:gd name="T19" fmla="*/ 12 h 39"/>
                      <a:gd name="T20" fmla="*/ 285 w 93"/>
                      <a:gd name="T21" fmla="*/ 27 h 39"/>
                      <a:gd name="T22" fmla="*/ 310 w 93"/>
                      <a:gd name="T23" fmla="*/ 76 h 39"/>
                      <a:gd name="T24" fmla="*/ 345 w 93"/>
                      <a:gd name="T25" fmla="*/ 151 h 39"/>
                      <a:gd name="T26" fmla="*/ 282 w 93"/>
                      <a:gd name="T27" fmla="*/ 164 h 39"/>
                      <a:gd name="T28" fmla="*/ 174 w 93"/>
                      <a:gd name="T29" fmla="*/ 113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39"/>
                      <a:gd name="T47" fmla="*/ 93 w 93"/>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39">
                        <a:moveTo>
                          <a:pt x="47" y="27"/>
                        </a:moveTo>
                        <a:lnTo>
                          <a:pt x="25" y="29"/>
                        </a:lnTo>
                        <a:lnTo>
                          <a:pt x="4" y="32"/>
                        </a:lnTo>
                        <a:lnTo>
                          <a:pt x="0" y="33"/>
                        </a:lnTo>
                        <a:lnTo>
                          <a:pt x="6" y="11"/>
                        </a:lnTo>
                        <a:lnTo>
                          <a:pt x="18" y="11"/>
                        </a:lnTo>
                        <a:lnTo>
                          <a:pt x="34" y="20"/>
                        </a:lnTo>
                        <a:lnTo>
                          <a:pt x="40" y="15"/>
                        </a:lnTo>
                        <a:lnTo>
                          <a:pt x="38" y="0"/>
                        </a:lnTo>
                        <a:lnTo>
                          <a:pt x="57" y="3"/>
                        </a:lnTo>
                        <a:lnTo>
                          <a:pt x="76" y="6"/>
                        </a:lnTo>
                        <a:lnTo>
                          <a:pt x="83" y="18"/>
                        </a:lnTo>
                        <a:lnTo>
                          <a:pt x="93" y="36"/>
                        </a:lnTo>
                        <a:lnTo>
                          <a:pt x="75" y="39"/>
                        </a:lnTo>
                        <a:lnTo>
                          <a:pt x="47" y="2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3" name="Freeform 58"/>
                  <p:cNvSpPr>
                    <a:spLocks noChangeAspect="1"/>
                  </p:cNvSpPr>
                  <p:nvPr/>
                </p:nvSpPr>
                <p:spPr bwMode="auto">
                  <a:xfrm>
                    <a:off x="2900" y="1419"/>
                    <a:ext cx="98" cy="51"/>
                  </a:xfrm>
                  <a:custGeom>
                    <a:avLst/>
                    <a:gdLst>
                      <a:gd name="T0" fmla="*/ 12 w 75"/>
                      <a:gd name="T1" fmla="*/ 122 h 38"/>
                      <a:gd name="T2" fmla="*/ 0 w 75"/>
                      <a:gd name="T3" fmla="*/ 27 h 38"/>
                      <a:gd name="T4" fmla="*/ 16 w 75"/>
                      <a:gd name="T5" fmla="*/ 21 h 38"/>
                      <a:gd name="T6" fmla="*/ 95 w 75"/>
                      <a:gd name="T7" fmla="*/ 9 h 38"/>
                      <a:gd name="T8" fmla="*/ 179 w 75"/>
                      <a:gd name="T9" fmla="*/ 0 h 38"/>
                      <a:gd name="T10" fmla="*/ 285 w 75"/>
                      <a:gd name="T11" fmla="*/ 51 h 38"/>
                      <a:gd name="T12" fmla="*/ 210 w 75"/>
                      <a:gd name="T13" fmla="*/ 105 h 38"/>
                      <a:gd name="T14" fmla="*/ 133 w 75"/>
                      <a:gd name="T15" fmla="*/ 164 h 38"/>
                      <a:gd name="T16" fmla="*/ 88 w 75"/>
                      <a:gd name="T17" fmla="*/ 162 h 38"/>
                      <a:gd name="T18" fmla="*/ 85 w 75"/>
                      <a:gd name="T19" fmla="*/ 136 h 38"/>
                      <a:gd name="T20" fmla="*/ 41 w 75"/>
                      <a:gd name="T21" fmla="*/ 126 h 38"/>
                      <a:gd name="T22" fmla="*/ 12 w 75"/>
                      <a:gd name="T23" fmla="*/ 122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38"/>
                      <a:gd name="T38" fmla="*/ 75 w 7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38">
                        <a:moveTo>
                          <a:pt x="3" y="28"/>
                        </a:moveTo>
                        <a:lnTo>
                          <a:pt x="0" y="6"/>
                        </a:lnTo>
                        <a:lnTo>
                          <a:pt x="4" y="5"/>
                        </a:lnTo>
                        <a:lnTo>
                          <a:pt x="25" y="2"/>
                        </a:lnTo>
                        <a:lnTo>
                          <a:pt x="47" y="0"/>
                        </a:lnTo>
                        <a:lnTo>
                          <a:pt x="75" y="12"/>
                        </a:lnTo>
                        <a:lnTo>
                          <a:pt x="55" y="24"/>
                        </a:lnTo>
                        <a:lnTo>
                          <a:pt x="35" y="38"/>
                        </a:lnTo>
                        <a:lnTo>
                          <a:pt x="23" y="37"/>
                        </a:lnTo>
                        <a:lnTo>
                          <a:pt x="22" y="31"/>
                        </a:lnTo>
                        <a:lnTo>
                          <a:pt x="11" y="29"/>
                        </a:lnTo>
                        <a:lnTo>
                          <a:pt x="3" y="2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4" name="Freeform 59"/>
                  <p:cNvSpPr>
                    <a:spLocks noChangeAspect="1"/>
                  </p:cNvSpPr>
                  <p:nvPr/>
                </p:nvSpPr>
                <p:spPr bwMode="auto">
                  <a:xfrm>
                    <a:off x="2792" y="1460"/>
                    <a:ext cx="175" cy="125"/>
                  </a:xfrm>
                  <a:custGeom>
                    <a:avLst/>
                    <a:gdLst>
                      <a:gd name="T0" fmla="*/ 206 w 135"/>
                      <a:gd name="T1" fmla="*/ 16 h 94"/>
                      <a:gd name="T2" fmla="*/ 198 w 135"/>
                      <a:gd name="T3" fmla="*/ 0 h 94"/>
                      <a:gd name="T4" fmla="*/ 126 w 135"/>
                      <a:gd name="T5" fmla="*/ 0 h 94"/>
                      <a:gd name="T6" fmla="*/ 66 w 135"/>
                      <a:gd name="T7" fmla="*/ 27 h 94"/>
                      <a:gd name="T8" fmla="*/ 0 w 135"/>
                      <a:gd name="T9" fmla="*/ 48 h 94"/>
                      <a:gd name="T10" fmla="*/ 22 w 135"/>
                      <a:gd name="T11" fmla="*/ 64 h 94"/>
                      <a:gd name="T12" fmla="*/ 1 w 135"/>
                      <a:gd name="T13" fmla="*/ 65 h 94"/>
                      <a:gd name="T14" fmla="*/ 10 w 135"/>
                      <a:gd name="T15" fmla="*/ 134 h 94"/>
                      <a:gd name="T16" fmla="*/ 39 w 135"/>
                      <a:gd name="T17" fmla="*/ 207 h 94"/>
                      <a:gd name="T18" fmla="*/ 49 w 135"/>
                      <a:gd name="T19" fmla="*/ 265 h 94"/>
                      <a:gd name="T20" fmla="*/ 53 w 135"/>
                      <a:gd name="T21" fmla="*/ 263 h 94"/>
                      <a:gd name="T22" fmla="*/ 115 w 135"/>
                      <a:gd name="T23" fmla="*/ 286 h 94"/>
                      <a:gd name="T24" fmla="*/ 135 w 135"/>
                      <a:gd name="T25" fmla="*/ 312 h 94"/>
                      <a:gd name="T26" fmla="*/ 159 w 135"/>
                      <a:gd name="T27" fmla="*/ 306 h 94"/>
                      <a:gd name="T28" fmla="*/ 193 w 135"/>
                      <a:gd name="T29" fmla="*/ 306 h 94"/>
                      <a:gd name="T30" fmla="*/ 250 w 135"/>
                      <a:gd name="T31" fmla="*/ 352 h 94"/>
                      <a:gd name="T32" fmla="*/ 307 w 135"/>
                      <a:gd name="T33" fmla="*/ 363 h 94"/>
                      <a:gd name="T34" fmla="*/ 318 w 135"/>
                      <a:gd name="T35" fmla="*/ 376 h 94"/>
                      <a:gd name="T36" fmla="*/ 362 w 135"/>
                      <a:gd name="T37" fmla="*/ 370 h 94"/>
                      <a:gd name="T38" fmla="*/ 436 w 135"/>
                      <a:gd name="T39" fmla="*/ 391 h 94"/>
                      <a:gd name="T40" fmla="*/ 443 w 135"/>
                      <a:gd name="T41" fmla="*/ 370 h 94"/>
                      <a:gd name="T42" fmla="*/ 486 w 135"/>
                      <a:gd name="T43" fmla="*/ 301 h 94"/>
                      <a:gd name="T44" fmla="*/ 494 w 135"/>
                      <a:gd name="T45" fmla="*/ 263 h 94"/>
                      <a:gd name="T46" fmla="*/ 469 w 135"/>
                      <a:gd name="T47" fmla="*/ 188 h 94"/>
                      <a:gd name="T48" fmla="*/ 441 w 135"/>
                      <a:gd name="T49" fmla="*/ 172 h 94"/>
                      <a:gd name="T50" fmla="*/ 471 w 135"/>
                      <a:gd name="T51" fmla="*/ 122 h 94"/>
                      <a:gd name="T52" fmla="*/ 432 w 135"/>
                      <a:gd name="T53" fmla="*/ 28 h 94"/>
                      <a:gd name="T54" fmla="*/ 342 w 135"/>
                      <a:gd name="T55" fmla="*/ 21 h 94"/>
                      <a:gd name="T56" fmla="*/ 257 w 135"/>
                      <a:gd name="T57" fmla="*/ 16 h 94"/>
                      <a:gd name="T58" fmla="*/ 206 w 135"/>
                      <a:gd name="T59" fmla="*/ 16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
                      <a:gd name="T91" fmla="*/ 0 h 94"/>
                      <a:gd name="T92" fmla="*/ 135 w 135"/>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 h="94">
                        <a:moveTo>
                          <a:pt x="56" y="4"/>
                        </a:moveTo>
                        <a:lnTo>
                          <a:pt x="54" y="0"/>
                        </a:lnTo>
                        <a:lnTo>
                          <a:pt x="35" y="0"/>
                        </a:lnTo>
                        <a:lnTo>
                          <a:pt x="18" y="6"/>
                        </a:lnTo>
                        <a:lnTo>
                          <a:pt x="0" y="11"/>
                        </a:lnTo>
                        <a:lnTo>
                          <a:pt x="6" y="15"/>
                        </a:lnTo>
                        <a:lnTo>
                          <a:pt x="1" y="16"/>
                        </a:lnTo>
                        <a:lnTo>
                          <a:pt x="3" y="32"/>
                        </a:lnTo>
                        <a:lnTo>
                          <a:pt x="11" y="50"/>
                        </a:lnTo>
                        <a:lnTo>
                          <a:pt x="13" y="64"/>
                        </a:lnTo>
                        <a:lnTo>
                          <a:pt x="15" y="63"/>
                        </a:lnTo>
                        <a:lnTo>
                          <a:pt x="32" y="69"/>
                        </a:lnTo>
                        <a:lnTo>
                          <a:pt x="37" y="75"/>
                        </a:lnTo>
                        <a:lnTo>
                          <a:pt x="43" y="74"/>
                        </a:lnTo>
                        <a:lnTo>
                          <a:pt x="53" y="74"/>
                        </a:lnTo>
                        <a:lnTo>
                          <a:pt x="69" y="85"/>
                        </a:lnTo>
                        <a:lnTo>
                          <a:pt x="84" y="87"/>
                        </a:lnTo>
                        <a:lnTo>
                          <a:pt x="87" y="90"/>
                        </a:lnTo>
                        <a:lnTo>
                          <a:pt x="99" y="89"/>
                        </a:lnTo>
                        <a:lnTo>
                          <a:pt x="119" y="94"/>
                        </a:lnTo>
                        <a:lnTo>
                          <a:pt x="121" y="89"/>
                        </a:lnTo>
                        <a:lnTo>
                          <a:pt x="133" y="72"/>
                        </a:lnTo>
                        <a:lnTo>
                          <a:pt x="135" y="63"/>
                        </a:lnTo>
                        <a:lnTo>
                          <a:pt x="128" y="45"/>
                        </a:lnTo>
                        <a:lnTo>
                          <a:pt x="120" y="41"/>
                        </a:lnTo>
                        <a:lnTo>
                          <a:pt x="129" y="29"/>
                        </a:lnTo>
                        <a:lnTo>
                          <a:pt x="118" y="7"/>
                        </a:lnTo>
                        <a:lnTo>
                          <a:pt x="93" y="5"/>
                        </a:lnTo>
                        <a:lnTo>
                          <a:pt x="70" y="4"/>
                        </a:lnTo>
                        <a:lnTo>
                          <a:pt x="56" y="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5" name="Freeform 60"/>
                  <p:cNvSpPr>
                    <a:spLocks noChangeAspect="1"/>
                  </p:cNvSpPr>
                  <p:nvPr/>
                </p:nvSpPr>
                <p:spPr bwMode="auto">
                  <a:xfrm>
                    <a:off x="2913" y="1603"/>
                    <a:ext cx="172" cy="102"/>
                  </a:xfrm>
                  <a:custGeom>
                    <a:avLst/>
                    <a:gdLst>
                      <a:gd name="T0" fmla="*/ 455 w 132"/>
                      <a:gd name="T1" fmla="*/ 239 h 78"/>
                      <a:gd name="T2" fmla="*/ 450 w 132"/>
                      <a:gd name="T3" fmla="*/ 296 h 78"/>
                      <a:gd name="T4" fmla="*/ 349 w 132"/>
                      <a:gd name="T5" fmla="*/ 273 h 78"/>
                      <a:gd name="T6" fmla="*/ 270 w 132"/>
                      <a:gd name="T7" fmla="*/ 298 h 78"/>
                      <a:gd name="T8" fmla="*/ 211 w 132"/>
                      <a:gd name="T9" fmla="*/ 285 h 78"/>
                      <a:gd name="T10" fmla="*/ 152 w 132"/>
                      <a:gd name="T11" fmla="*/ 277 h 78"/>
                      <a:gd name="T12" fmla="*/ 145 w 132"/>
                      <a:gd name="T13" fmla="*/ 260 h 78"/>
                      <a:gd name="T14" fmla="*/ 134 w 132"/>
                      <a:gd name="T15" fmla="*/ 239 h 78"/>
                      <a:gd name="T16" fmla="*/ 116 w 132"/>
                      <a:gd name="T17" fmla="*/ 234 h 78"/>
                      <a:gd name="T18" fmla="*/ 102 w 132"/>
                      <a:gd name="T19" fmla="*/ 234 h 78"/>
                      <a:gd name="T20" fmla="*/ 78 w 132"/>
                      <a:gd name="T21" fmla="*/ 218 h 78"/>
                      <a:gd name="T22" fmla="*/ 0 w 132"/>
                      <a:gd name="T23" fmla="*/ 137 h 78"/>
                      <a:gd name="T24" fmla="*/ 35 w 132"/>
                      <a:gd name="T25" fmla="*/ 124 h 78"/>
                      <a:gd name="T26" fmla="*/ 74 w 132"/>
                      <a:gd name="T27" fmla="*/ 71 h 78"/>
                      <a:gd name="T28" fmla="*/ 124 w 132"/>
                      <a:gd name="T29" fmla="*/ 21 h 78"/>
                      <a:gd name="T30" fmla="*/ 124 w 132"/>
                      <a:gd name="T31" fmla="*/ 16 h 78"/>
                      <a:gd name="T32" fmla="*/ 220 w 132"/>
                      <a:gd name="T33" fmla="*/ 27 h 78"/>
                      <a:gd name="T34" fmla="*/ 313 w 132"/>
                      <a:gd name="T35" fmla="*/ 0 h 78"/>
                      <a:gd name="T36" fmla="*/ 314 w 132"/>
                      <a:gd name="T37" fmla="*/ 0 h 78"/>
                      <a:gd name="T38" fmla="*/ 349 w 132"/>
                      <a:gd name="T39" fmla="*/ 38 h 78"/>
                      <a:gd name="T40" fmla="*/ 387 w 132"/>
                      <a:gd name="T41" fmla="*/ 76 h 78"/>
                      <a:gd name="T42" fmla="*/ 408 w 132"/>
                      <a:gd name="T43" fmla="*/ 129 h 78"/>
                      <a:gd name="T44" fmla="*/ 425 w 132"/>
                      <a:gd name="T45" fmla="*/ 183 h 78"/>
                      <a:gd name="T46" fmla="*/ 460 w 132"/>
                      <a:gd name="T47" fmla="*/ 188 h 78"/>
                      <a:gd name="T48" fmla="*/ 495 w 132"/>
                      <a:gd name="T49" fmla="*/ 196 h 78"/>
                      <a:gd name="T50" fmla="*/ 495 w 132"/>
                      <a:gd name="T51" fmla="*/ 212 h 78"/>
                      <a:gd name="T52" fmla="*/ 474 w 132"/>
                      <a:gd name="T53" fmla="*/ 226 h 78"/>
                      <a:gd name="T54" fmla="*/ 466 w 132"/>
                      <a:gd name="T55" fmla="*/ 221 h 78"/>
                      <a:gd name="T56" fmla="*/ 455 w 132"/>
                      <a:gd name="T57" fmla="*/ 239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78"/>
                      <a:gd name="T89" fmla="*/ 132 w 13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78">
                        <a:moveTo>
                          <a:pt x="121" y="63"/>
                        </a:moveTo>
                        <a:lnTo>
                          <a:pt x="120" y="77"/>
                        </a:lnTo>
                        <a:lnTo>
                          <a:pt x="93" y="71"/>
                        </a:lnTo>
                        <a:lnTo>
                          <a:pt x="72" y="78"/>
                        </a:lnTo>
                        <a:lnTo>
                          <a:pt x="56" y="75"/>
                        </a:lnTo>
                        <a:lnTo>
                          <a:pt x="41" y="73"/>
                        </a:lnTo>
                        <a:lnTo>
                          <a:pt x="38" y="68"/>
                        </a:lnTo>
                        <a:lnTo>
                          <a:pt x="36" y="63"/>
                        </a:lnTo>
                        <a:lnTo>
                          <a:pt x="31" y="61"/>
                        </a:lnTo>
                        <a:lnTo>
                          <a:pt x="27" y="61"/>
                        </a:lnTo>
                        <a:lnTo>
                          <a:pt x="21" y="57"/>
                        </a:lnTo>
                        <a:lnTo>
                          <a:pt x="0" y="36"/>
                        </a:lnTo>
                        <a:lnTo>
                          <a:pt x="9" y="33"/>
                        </a:lnTo>
                        <a:lnTo>
                          <a:pt x="20" y="18"/>
                        </a:lnTo>
                        <a:lnTo>
                          <a:pt x="33" y="5"/>
                        </a:lnTo>
                        <a:lnTo>
                          <a:pt x="33" y="4"/>
                        </a:lnTo>
                        <a:lnTo>
                          <a:pt x="59" y="7"/>
                        </a:lnTo>
                        <a:lnTo>
                          <a:pt x="83" y="0"/>
                        </a:lnTo>
                        <a:lnTo>
                          <a:pt x="84" y="0"/>
                        </a:lnTo>
                        <a:lnTo>
                          <a:pt x="93" y="10"/>
                        </a:lnTo>
                        <a:lnTo>
                          <a:pt x="103" y="20"/>
                        </a:lnTo>
                        <a:lnTo>
                          <a:pt x="108" y="34"/>
                        </a:lnTo>
                        <a:lnTo>
                          <a:pt x="113" y="48"/>
                        </a:lnTo>
                        <a:lnTo>
                          <a:pt x="123" y="49"/>
                        </a:lnTo>
                        <a:lnTo>
                          <a:pt x="132" y="51"/>
                        </a:lnTo>
                        <a:lnTo>
                          <a:pt x="132" y="56"/>
                        </a:lnTo>
                        <a:lnTo>
                          <a:pt x="126" y="59"/>
                        </a:lnTo>
                        <a:lnTo>
                          <a:pt x="124" y="58"/>
                        </a:lnTo>
                        <a:lnTo>
                          <a:pt x="121" y="6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6" name="Freeform 61"/>
                  <p:cNvSpPr>
                    <a:spLocks noChangeAspect="1"/>
                  </p:cNvSpPr>
                  <p:nvPr/>
                </p:nvSpPr>
                <p:spPr bwMode="auto">
                  <a:xfrm>
                    <a:off x="2766" y="1542"/>
                    <a:ext cx="117" cy="54"/>
                  </a:xfrm>
                  <a:custGeom>
                    <a:avLst/>
                    <a:gdLst>
                      <a:gd name="T0" fmla="*/ 287 w 89"/>
                      <a:gd name="T1" fmla="*/ 49 h 41"/>
                      <a:gd name="T2" fmla="*/ 350 w 89"/>
                      <a:gd name="T3" fmla="*/ 92 h 41"/>
                      <a:gd name="T4" fmla="*/ 346 w 89"/>
                      <a:gd name="T5" fmla="*/ 103 h 41"/>
                      <a:gd name="T6" fmla="*/ 330 w 89"/>
                      <a:gd name="T7" fmla="*/ 115 h 41"/>
                      <a:gd name="T8" fmla="*/ 313 w 89"/>
                      <a:gd name="T9" fmla="*/ 121 h 41"/>
                      <a:gd name="T10" fmla="*/ 313 w 89"/>
                      <a:gd name="T11" fmla="*/ 125 h 41"/>
                      <a:gd name="T12" fmla="*/ 297 w 89"/>
                      <a:gd name="T13" fmla="*/ 142 h 41"/>
                      <a:gd name="T14" fmla="*/ 266 w 89"/>
                      <a:gd name="T15" fmla="*/ 149 h 41"/>
                      <a:gd name="T16" fmla="*/ 251 w 89"/>
                      <a:gd name="T17" fmla="*/ 149 h 41"/>
                      <a:gd name="T18" fmla="*/ 237 w 89"/>
                      <a:gd name="T19" fmla="*/ 149 h 41"/>
                      <a:gd name="T20" fmla="*/ 150 w 89"/>
                      <a:gd name="T21" fmla="*/ 136 h 41"/>
                      <a:gd name="T22" fmla="*/ 116 w 89"/>
                      <a:gd name="T23" fmla="*/ 163 h 41"/>
                      <a:gd name="T24" fmla="*/ 87 w 89"/>
                      <a:gd name="T25" fmla="*/ 149 h 41"/>
                      <a:gd name="T26" fmla="*/ 12 w 89"/>
                      <a:gd name="T27" fmla="*/ 75 h 41"/>
                      <a:gd name="T28" fmla="*/ 0 w 89"/>
                      <a:gd name="T29" fmla="*/ 50 h 41"/>
                      <a:gd name="T30" fmla="*/ 116 w 89"/>
                      <a:gd name="T31" fmla="*/ 0 h 41"/>
                      <a:gd name="T32" fmla="*/ 130 w 89"/>
                      <a:gd name="T33" fmla="*/ 9 h 41"/>
                      <a:gd name="T34" fmla="*/ 137 w 89"/>
                      <a:gd name="T35" fmla="*/ 1 h 41"/>
                      <a:gd name="T36" fmla="*/ 202 w 89"/>
                      <a:gd name="T37" fmla="*/ 28 h 41"/>
                      <a:gd name="T38" fmla="*/ 225 w 89"/>
                      <a:gd name="T39" fmla="*/ 50 h 41"/>
                      <a:gd name="T40" fmla="*/ 247 w 89"/>
                      <a:gd name="T41" fmla="*/ 49 h 41"/>
                      <a:gd name="T42" fmla="*/ 287 w 89"/>
                      <a:gd name="T43" fmla="*/ 49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41"/>
                      <a:gd name="T68" fmla="*/ 89 w 89"/>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41">
                        <a:moveTo>
                          <a:pt x="73" y="12"/>
                        </a:moveTo>
                        <a:lnTo>
                          <a:pt x="89" y="23"/>
                        </a:lnTo>
                        <a:lnTo>
                          <a:pt x="88" y="26"/>
                        </a:lnTo>
                        <a:lnTo>
                          <a:pt x="84" y="29"/>
                        </a:lnTo>
                        <a:lnTo>
                          <a:pt x="80" y="30"/>
                        </a:lnTo>
                        <a:lnTo>
                          <a:pt x="80" y="32"/>
                        </a:lnTo>
                        <a:lnTo>
                          <a:pt x="76" y="36"/>
                        </a:lnTo>
                        <a:lnTo>
                          <a:pt x="68" y="37"/>
                        </a:lnTo>
                        <a:lnTo>
                          <a:pt x="64" y="37"/>
                        </a:lnTo>
                        <a:lnTo>
                          <a:pt x="60" y="37"/>
                        </a:lnTo>
                        <a:lnTo>
                          <a:pt x="38" y="34"/>
                        </a:lnTo>
                        <a:lnTo>
                          <a:pt x="30" y="41"/>
                        </a:lnTo>
                        <a:lnTo>
                          <a:pt x="22" y="37"/>
                        </a:lnTo>
                        <a:lnTo>
                          <a:pt x="3" y="19"/>
                        </a:lnTo>
                        <a:lnTo>
                          <a:pt x="0" y="13"/>
                        </a:lnTo>
                        <a:lnTo>
                          <a:pt x="30" y="0"/>
                        </a:lnTo>
                        <a:lnTo>
                          <a:pt x="33" y="2"/>
                        </a:lnTo>
                        <a:lnTo>
                          <a:pt x="35" y="1"/>
                        </a:lnTo>
                        <a:lnTo>
                          <a:pt x="52" y="7"/>
                        </a:lnTo>
                        <a:lnTo>
                          <a:pt x="57" y="13"/>
                        </a:lnTo>
                        <a:lnTo>
                          <a:pt x="63" y="12"/>
                        </a:lnTo>
                        <a:lnTo>
                          <a:pt x="73" y="1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7" name="Freeform 62"/>
                  <p:cNvSpPr>
                    <a:spLocks noChangeAspect="1"/>
                  </p:cNvSpPr>
                  <p:nvPr/>
                </p:nvSpPr>
                <p:spPr bwMode="auto">
                  <a:xfrm>
                    <a:off x="3021" y="1589"/>
                    <a:ext cx="78" cy="83"/>
                  </a:xfrm>
                  <a:custGeom>
                    <a:avLst/>
                    <a:gdLst>
                      <a:gd name="T0" fmla="*/ 46 w 60"/>
                      <a:gd name="T1" fmla="*/ 0 h 61"/>
                      <a:gd name="T2" fmla="*/ 0 w 60"/>
                      <a:gd name="T3" fmla="*/ 48 h 61"/>
                      <a:gd name="T4" fmla="*/ 1 w 60"/>
                      <a:gd name="T5" fmla="*/ 48 h 61"/>
                      <a:gd name="T6" fmla="*/ 38 w 60"/>
                      <a:gd name="T7" fmla="*/ 93 h 61"/>
                      <a:gd name="T8" fmla="*/ 74 w 60"/>
                      <a:gd name="T9" fmla="*/ 140 h 61"/>
                      <a:gd name="T10" fmla="*/ 95 w 60"/>
                      <a:gd name="T11" fmla="*/ 207 h 61"/>
                      <a:gd name="T12" fmla="*/ 112 w 60"/>
                      <a:gd name="T13" fmla="*/ 271 h 61"/>
                      <a:gd name="T14" fmla="*/ 148 w 60"/>
                      <a:gd name="T15" fmla="*/ 273 h 61"/>
                      <a:gd name="T16" fmla="*/ 182 w 60"/>
                      <a:gd name="T17" fmla="*/ 286 h 61"/>
                      <a:gd name="T18" fmla="*/ 178 w 60"/>
                      <a:gd name="T19" fmla="*/ 246 h 61"/>
                      <a:gd name="T20" fmla="*/ 221 w 60"/>
                      <a:gd name="T21" fmla="*/ 196 h 61"/>
                      <a:gd name="T22" fmla="*/ 178 w 60"/>
                      <a:gd name="T23" fmla="*/ 152 h 61"/>
                      <a:gd name="T24" fmla="*/ 137 w 60"/>
                      <a:gd name="T25" fmla="*/ 103 h 61"/>
                      <a:gd name="T26" fmla="*/ 96 w 60"/>
                      <a:gd name="T27" fmla="*/ 56 h 61"/>
                      <a:gd name="T28" fmla="*/ 60 w 60"/>
                      <a:gd name="T29" fmla="*/ 10 h 61"/>
                      <a:gd name="T30" fmla="*/ 46 w 60"/>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1"/>
                      <a:gd name="T50" fmla="*/ 60 w 6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1">
                        <a:moveTo>
                          <a:pt x="12" y="0"/>
                        </a:moveTo>
                        <a:lnTo>
                          <a:pt x="0" y="10"/>
                        </a:lnTo>
                        <a:lnTo>
                          <a:pt x="1" y="10"/>
                        </a:lnTo>
                        <a:lnTo>
                          <a:pt x="10" y="20"/>
                        </a:lnTo>
                        <a:lnTo>
                          <a:pt x="20" y="30"/>
                        </a:lnTo>
                        <a:lnTo>
                          <a:pt x="25" y="44"/>
                        </a:lnTo>
                        <a:lnTo>
                          <a:pt x="30" y="58"/>
                        </a:lnTo>
                        <a:lnTo>
                          <a:pt x="40" y="59"/>
                        </a:lnTo>
                        <a:lnTo>
                          <a:pt x="49" y="61"/>
                        </a:lnTo>
                        <a:lnTo>
                          <a:pt x="48" y="53"/>
                        </a:lnTo>
                        <a:lnTo>
                          <a:pt x="60" y="42"/>
                        </a:lnTo>
                        <a:lnTo>
                          <a:pt x="48" y="32"/>
                        </a:lnTo>
                        <a:lnTo>
                          <a:pt x="37" y="22"/>
                        </a:lnTo>
                        <a:lnTo>
                          <a:pt x="26" y="12"/>
                        </a:lnTo>
                        <a:lnTo>
                          <a:pt x="16" y="2"/>
                        </a:lnTo>
                        <a:lnTo>
                          <a:pt x="12"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8" name="Freeform 63"/>
                  <p:cNvSpPr>
                    <a:spLocks noChangeAspect="1"/>
                  </p:cNvSpPr>
                  <p:nvPr/>
                </p:nvSpPr>
                <p:spPr bwMode="auto">
                  <a:xfrm>
                    <a:off x="2852" y="1144"/>
                    <a:ext cx="193" cy="205"/>
                  </a:xfrm>
                  <a:custGeom>
                    <a:avLst/>
                    <a:gdLst>
                      <a:gd name="T0" fmla="*/ 478 w 147"/>
                      <a:gd name="T1" fmla="*/ 340 h 155"/>
                      <a:gd name="T2" fmla="*/ 463 w 147"/>
                      <a:gd name="T3" fmla="*/ 315 h 155"/>
                      <a:gd name="T4" fmla="*/ 462 w 147"/>
                      <a:gd name="T5" fmla="*/ 265 h 155"/>
                      <a:gd name="T6" fmla="*/ 407 w 147"/>
                      <a:gd name="T7" fmla="*/ 192 h 155"/>
                      <a:gd name="T8" fmla="*/ 428 w 147"/>
                      <a:gd name="T9" fmla="*/ 145 h 155"/>
                      <a:gd name="T10" fmla="*/ 364 w 147"/>
                      <a:gd name="T11" fmla="*/ 114 h 155"/>
                      <a:gd name="T12" fmla="*/ 362 w 147"/>
                      <a:gd name="T13" fmla="*/ 74 h 155"/>
                      <a:gd name="T14" fmla="*/ 362 w 147"/>
                      <a:gd name="T15" fmla="*/ 60 h 155"/>
                      <a:gd name="T16" fmla="*/ 362 w 147"/>
                      <a:gd name="T17" fmla="*/ 21 h 155"/>
                      <a:gd name="T18" fmla="*/ 288 w 147"/>
                      <a:gd name="T19" fmla="*/ 0 h 155"/>
                      <a:gd name="T20" fmla="*/ 230 w 147"/>
                      <a:gd name="T21" fmla="*/ 28 h 155"/>
                      <a:gd name="T22" fmla="*/ 215 w 147"/>
                      <a:gd name="T23" fmla="*/ 66 h 155"/>
                      <a:gd name="T24" fmla="*/ 188 w 147"/>
                      <a:gd name="T25" fmla="*/ 79 h 155"/>
                      <a:gd name="T26" fmla="*/ 127 w 147"/>
                      <a:gd name="T27" fmla="*/ 79 h 155"/>
                      <a:gd name="T28" fmla="*/ 84 w 147"/>
                      <a:gd name="T29" fmla="*/ 74 h 155"/>
                      <a:gd name="T30" fmla="*/ 32 w 147"/>
                      <a:gd name="T31" fmla="*/ 45 h 155"/>
                      <a:gd name="T32" fmla="*/ 0 w 147"/>
                      <a:gd name="T33" fmla="*/ 60 h 155"/>
                      <a:gd name="T34" fmla="*/ 127 w 147"/>
                      <a:gd name="T35" fmla="*/ 114 h 155"/>
                      <a:gd name="T36" fmla="*/ 172 w 147"/>
                      <a:gd name="T37" fmla="*/ 192 h 155"/>
                      <a:gd name="T38" fmla="*/ 200 w 147"/>
                      <a:gd name="T39" fmla="*/ 254 h 155"/>
                      <a:gd name="T40" fmla="*/ 219 w 147"/>
                      <a:gd name="T41" fmla="*/ 250 h 155"/>
                      <a:gd name="T42" fmla="*/ 238 w 147"/>
                      <a:gd name="T43" fmla="*/ 266 h 155"/>
                      <a:gd name="T44" fmla="*/ 248 w 147"/>
                      <a:gd name="T45" fmla="*/ 313 h 155"/>
                      <a:gd name="T46" fmla="*/ 172 w 147"/>
                      <a:gd name="T47" fmla="*/ 378 h 155"/>
                      <a:gd name="T48" fmla="*/ 139 w 147"/>
                      <a:gd name="T49" fmla="*/ 409 h 155"/>
                      <a:gd name="T50" fmla="*/ 101 w 147"/>
                      <a:gd name="T51" fmla="*/ 429 h 155"/>
                      <a:gd name="T52" fmla="*/ 110 w 147"/>
                      <a:gd name="T53" fmla="*/ 500 h 155"/>
                      <a:gd name="T54" fmla="*/ 122 w 147"/>
                      <a:gd name="T55" fmla="*/ 575 h 155"/>
                      <a:gd name="T56" fmla="*/ 175 w 147"/>
                      <a:gd name="T57" fmla="*/ 600 h 155"/>
                      <a:gd name="T58" fmla="*/ 175 w 147"/>
                      <a:gd name="T59" fmla="*/ 607 h 155"/>
                      <a:gd name="T60" fmla="*/ 200 w 147"/>
                      <a:gd name="T61" fmla="*/ 603 h 155"/>
                      <a:gd name="T62" fmla="*/ 215 w 147"/>
                      <a:gd name="T63" fmla="*/ 626 h 155"/>
                      <a:gd name="T64" fmla="*/ 230 w 147"/>
                      <a:gd name="T65" fmla="*/ 618 h 155"/>
                      <a:gd name="T66" fmla="*/ 345 w 147"/>
                      <a:gd name="T67" fmla="*/ 600 h 155"/>
                      <a:gd name="T68" fmla="*/ 364 w 147"/>
                      <a:gd name="T69" fmla="*/ 587 h 155"/>
                      <a:gd name="T70" fmla="*/ 428 w 147"/>
                      <a:gd name="T71" fmla="*/ 587 h 155"/>
                      <a:gd name="T72" fmla="*/ 469 w 147"/>
                      <a:gd name="T73" fmla="*/ 552 h 155"/>
                      <a:gd name="T74" fmla="*/ 508 w 147"/>
                      <a:gd name="T75" fmla="*/ 511 h 155"/>
                      <a:gd name="T76" fmla="*/ 538 w 147"/>
                      <a:gd name="T77" fmla="*/ 473 h 155"/>
                      <a:gd name="T78" fmla="*/ 572 w 147"/>
                      <a:gd name="T79" fmla="*/ 438 h 155"/>
                      <a:gd name="T80" fmla="*/ 486 w 147"/>
                      <a:gd name="T81" fmla="*/ 386 h 155"/>
                      <a:gd name="T82" fmla="*/ 512 w 147"/>
                      <a:gd name="T83" fmla="*/ 368 h 155"/>
                      <a:gd name="T84" fmla="*/ 478 w 147"/>
                      <a:gd name="T85" fmla="*/ 34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155"/>
                      <a:gd name="T131" fmla="*/ 147 w 147"/>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155">
                        <a:moveTo>
                          <a:pt x="123" y="84"/>
                        </a:moveTo>
                        <a:lnTo>
                          <a:pt x="119" y="78"/>
                        </a:lnTo>
                        <a:lnTo>
                          <a:pt x="118" y="65"/>
                        </a:lnTo>
                        <a:lnTo>
                          <a:pt x="104" y="48"/>
                        </a:lnTo>
                        <a:lnTo>
                          <a:pt x="110" y="36"/>
                        </a:lnTo>
                        <a:lnTo>
                          <a:pt x="94" y="28"/>
                        </a:lnTo>
                        <a:lnTo>
                          <a:pt x="93" y="18"/>
                        </a:lnTo>
                        <a:lnTo>
                          <a:pt x="93" y="15"/>
                        </a:lnTo>
                        <a:lnTo>
                          <a:pt x="93" y="5"/>
                        </a:lnTo>
                        <a:lnTo>
                          <a:pt x="74" y="0"/>
                        </a:lnTo>
                        <a:lnTo>
                          <a:pt x="59" y="7"/>
                        </a:lnTo>
                        <a:lnTo>
                          <a:pt x="55" y="17"/>
                        </a:lnTo>
                        <a:lnTo>
                          <a:pt x="48" y="20"/>
                        </a:lnTo>
                        <a:lnTo>
                          <a:pt x="33" y="20"/>
                        </a:lnTo>
                        <a:lnTo>
                          <a:pt x="21" y="18"/>
                        </a:lnTo>
                        <a:lnTo>
                          <a:pt x="8" y="11"/>
                        </a:lnTo>
                        <a:lnTo>
                          <a:pt x="0" y="15"/>
                        </a:lnTo>
                        <a:lnTo>
                          <a:pt x="33" y="28"/>
                        </a:lnTo>
                        <a:lnTo>
                          <a:pt x="44" y="48"/>
                        </a:lnTo>
                        <a:lnTo>
                          <a:pt x="51" y="63"/>
                        </a:lnTo>
                        <a:lnTo>
                          <a:pt x="56" y="62"/>
                        </a:lnTo>
                        <a:lnTo>
                          <a:pt x="61" y="66"/>
                        </a:lnTo>
                        <a:lnTo>
                          <a:pt x="64" y="77"/>
                        </a:lnTo>
                        <a:lnTo>
                          <a:pt x="44" y="93"/>
                        </a:lnTo>
                        <a:lnTo>
                          <a:pt x="36" y="101"/>
                        </a:lnTo>
                        <a:lnTo>
                          <a:pt x="26" y="106"/>
                        </a:lnTo>
                        <a:lnTo>
                          <a:pt x="28" y="123"/>
                        </a:lnTo>
                        <a:lnTo>
                          <a:pt x="31" y="142"/>
                        </a:lnTo>
                        <a:lnTo>
                          <a:pt x="45" y="148"/>
                        </a:lnTo>
                        <a:lnTo>
                          <a:pt x="45" y="150"/>
                        </a:lnTo>
                        <a:lnTo>
                          <a:pt x="51" y="149"/>
                        </a:lnTo>
                        <a:lnTo>
                          <a:pt x="55" y="155"/>
                        </a:lnTo>
                        <a:lnTo>
                          <a:pt x="59" y="153"/>
                        </a:lnTo>
                        <a:lnTo>
                          <a:pt x="88" y="148"/>
                        </a:lnTo>
                        <a:lnTo>
                          <a:pt x="94" y="145"/>
                        </a:lnTo>
                        <a:lnTo>
                          <a:pt x="110" y="145"/>
                        </a:lnTo>
                        <a:lnTo>
                          <a:pt x="120" y="136"/>
                        </a:lnTo>
                        <a:lnTo>
                          <a:pt x="130" y="126"/>
                        </a:lnTo>
                        <a:lnTo>
                          <a:pt x="138" y="117"/>
                        </a:lnTo>
                        <a:lnTo>
                          <a:pt x="147" y="108"/>
                        </a:lnTo>
                        <a:lnTo>
                          <a:pt x="125" y="95"/>
                        </a:lnTo>
                        <a:lnTo>
                          <a:pt x="131" y="91"/>
                        </a:lnTo>
                        <a:lnTo>
                          <a:pt x="123" y="8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19" name="Freeform 64"/>
                  <p:cNvSpPr>
                    <a:spLocks noChangeAspect="1"/>
                  </p:cNvSpPr>
                  <p:nvPr/>
                </p:nvSpPr>
                <p:spPr bwMode="auto">
                  <a:xfrm>
                    <a:off x="2835" y="1668"/>
                    <a:ext cx="74" cy="62"/>
                  </a:xfrm>
                  <a:custGeom>
                    <a:avLst/>
                    <a:gdLst>
                      <a:gd name="T0" fmla="*/ 201 w 56"/>
                      <a:gd name="T1" fmla="*/ 30 h 46"/>
                      <a:gd name="T2" fmla="*/ 206 w 56"/>
                      <a:gd name="T3" fmla="*/ 40 h 46"/>
                      <a:gd name="T4" fmla="*/ 201 w 56"/>
                      <a:gd name="T5" fmla="*/ 54 h 46"/>
                      <a:gd name="T6" fmla="*/ 189 w 56"/>
                      <a:gd name="T7" fmla="*/ 63 h 46"/>
                      <a:gd name="T8" fmla="*/ 189 w 56"/>
                      <a:gd name="T9" fmla="*/ 73 h 46"/>
                      <a:gd name="T10" fmla="*/ 201 w 56"/>
                      <a:gd name="T11" fmla="*/ 77 h 46"/>
                      <a:gd name="T12" fmla="*/ 227 w 56"/>
                      <a:gd name="T13" fmla="*/ 98 h 46"/>
                      <a:gd name="T14" fmla="*/ 206 w 56"/>
                      <a:gd name="T15" fmla="*/ 105 h 46"/>
                      <a:gd name="T16" fmla="*/ 217 w 56"/>
                      <a:gd name="T17" fmla="*/ 115 h 46"/>
                      <a:gd name="T18" fmla="*/ 222 w 56"/>
                      <a:gd name="T19" fmla="*/ 132 h 46"/>
                      <a:gd name="T20" fmla="*/ 186 w 56"/>
                      <a:gd name="T21" fmla="*/ 140 h 46"/>
                      <a:gd name="T22" fmla="*/ 201 w 56"/>
                      <a:gd name="T23" fmla="*/ 152 h 46"/>
                      <a:gd name="T24" fmla="*/ 200 w 56"/>
                      <a:gd name="T25" fmla="*/ 163 h 46"/>
                      <a:gd name="T26" fmla="*/ 180 w 56"/>
                      <a:gd name="T27" fmla="*/ 152 h 46"/>
                      <a:gd name="T28" fmla="*/ 172 w 56"/>
                      <a:gd name="T29" fmla="*/ 174 h 46"/>
                      <a:gd name="T30" fmla="*/ 164 w 56"/>
                      <a:gd name="T31" fmla="*/ 182 h 46"/>
                      <a:gd name="T32" fmla="*/ 178 w 56"/>
                      <a:gd name="T33" fmla="*/ 202 h 46"/>
                      <a:gd name="T34" fmla="*/ 164 w 56"/>
                      <a:gd name="T35" fmla="*/ 205 h 46"/>
                      <a:gd name="T36" fmla="*/ 152 w 56"/>
                      <a:gd name="T37" fmla="*/ 202 h 46"/>
                      <a:gd name="T38" fmla="*/ 136 w 56"/>
                      <a:gd name="T39" fmla="*/ 189 h 46"/>
                      <a:gd name="T40" fmla="*/ 115 w 56"/>
                      <a:gd name="T41" fmla="*/ 182 h 46"/>
                      <a:gd name="T42" fmla="*/ 115 w 56"/>
                      <a:gd name="T43" fmla="*/ 178 h 46"/>
                      <a:gd name="T44" fmla="*/ 98 w 56"/>
                      <a:gd name="T45" fmla="*/ 152 h 46"/>
                      <a:gd name="T46" fmla="*/ 93 w 56"/>
                      <a:gd name="T47" fmla="*/ 142 h 46"/>
                      <a:gd name="T48" fmla="*/ 78 w 56"/>
                      <a:gd name="T49" fmla="*/ 132 h 46"/>
                      <a:gd name="T50" fmla="*/ 37 w 56"/>
                      <a:gd name="T51" fmla="*/ 93 h 46"/>
                      <a:gd name="T52" fmla="*/ 37 w 56"/>
                      <a:gd name="T53" fmla="*/ 89 h 46"/>
                      <a:gd name="T54" fmla="*/ 28 w 56"/>
                      <a:gd name="T55" fmla="*/ 78 h 46"/>
                      <a:gd name="T56" fmla="*/ 16 w 56"/>
                      <a:gd name="T57" fmla="*/ 49 h 46"/>
                      <a:gd name="T58" fmla="*/ 0 w 56"/>
                      <a:gd name="T59" fmla="*/ 40 h 46"/>
                      <a:gd name="T60" fmla="*/ 0 w 56"/>
                      <a:gd name="T61" fmla="*/ 1 h 46"/>
                      <a:gd name="T62" fmla="*/ 16 w 56"/>
                      <a:gd name="T63" fmla="*/ 1 h 46"/>
                      <a:gd name="T64" fmla="*/ 34 w 56"/>
                      <a:gd name="T65" fmla="*/ 27 h 46"/>
                      <a:gd name="T66" fmla="*/ 45 w 56"/>
                      <a:gd name="T67" fmla="*/ 0 h 46"/>
                      <a:gd name="T68" fmla="*/ 59 w 56"/>
                      <a:gd name="T69" fmla="*/ 0 h 46"/>
                      <a:gd name="T70" fmla="*/ 78 w 56"/>
                      <a:gd name="T71" fmla="*/ 9 h 46"/>
                      <a:gd name="T72" fmla="*/ 115 w 56"/>
                      <a:gd name="T73" fmla="*/ 12 h 46"/>
                      <a:gd name="T74" fmla="*/ 123 w 56"/>
                      <a:gd name="T75" fmla="*/ 9 h 46"/>
                      <a:gd name="T76" fmla="*/ 136 w 56"/>
                      <a:gd name="T77" fmla="*/ 12 h 46"/>
                      <a:gd name="T78" fmla="*/ 141 w 56"/>
                      <a:gd name="T79" fmla="*/ 9 h 46"/>
                      <a:gd name="T80" fmla="*/ 152 w 56"/>
                      <a:gd name="T81" fmla="*/ 12 h 46"/>
                      <a:gd name="T82" fmla="*/ 163 w 56"/>
                      <a:gd name="T83" fmla="*/ 12 h 46"/>
                      <a:gd name="T84" fmla="*/ 173 w 56"/>
                      <a:gd name="T85" fmla="*/ 30 h 46"/>
                      <a:gd name="T86" fmla="*/ 180 w 56"/>
                      <a:gd name="T87" fmla="*/ 30 h 46"/>
                      <a:gd name="T88" fmla="*/ 201 w 56"/>
                      <a:gd name="T89" fmla="*/ 30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46"/>
                      <a:gd name="T137" fmla="*/ 56 w 56"/>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46">
                        <a:moveTo>
                          <a:pt x="50" y="7"/>
                        </a:moveTo>
                        <a:lnTo>
                          <a:pt x="51" y="9"/>
                        </a:lnTo>
                        <a:lnTo>
                          <a:pt x="50" y="12"/>
                        </a:lnTo>
                        <a:lnTo>
                          <a:pt x="47" y="14"/>
                        </a:lnTo>
                        <a:lnTo>
                          <a:pt x="47" y="16"/>
                        </a:lnTo>
                        <a:lnTo>
                          <a:pt x="50" y="17"/>
                        </a:lnTo>
                        <a:lnTo>
                          <a:pt x="56" y="22"/>
                        </a:lnTo>
                        <a:lnTo>
                          <a:pt x="51" y="24"/>
                        </a:lnTo>
                        <a:lnTo>
                          <a:pt x="54" y="26"/>
                        </a:lnTo>
                        <a:lnTo>
                          <a:pt x="55" y="30"/>
                        </a:lnTo>
                        <a:lnTo>
                          <a:pt x="46" y="31"/>
                        </a:lnTo>
                        <a:lnTo>
                          <a:pt x="50" y="34"/>
                        </a:lnTo>
                        <a:lnTo>
                          <a:pt x="49" y="37"/>
                        </a:lnTo>
                        <a:lnTo>
                          <a:pt x="45" y="34"/>
                        </a:lnTo>
                        <a:lnTo>
                          <a:pt x="42" y="39"/>
                        </a:lnTo>
                        <a:lnTo>
                          <a:pt x="41" y="41"/>
                        </a:lnTo>
                        <a:lnTo>
                          <a:pt x="44" y="45"/>
                        </a:lnTo>
                        <a:lnTo>
                          <a:pt x="41" y="46"/>
                        </a:lnTo>
                        <a:lnTo>
                          <a:pt x="38" y="45"/>
                        </a:lnTo>
                        <a:lnTo>
                          <a:pt x="34" y="42"/>
                        </a:lnTo>
                        <a:lnTo>
                          <a:pt x="29" y="41"/>
                        </a:lnTo>
                        <a:lnTo>
                          <a:pt x="29" y="40"/>
                        </a:lnTo>
                        <a:lnTo>
                          <a:pt x="24" y="34"/>
                        </a:lnTo>
                        <a:lnTo>
                          <a:pt x="23" y="32"/>
                        </a:lnTo>
                        <a:lnTo>
                          <a:pt x="20" y="30"/>
                        </a:lnTo>
                        <a:lnTo>
                          <a:pt x="9" y="21"/>
                        </a:lnTo>
                        <a:lnTo>
                          <a:pt x="9" y="20"/>
                        </a:lnTo>
                        <a:lnTo>
                          <a:pt x="7" y="18"/>
                        </a:lnTo>
                        <a:lnTo>
                          <a:pt x="4" y="11"/>
                        </a:lnTo>
                        <a:lnTo>
                          <a:pt x="0" y="9"/>
                        </a:lnTo>
                        <a:lnTo>
                          <a:pt x="0" y="1"/>
                        </a:lnTo>
                        <a:lnTo>
                          <a:pt x="4" y="1"/>
                        </a:lnTo>
                        <a:lnTo>
                          <a:pt x="8" y="6"/>
                        </a:lnTo>
                        <a:lnTo>
                          <a:pt x="11" y="0"/>
                        </a:lnTo>
                        <a:lnTo>
                          <a:pt x="15" y="0"/>
                        </a:lnTo>
                        <a:lnTo>
                          <a:pt x="20" y="2"/>
                        </a:lnTo>
                        <a:lnTo>
                          <a:pt x="29" y="3"/>
                        </a:lnTo>
                        <a:lnTo>
                          <a:pt x="30" y="2"/>
                        </a:lnTo>
                        <a:lnTo>
                          <a:pt x="34" y="3"/>
                        </a:lnTo>
                        <a:lnTo>
                          <a:pt x="35" y="2"/>
                        </a:lnTo>
                        <a:lnTo>
                          <a:pt x="38" y="3"/>
                        </a:lnTo>
                        <a:lnTo>
                          <a:pt x="40" y="3"/>
                        </a:lnTo>
                        <a:lnTo>
                          <a:pt x="43" y="7"/>
                        </a:lnTo>
                        <a:lnTo>
                          <a:pt x="45" y="7"/>
                        </a:lnTo>
                        <a:lnTo>
                          <a:pt x="50" y="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0" name="Freeform 65"/>
                  <p:cNvSpPr>
                    <a:spLocks noChangeAspect="1"/>
                  </p:cNvSpPr>
                  <p:nvPr/>
                </p:nvSpPr>
                <p:spPr bwMode="auto">
                  <a:xfrm>
                    <a:off x="2797" y="1640"/>
                    <a:ext cx="104" cy="83"/>
                  </a:xfrm>
                  <a:custGeom>
                    <a:avLst/>
                    <a:gdLst>
                      <a:gd name="T0" fmla="*/ 269 w 80"/>
                      <a:gd name="T1" fmla="*/ 115 h 63"/>
                      <a:gd name="T2" fmla="*/ 274 w 80"/>
                      <a:gd name="T3" fmla="*/ 115 h 63"/>
                      <a:gd name="T4" fmla="*/ 278 w 80"/>
                      <a:gd name="T5" fmla="*/ 95 h 63"/>
                      <a:gd name="T6" fmla="*/ 298 w 80"/>
                      <a:gd name="T7" fmla="*/ 92 h 63"/>
                      <a:gd name="T8" fmla="*/ 278 w 80"/>
                      <a:gd name="T9" fmla="*/ 86 h 63"/>
                      <a:gd name="T10" fmla="*/ 274 w 80"/>
                      <a:gd name="T11" fmla="*/ 78 h 63"/>
                      <a:gd name="T12" fmla="*/ 278 w 80"/>
                      <a:gd name="T13" fmla="*/ 75 h 63"/>
                      <a:gd name="T14" fmla="*/ 270 w 80"/>
                      <a:gd name="T15" fmla="*/ 72 h 63"/>
                      <a:gd name="T16" fmla="*/ 259 w 80"/>
                      <a:gd name="T17" fmla="*/ 49 h 63"/>
                      <a:gd name="T18" fmla="*/ 186 w 80"/>
                      <a:gd name="T19" fmla="*/ 38 h 63"/>
                      <a:gd name="T20" fmla="*/ 136 w 80"/>
                      <a:gd name="T21" fmla="*/ 0 h 63"/>
                      <a:gd name="T22" fmla="*/ 136 w 80"/>
                      <a:gd name="T23" fmla="*/ 1 h 63"/>
                      <a:gd name="T24" fmla="*/ 134 w 80"/>
                      <a:gd name="T25" fmla="*/ 9 h 63"/>
                      <a:gd name="T26" fmla="*/ 131 w 80"/>
                      <a:gd name="T27" fmla="*/ 12 h 63"/>
                      <a:gd name="T28" fmla="*/ 114 w 80"/>
                      <a:gd name="T29" fmla="*/ 12 h 63"/>
                      <a:gd name="T30" fmla="*/ 108 w 80"/>
                      <a:gd name="T31" fmla="*/ 21 h 63"/>
                      <a:gd name="T32" fmla="*/ 92 w 80"/>
                      <a:gd name="T33" fmla="*/ 21 h 63"/>
                      <a:gd name="T34" fmla="*/ 96 w 80"/>
                      <a:gd name="T35" fmla="*/ 32 h 63"/>
                      <a:gd name="T36" fmla="*/ 96 w 80"/>
                      <a:gd name="T37" fmla="*/ 38 h 63"/>
                      <a:gd name="T38" fmla="*/ 103 w 80"/>
                      <a:gd name="T39" fmla="*/ 50 h 63"/>
                      <a:gd name="T40" fmla="*/ 96 w 80"/>
                      <a:gd name="T41" fmla="*/ 50 h 63"/>
                      <a:gd name="T42" fmla="*/ 83 w 80"/>
                      <a:gd name="T43" fmla="*/ 59 h 63"/>
                      <a:gd name="T44" fmla="*/ 83 w 80"/>
                      <a:gd name="T45" fmla="*/ 66 h 63"/>
                      <a:gd name="T46" fmla="*/ 86 w 80"/>
                      <a:gd name="T47" fmla="*/ 75 h 63"/>
                      <a:gd name="T48" fmla="*/ 71 w 80"/>
                      <a:gd name="T49" fmla="*/ 75 h 63"/>
                      <a:gd name="T50" fmla="*/ 60 w 80"/>
                      <a:gd name="T51" fmla="*/ 72 h 63"/>
                      <a:gd name="T52" fmla="*/ 55 w 80"/>
                      <a:gd name="T53" fmla="*/ 72 h 63"/>
                      <a:gd name="T54" fmla="*/ 51 w 80"/>
                      <a:gd name="T55" fmla="*/ 72 h 63"/>
                      <a:gd name="T56" fmla="*/ 46 w 80"/>
                      <a:gd name="T57" fmla="*/ 65 h 63"/>
                      <a:gd name="T58" fmla="*/ 38 w 80"/>
                      <a:gd name="T59" fmla="*/ 75 h 63"/>
                      <a:gd name="T60" fmla="*/ 16 w 80"/>
                      <a:gd name="T61" fmla="*/ 75 h 63"/>
                      <a:gd name="T62" fmla="*/ 0 w 80"/>
                      <a:gd name="T63" fmla="*/ 72 h 63"/>
                      <a:gd name="T64" fmla="*/ 12 w 80"/>
                      <a:gd name="T65" fmla="*/ 87 h 63"/>
                      <a:gd name="T66" fmla="*/ 27 w 80"/>
                      <a:gd name="T67" fmla="*/ 113 h 63"/>
                      <a:gd name="T68" fmla="*/ 38 w 80"/>
                      <a:gd name="T69" fmla="*/ 95 h 63"/>
                      <a:gd name="T70" fmla="*/ 78 w 80"/>
                      <a:gd name="T71" fmla="*/ 159 h 63"/>
                      <a:gd name="T72" fmla="*/ 88 w 80"/>
                      <a:gd name="T73" fmla="*/ 179 h 63"/>
                      <a:gd name="T74" fmla="*/ 140 w 80"/>
                      <a:gd name="T75" fmla="*/ 209 h 63"/>
                      <a:gd name="T76" fmla="*/ 203 w 80"/>
                      <a:gd name="T77" fmla="*/ 246 h 63"/>
                      <a:gd name="T78" fmla="*/ 214 w 80"/>
                      <a:gd name="T79" fmla="*/ 250 h 63"/>
                      <a:gd name="T80" fmla="*/ 214 w 80"/>
                      <a:gd name="T81" fmla="*/ 246 h 63"/>
                      <a:gd name="T82" fmla="*/ 198 w 80"/>
                      <a:gd name="T83" fmla="*/ 223 h 63"/>
                      <a:gd name="T84" fmla="*/ 192 w 80"/>
                      <a:gd name="T85" fmla="*/ 215 h 63"/>
                      <a:gd name="T86" fmla="*/ 182 w 80"/>
                      <a:gd name="T87" fmla="*/ 208 h 63"/>
                      <a:gd name="T88" fmla="*/ 140 w 80"/>
                      <a:gd name="T89" fmla="*/ 171 h 63"/>
                      <a:gd name="T90" fmla="*/ 140 w 80"/>
                      <a:gd name="T91" fmla="*/ 165 h 63"/>
                      <a:gd name="T92" fmla="*/ 134 w 80"/>
                      <a:gd name="T93" fmla="*/ 159 h 63"/>
                      <a:gd name="T94" fmla="*/ 123 w 80"/>
                      <a:gd name="T95" fmla="*/ 130 h 63"/>
                      <a:gd name="T96" fmla="*/ 108 w 80"/>
                      <a:gd name="T97" fmla="*/ 124 h 63"/>
                      <a:gd name="T98" fmla="*/ 108 w 80"/>
                      <a:gd name="T99" fmla="*/ 92 h 63"/>
                      <a:gd name="T100" fmla="*/ 123 w 80"/>
                      <a:gd name="T101" fmla="*/ 92 h 63"/>
                      <a:gd name="T102" fmla="*/ 136 w 80"/>
                      <a:gd name="T103" fmla="*/ 113 h 63"/>
                      <a:gd name="T104" fmla="*/ 148 w 80"/>
                      <a:gd name="T105" fmla="*/ 87 h 63"/>
                      <a:gd name="T106" fmla="*/ 162 w 80"/>
                      <a:gd name="T107" fmla="*/ 87 h 63"/>
                      <a:gd name="T108" fmla="*/ 182 w 80"/>
                      <a:gd name="T109" fmla="*/ 95 h 63"/>
                      <a:gd name="T110" fmla="*/ 214 w 80"/>
                      <a:gd name="T111" fmla="*/ 99 h 63"/>
                      <a:gd name="T112" fmla="*/ 220 w 80"/>
                      <a:gd name="T113" fmla="*/ 95 h 63"/>
                      <a:gd name="T114" fmla="*/ 235 w 80"/>
                      <a:gd name="T115" fmla="*/ 99 h 63"/>
                      <a:gd name="T116" fmla="*/ 237 w 80"/>
                      <a:gd name="T117" fmla="*/ 95 h 63"/>
                      <a:gd name="T118" fmla="*/ 248 w 80"/>
                      <a:gd name="T119" fmla="*/ 99 h 63"/>
                      <a:gd name="T120" fmla="*/ 257 w 80"/>
                      <a:gd name="T121" fmla="*/ 99 h 63"/>
                      <a:gd name="T122" fmla="*/ 269 w 80"/>
                      <a:gd name="T123" fmla="*/ 115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3"/>
                      <a:gd name="T188" fmla="*/ 80 w 80"/>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3">
                        <a:moveTo>
                          <a:pt x="72" y="29"/>
                        </a:moveTo>
                        <a:lnTo>
                          <a:pt x="74" y="29"/>
                        </a:lnTo>
                        <a:lnTo>
                          <a:pt x="75" y="24"/>
                        </a:lnTo>
                        <a:lnTo>
                          <a:pt x="80" y="23"/>
                        </a:lnTo>
                        <a:lnTo>
                          <a:pt x="75" y="21"/>
                        </a:lnTo>
                        <a:lnTo>
                          <a:pt x="74" y="20"/>
                        </a:lnTo>
                        <a:lnTo>
                          <a:pt x="75" y="19"/>
                        </a:lnTo>
                        <a:lnTo>
                          <a:pt x="73" y="18"/>
                        </a:lnTo>
                        <a:lnTo>
                          <a:pt x="70" y="12"/>
                        </a:lnTo>
                        <a:lnTo>
                          <a:pt x="50" y="10"/>
                        </a:lnTo>
                        <a:lnTo>
                          <a:pt x="37" y="0"/>
                        </a:lnTo>
                        <a:lnTo>
                          <a:pt x="37" y="1"/>
                        </a:lnTo>
                        <a:lnTo>
                          <a:pt x="36" y="2"/>
                        </a:lnTo>
                        <a:lnTo>
                          <a:pt x="35" y="3"/>
                        </a:lnTo>
                        <a:lnTo>
                          <a:pt x="31" y="3"/>
                        </a:lnTo>
                        <a:lnTo>
                          <a:pt x="29" y="5"/>
                        </a:lnTo>
                        <a:lnTo>
                          <a:pt x="25" y="5"/>
                        </a:lnTo>
                        <a:lnTo>
                          <a:pt x="26" y="8"/>
                        </a:lnTo>
                        <a:lnTo>
                          <a:pt x="26" y="10"/>
                        </a:lnTo>
                        <a:lnTo>
                          <a:pt x="28" y="13"/>
                        </a:lnTo>
                        <a:lnTo>
                          <a:pt x="26" y="13"/>
                        </a:lnTo>
                        <a:lnTo>
                          <a:pt x="22" y="15"/>
                        </a:lnTo>
                        <a:lnTo>
                          <a:pt x="22" y="17"/>
                        </a:lnTo>
                        <a:lnTo>
                          <a:pt x="23" y="19"/>
                        </a:lnTo>
                        <a:lnTo>
                          <a:pt x="19" y="19"/>
                        </a:lnTo>
                        <a:lnTo>
                          <a:pt x="16" y="18"/>
                        </a:lnTo>
                        <a:lnTo>
                          <a:pt x="15" y="18"/>
                        </a:lnTo>
                        <a:lnTo>
                          <a:pt x="14" y="18"/>
                        </a:lnTo>
                        <a:lnTo>
                          <a:pt x="12" y="16"/>
                        </a:lnTo>
                        <a:lnTo>
                          <a:pt x="10" y="19"/>
                        </a:lnTo>
                        <a:lnTo>
                          <a:pt x="4" y="19"/>
                        </a:lnTo>
                        <a:lnTo>
                          <a:pt x="0" y="18"/>
                        </a:lnTo>
                        <a:lnTo>
                          <a:pt x="3" y="22"/>
                        </a:lnTo>
                        <a:lnTo>
                          <a:pt x="7" y="28"/>
                        </a:lnTo>
                        <a:lnTo>
                          <a:pt x="10" y="24"/>
                        </a:lnTo>
                        <a:lnTo>
                          <a:pt x="21" y="40"/>
                        </a:lnTo>
                        <a:lnTo>
                          <a:pt x="24" y="45"/>
                        </a:lnTo>
                        <a:lnTo>
                          <a:pt x="38" y="53"/>
                        </a:lnTo>
                        <a:lnTo>
                          <a:pt x="55" y="62"/>
                        </a:lnTo>
                        <a:lnTo>
                          <a:pt x="58" y="63"/>
                        </a:lnTo>
                        <a:lnTo>
                          <a:pt x="58" y="62"/>
                        </a:lnTo>
                        <a:lnTo>
                          <a:pt x="53" y="56"/>
                        </a:lnTo>
                        <a:lnTo>
                          <a:pt x="52" y="54"/>
                        </a:lnTo>
                        <a:lnTo>
                          <a:pt x="49" y="52"/>
                        </a:lnTo>
                        <a:lnTo>
                          <a:pt x="38" y="43"/>
                        </a:lnTo>
                        <a:lnTo>
                          <a:pt x="38" y="42"/>
                        </a:lnTo>
                        <a:lnTo>
                          <a:pt x="36" y="40"/>
                        </a:lnTo>
                        <a:lnTo>
                          <a:pt x="33" y="33"/>
                        </a:lnTo>
                        <a:lnTo>
                          <a:pt x="29" y="31"/>
                        </a:lnTo>
                        <a:lnTo>
                          <a:pt x="29" y="23"/>
                        </a:lnTo>
                        <a:lnTo>
                          <a:pt x="33" y="23"/>
                        </a:lnTo>
                        <a:lnTo>
                          <a:pt x="37" y="28"/>
                        </a:lnTo>
                        <a:lnTo>
                          <a:pt x="40" y="22"/>
                        </a:lnTo>
                        <a:lnTo>
                          <a:pt x="44" y="22"/>
                        </a:lnTo>
                        <a:lnTo>
                          <a:pt x="49" y="24"/>
                        </a:lnTo>
                        <a:lnTo>
                          <a:pt x="58" y="25"/>
                        </a:lnTo>
                        <a:lnTo>
                          <a:pt x="59" y="24"/>
                        </a:lnTo>
                        <a:lnTo>
                          <a:pt x="63" y="25"/>
                        </a:lnTo>
                        <a:lnTo>
                          <a:pt x="64" y="24"/>
                        </a:lnTo>
                        <a:lnTo>
                          <a:pt x="67" y="25"/>
                        </a:lnTo>
                        <a:lnTo>
                          <a:pt x="69" y="25"/>
                        </a:lnTo>
                        <a:lnTo>
                          <a:pt x="72" y="29"/>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1" name="Freeform 66"/>
                  <p:cNvSpPr>
                    <a:spLocks noChangeAspect="1"/>
                  </p:cNvSpPr>
                  <p:nvPr/>
                </p:nvSpPr>
                <p:spPr bwMode="auto">
                  <a:xfrm>
                    <a:off x="2838" y="1599"/>
                    <a:ext cx="118" cy="57"/>
                  </a:xfrm>
                  <a:custGeom>
                    <a:avLst/>
                    <a:gdLst>
                      <a:gd name="T0" fmla="*/ 145 w 91"/>
                      <a:gd name="T1" fmla="*/ 178 h 43"/>
                      <a:gd name="T2" fmla="*/ 69 w 91"/>
                      <a:gd name="T3" fmla="*/ 167 h 43"/>
                      <a:gd name="T4" fmla="*/ 22 w 91"/>
                      <a:gd name="T5" fmla="*/ 126 h 43"/>
                      <a:gd name="T6" fmla="*/ 8 w 91"/>
                      <a:gd name="T7" fmla="*/ 115 h 43"/>
                      <a:gd name="T8" fmla="*/ 0 w 91"/>
                      <a:gd name="T9" fmla="*/ 106 h 43"/>
                      <a:gd name="T10" fmla="*/ 10 w 91"/>
                      <a:gd name="T11" fmla="*/ 102 h 43"/>
                      <a:gd name="T12" fmla="*/ 27 w 91"/>
                      <a:gd name="T13" fmla="*/ 58 h 43"/>
                      <a:gd name="T14" fmla="*/ 29 w 91"/>
                      <a:gd name="T15" fmla="*/ 53 h 43"/>
                      <a:gd name="T16" fmla="*/ 49 w 91"/>
                      <a:gd name="T17" fmla="*/ 28 h 43"/>
                      <a:gd name="T18" fmla="*/ 66 w 91"/>
                      <a:gd name="T19" fmla="*/ 37 h 43"/>
                      <a:gd name="T20" fmla="*/ 126 w 91"/>
                      <a:gd name="T21" fmla="*/ 37 h 43"/>
                      <a:gd name="T22" fmla="*/ 209 w 91"/>
                      <a:gd name="T23" fmla="*/ 0 h 43"/>
                      <a:gd name="T24" fmla="*/ 294 w 91"/>
                      <a:gd name="T25" fmla="*/ 0 h 43"/>
                      <a:gd name="T26" fmla="*/ 333 w 91"/>
                      <a:gd name="T27" fmla="*/ 36 h 43"/>
                      <a:gd name="T28" fmla="*/ 285 w 91"/>
                      <a:gd name="T29" fmla="*/ 86 h 43"/>
                      <a:gd name="T30" fmla="*/ 248 w 91"/>
                      <a:gd name="T31" fmla="*/ 150 h 43"/>
                      <a:gd name="T32" fmla="*/ 211 w 91"/>
                      <a:gd name="T33" fmla="*/ 160 h 43"/>
                      <a:gd name="T34" fmla="*/ 145 w 91"/>
                      <a:gd name="T35" fmla="*/ 17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43"/>
                      <a:gd name="T56" fmla="*/ 91 w 9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43">
                        <a:moveTo>
                          <a:pt x="39" y="43"/>
                        </a:moveTo>
                        <a:lnTo>
                          <a:pt x="19" y="41"/>
                        </a:lnTo>
                        <a:lnTo>
                          <a:pt x="6" y="31"/>
                        </a:lnTo>
                        <a:lnTo>
                          <a:pt x="2" y="29"/>
                        </a:lnTo>
                        <a:lnTo>
                          <a:pt x="0" y="26"/>
                        </a:lnTo>
                        <a:lnTo>
                          <a:pt x="3" y="25"/>
                        </a:lnTo>
                        <a:lnTo>
                          <a:pt x="7" y="14"/>
                        </a:lnTo>
                        <a:lnTo>
                          <a:pt x="8" y="13"/>
                        </a:lnTo>
                        <a:lnTo>
                          <a:pt x="13" y="7"/>
                        </a:lnTo>
                        <a:lnTo>
                          <a:pt x="18" y="9"/>
                        </a:lnTo>
                        <a:lnTo>
                          <a:pt x="35" y="9"/>
                        </a:lnTo>
                        <a:lnTo>
                          <a:pt x="57" y="0"/>
                        </a:lnTo>
                        <a:lnTo>
                          <a:pt x="80" y="0"/>
                        </a:lnTo>
                        <a:lnTo>
                          <a:pt x="91" y="8"/>
                        </a:lnTo>
                        <a:lnTo>
                          <a:pt x="78" y="21"/>
                        </a:lnTo>
                        <a:lnTo>
                          <a:pt x="67" y="36"/>
                        </a:lnTo>
                        <a:lnTo>
                          <a:pt x="58" y="39"/>
                        </a:lnTo>
                        <a:lnTo>
                          <a:pt x="39" y="4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2" name="Freeform 67"/>
                  <p:cNvSpPr>
                    <a:spLocks noChangeAspect="1"/>
                  </p:cNvSpPr>
                  <p:nvPr/>
                </p:nvSpPr>
                <p:spPr bwMode="auto">
                  <a:xfrm>
                    <a:off x="2893" y="1457"/>
                    <a:ext cx="38" cy="12"/>
                  </a:xfrm>
                  <a:custGeom>
                    <a:avLst/>
                    <a:gdLst>
                      <a:gd name="T0" fmla="*/ 37 w 29"/>
                      <a:gd name="T1" fmla="*/ 0 h 9"/>
                      <a:gd name="T2" fmla="*/ 37 w 29"/>
                      <a:gd name="T3" fmla="*/ 9 h 9"/>
                      <a:gd name="T4" fmla="*/ 1 w 29"/>
                      <a:gd name="T5" fmla="*/ 9 h 9"/>
                      <a:gd name="T6" fmla="*/ 1 w 29"/>
                      <a:gd name="T7" fmla="*/ 12 h 9"/>
                      <a:gd name="T8" fmla="*/ 9 w 29"/>
                      <a:gd name="T9" fmla="*/ 12 h 9"/>
                      <a:gd name="T10" fmla="*/ 9 w 29"/>
                      <a:gd name="T11" fmla="*/ 16 h 9"/>
                      <a:gd name="T12" fmla="*/ 1 w 29"/>
                      <a:gd name="T13" fmla="*/ 16 h 9"/>
                      <a:gd name="T14" fmla="*/ 0 w 29"/>
                      <a:gd name="T15" fmla="*/ 28 h 9"/>
                      <a:gd name="T16" fmla="*/ 29 w 29"/>
                      <a:gd name="T17" fmla="*/ 36 h 9"/>
                      <a:gd name="T18" fmla="*/ 113 w 29"/>
                      <a:gd name="T19" fmla="*/ 37 h 9"/>
                      <a:gd name="T20" fmla="*/ 109 w 29"/>
                      <a:gd name="T21" fmla="*/ 12 h 9"/>
                      <a:gd name="T22" fmla="*/ 66 w 29"/>
                      <a:gd name="T23" fmla="*/ 1 h 9"/>
                      <a:gd name="T24" fmla="*/ 37 w 29"/>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9"/>
                      <a:gd name="T41" fmla="*/ 29 w 2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9">
                        <a:moveTo>
                          <a:pt x="9" y="0"/>
                        </a:moveTo>
                        <a:lnTo>
                          <a:pt x="9" y="2"/>
                        </a:lnTo>
                        <a:lnTo>
                          <a:pt x="1" y="2"/>
                        </a:lnTo>
                        <a:lnTo>
                          <a:pt x="1" y="3"/>
                        </a:lnTo>
                        <a:lnTo>
                          <a:pt x="2" y="3"/>
                        </a:lnTo>
                        <a:lnTo>
                          <a:pt x="2" y="4"/>
                        </a:lnTo>
                        <a:lnTo>
                          <a:pt x="1" y="4"/>
                        </a:lnTo>
                        <a:lnTo>
                          <a:pt x="0" y="7"/>
                        </a:lnTo>
                        <a:lnTo>
                          <a:pt x="8" y="8"/>
                        </a:lnTo>
                        <a:lnTo>
                          <a:pt x="29" y="9"/>
                        </a:lnTo>
                        <a:lnTo>
                          <a:pt x="28" y="3"/>
                        </a:lnTo>
                        <a:lnTo>
                          <a:pt x="17" y="1"/>
                        </a:lnTo>
                        <a:lnTo>
                          <a:pt x="9"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3" name="Freeform 68"/>
                  <p:cNvSpPr>
                    <a:spLocks noChangeAspect="1"/>
                  </p:cNvSpPr>
                  <p:nvPr/>
                </p:nvSpPr>
                <p:spPr bwMode="auto">
                  <a:xfrm>
                    <a:off x="2911" y="1379"/>
                    <a:ext cx="21" cy="9"/>
                  </a:xfrm>
                  <a:custGeom>
                    <a:avLst/>
                    <a:gdLst>
                      <a:gd name="T0" fmla="*/ 64 w 16"/>
                      <a:gd name="T1" fmla="*/ 1 h 7"/>
                      <a:gd name="T2" fmla="*/ 9 w 16"/>
                      <a:gd name="T3" fmla="*/ 24 h 7"/>
                      <a:gd name="T4" fmla="*/ 0 w 16"/>
                      <a:gd name="T5" fmla="*/ 1 h 7"/>
                      <a:gd name="T6" fmla="*/ 50 w 16"/>
                      <a:gd name="T7" fmla="*/ 0 h 7"/>
                      <a:gd name="T8" fmla="*/ 64 w 16"/>
                      <a:gd name="T9" fmla="*/ 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16" y="1"/>
                        </a:moveTo>
                        <a:lnTo>
                          <a:pt x="2" y="7"/>
                        </a:lnTo>
                        <a:lnTo>
                          <a:pt x="0" y="1"/>
                        </a:lnTo>
                        <a:lnTo>
                          <a:pt x="13" y="0"/>
                        </a:lnTo>
                        <a:lnTo>
                          <a:pt x="16" y="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4" name="Freeform 69"/>
                  <p:cNvSpPr>
                    <a:spLocks noChangeAspect="1"/>
                  </p:cNvSpPr>
                  <p:nvPr/>
                </p:nvSpPr>
                <p:spPr bwMode="auto">
                  <a:xfrm>
                    <a:off x="2845" y="1572"/>
                    <a:ext cx="103" cy="38"/>
                  </a:xfrm>
                  <a:custGeom>
                    <a:avLst/>
                    <a:gdLst>
                      <a:gd name="T0" fmla="*/ 111 w 79"/>
                      <a:gd name="T1" fmla="*/ 0 h 29"/>
                      <a:gd name="T2" fmla="*/ 107 w 79"/>
                      <a:gd name="T3" fmla="*/ 12 h 29"/>
                      <a:gd name="T4" fmla="*/ 89 w 79"/>
                      <a:gd name="T5" fmla="*/ 22 h 29"/>
                      <a:gd name="T6" fmla="*/ 74 w 79"/>
                      <a:gd name="T7" fmla="*/ 28 h 29"/>
                      <a:gd name="T8" fmla="*/ 74 w 79"/>
                      <a:gd name="T9" fmla="*/ 37 h 29"/>
                      <a:gd name="T10" fmla="*/ 60 w 79"/>
                      <a:gd name="T11" fmla="*/ 50 h 29"/>
                      <a:gd name="T12" fmla="*/ 29 w 79"/>
                      <a:gd name="T13" fmla="*/ 54 h 29"/>
                      <a:gd name="T14" fmla="*/ 16 w 79"/>
                      <a:gd name="T15" fmla="*/ 54 h 29"/>
                      <a:gd name="T16" fmla="*/ 0 w 79"/>
                      <a:gd name="T17" fmla="*/ 54 h 29"/>
                      <a:gd name="T18" fmla="*/ 29 w 79"/>
                      <a:gd name="T19" fmla="*/ 104 h 29"/>
                      <a:gd name="T20" fmla="*/ 50 w 79"/>
                      <a:gd name="T21" fmla="*/ 113 h 29"/>
                      <a:gd name="T22" fmla="*/ 112 w 79"/>
                      <a:gd name="T23" fmla="*/ 113 h 29"/>
                      <a:gd name="T24" fmla="*/ 197 w 79"/>
                      <a:gd name="T25" fmla="*/ 77 h 29"/>
                      <a:gd name="T26" fmla="*/ 284 w 79"/>
                      <a:gd name="T27" fmla="*/ 77 h 29"/>
                      <a:gd name="T28" fmla="*/ 297 w 79"/>
                      <a:gd name="T29" fmla="*/ 37 h 29"/>
                      <a:gd name="T30" fmla="*/ 220 w 79"/>
                      <a:gd name="T31" fmla="*/ 16 h 29"/>
                      <a:gd name="T32" fmla="*/ 177 w 79"/>
                      <a:gd name="T33" fmla="*/ 21 h 29"/>
                      <a:gd name="T34" fmla="*/ 163 w 79"/>
                      <a:gd name="T35" fmla="*/ 9 h 29"/>
                      <a:gd name="T36" fmla="*/ 111 w 79"/>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29"/>
                      <a:gd name="T59" fmla="*/ 79 w 79"/>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29">
                        <a:moveTo>
                          <a:pt x="29" y="0"/>
                        </a:moveTo>
                        <a:lnTo>
                          <a:pt x="28" y="3"/>
                        </a:lnTo>
                        <a:lnTo>
                          <a:pt x="24" y="6"/>
                        </a:lnTo>
                        <a:lnTo>
                          <a:pt x="20" y="7"/>
                        </a:lnTo>
                        <a:lnTo>
                          <a:pt x="20" y="9"/>
                        </a:lnTo>
                        <a:lnTo>
                          <a:pt x="16" y="13"/>
                        </a:lnTo>
                        <a:lnTo>
                          <a:pt x="8" y="14"/>
                        </a:lnTo>
                        <a:lnTo>
                          <a:pt x="4" y="14"/>
                        </a:lnTo>
                        <a:lnTo>
                          <a:pt x="0" y="14"/>
                        </a:lnTo>
                        <a:lnTo>
                          <a:pt x="8" y="27"/>
                        </a:lnTo>
                        <a:lnTo>
                          <a:pt x="13" y="29"/>
                        </a:lnTo>
                        <a:lnTo>
                          <a:pt x="30" y="29"/>
                        </a:lnTo>
                        <a:lnTo>
                          <a:pt x="52" y="20"/>
                        </a:lnTo>
                        <a:lnTo>
                          <a:pt x="75" y="20"/>
                        </a:lnTo>
                        <a:lnTo>
                          <a:pt x="79" y="9"/>
                        </a:lnTo>
                        <a:lnTo>
                          <a:pt x="59" y="4"/>
                        </a:lnTo>
                        <a:lnTo>
                          <a:pt x="47" y="5"/>
                        </a:lnTo>
                        <a:lnTo>
                          <a:pt x="44" y="2"/>
                        </a:lnTo>
                        <a:lnTo>
                          <a:pt x="29"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5" name="Freeform 70"/>
                  <p:cNvSpPr>
                    <a:spLocks noChangeAspect="1"/>
                  </p:cNvSpPr>
                  <p:nvPr/>
                </p:nvSpPr>
                <p:spPr bwMode="auto">
                  <a:xfrm>
                    <a:off x="2942" y="1508"/>
                    <a:ext cx="323" cy="180"/>
                  </a:xfrm>
                  <a:custGeom>
                    <a:avLst/>
                    <a:gdLst>
                      <a:gd name="T0" fmla="*/ 492 w 248"/>
                      <a:gd name="T1" fmla="*/ 0 h 137"/>
                      <a:gd name="T2" fmla="*/ 455 w 248"/>
                      <a:gd name="T3" fmla="*/ 12 h 137"/>
                      <a:gd name="T4" fmla="*/ 393 w 248"/>
                      <a:gd name="T5" fmla="*/ 49 h 137"/>
                      <a:gd name="T6" fmla="*/ 393 w 248"/>
                      <a:gd name="T7" fmla="*/ 72 h 137"/>
                      <a:gd name="T8" fmla="*/ 307 w 248"/>
                      <a:gd name="T9" fmla="*/ 55 h 137"/>
                      <a:gd name="T10" fmla="*/ 220 w 248"/>
                      <a:gd name="T11" fmla="*/ 38 h 137"/>
                      <a:gd name="T12" fmla="*/ 134 w 248"/>
                      <a:gd name="T13" fmla="*/ 37 h 137"/>
                      <a:gd name="T14" fmla="*/ 49 w 248"/>
                      <a:gd name="T15" fmla="*/ 37 h 137"/>
                      <a:gd name="T16" fmla="*/ 74 w 248"/>
                      <a:gd name="T17" fmla="*/ 104 h 137"/>
                      <a:gd name="T18" fmla="*/ 66 w 248"/>
                      <a:gd name="T19" fmla="*/ 139 h 137"/>
                      <a:gd name="T20" fmla="*/ 22 w 248"/>
                      <a:gd name="T21" fmla="*/ 209 h 137"/>
                      <a:gd name="T22" fmla="*/ 16 w 248"/>
                      <a:gd name="T23" fmla="*/ 226 h 137"/>
                      <a:gd name="T24" fmla="*/ 0 w 248"/>
                      <a:gd name="T25" fmla="*/ 273 h 137"/>
                      <a:gd name="T26" fmla="*/ 39 w 248"/>
                      <a:gd name="T27" fmla="*/ 302 h 137"/>
                      <a:gd name="T28" fmla="*/ 39 w 248"/>
                      <a:gd name="T29" fmla="*/ 297 h 137"/>
                      <a:gd name="T30" fmla="*/ 139 w 248"/>
                      <a:gd name="T31" fmla="*/ 310 h 137"/>
                      <a:gd name="T32" fmla="*/ 228 w 248"/>
                      <a:gd name="T33" fmla="*/ 282 h 137"/>
                      <a:gd name="T34" fmla="*/ 275 w 248"/>
                      <a:gd name="T35" fmla="*/ 240 h 137"/>
                      <a:gd name="T36" fmla="*/ 287 w 248"/>
                      <a:gd name="T37" fmla="*/ 251 h 137"/>
                      <a:gd name="T38" fmla="*/ 324 w 248"/>
                      <a:gd name="T39" fmla="*/ 288 h 137"/>
                      <a:gd name="T40" fmla="*/ 370 w 248"/>
                      <a:gd name="T41" fmla="*/ 330 h 137"/>
                      <a:gd name="T42" fmla="*/ 409 w 248"/>
                      <a:gd name="T43" fmla="*/ 369 h 137"/>
                      <a:gd name="T44" fmla="*/ 455 w 248"/>
                      <a:gd name="T45" fmla="*/ 407 h 137"/>
                      <a:gd name="T46" fmla="*/ 492 w 248"/>
                      <a:gd name="T47" fmla="*/ 378 h 137"/>
                      <a:gd name="T48" fmla="*/ 511 w 248"/>
                      <a:gd name="T49" fmla="*/ 390 h 137"/>
                      <a:gd name="T50" fmla="*/ 505 w 248"/>
                      <a:gd name="T51" fmla="*/ 359 h 137"/>
                      <a:gd name="T52" fmla="*/ 512 w 248"/>
                      <a:gd name="T53" fmla="*/ 378 h 137"/>
                      <a:gd name="T54" fmla="*/ 546 w 248"/>
                      <a:gd name="T55" fmla="*/ 390 h 137"/>
                      <a:gd name="T56" fmla="*/ 495 w 248"/>
                      <a:gd name="T57" fmla="*/ 397 h 137"/>
                      <a:gd name="T58" fmla="*/ 521 w 248"/>
                      <a:gd name="T59" fmla="*/ 407 h 137"/>
                      <a:gd name="T60" fmla="*/ 561 w 248"/>
                      <a:gd name="T61" fmla="*/ 424 h 137"/>
                      <a:gd name="T62" fmla="*/ 607 w 248"/>
                      <a:gd name="T63" fmla="*/ 427 h 137"/>
                      <a:gd name="T64" fmla="*/ 560 w 248"/>
                      <a:gd name="T65" fmla="*/ 464 h 137"/>
                      <a:gd name="T66" fmla="*/ 593 w 248"/>
                      <a:gd name="T67" fmla="*/ 484 h 137"/>
                      <a:gd name="T68" fmla="*/ 619 w 248"/>
                      <a:gd name="T69" fmla="*/ 511 h 137"/>
                      <a:gd name="T70" fmla="*/ 628 w 248"/>
                      <a:gd name="T71" fmla="*/ 535 h 137"/>
                      <a:gd name="T72" fmla="*/ 695 w 248"/>
                      <a:gd name="T73" fmla="*/ 505 h 137"/>
                      <a:gd name="T74" fmla="*/ 733 w 248"/>
                      <a:gd name="T75" fmla="*/ 501 h 137"/>
                      <a:gd name="T76" fmla="*/ 765 w 248"/>
                      <a:gd name="T77" fmla="*/ 477 h 137"/>
                      <a:gd name="T78" fmla="*/ 722 w 248"/>
                      <a:gd name="T79" fmla="*/ 474 h 137"/>
                      <a:gd name="T80" fmla="*/ 673 w 248"/>
                      <a:gd name="T81" fmla="*/ 439 h 137"/>
                      <a:gd name="T82" fmla="*/ 685 w 248"/>
                      <a:gd name="T83" fmla="*/ 402 h 137"/>
                      <a:gd name="T84" fmla="*/ 679 w 248"/>
                      <a:gd name="T85" fmla="*/ 424 h 137"/>
                      <a:gd name="T86" fmla="*/ 694 w 248"/>
                      <a:gd name="T87" fmla="*/ 407 h 137"/>
                      <a:gd name="T88" fmla="*/ 765 w 248"/>
                      <a:gd name="T89" fmla="*/ 378 h 137"/>
                      <a:gd name="T90" fmla="*/ 847 w 248"/>
                      <a:gd name="T91" fmla="*/ 348 h 137"/>
                      <a:gd name="T92" fmla="*/ 869 w 248"/>
                      <a:gd name="T93" fmla="*/ 346 h 137"/>
                      <a:gd name="T94" fmla="*/ 888 w 248"/>
                      <a:gd name="T95" fmla="*/ 304 h 137"/>
                      <a:gd name="T96" fmla="*/ 930 w 248"/>
                      <a:gd name="T97" fmla="*/ 286 h 137"/>
                      <a:gd name="T98" fmla="*/ 901 w 248"/>
                      <a:gd name="T99" fmla="*/ 191 h 137"/>
                      <a:gd name="T100" fmla="*/ 819 w 248"/>
                      <a:gd name="T101" fmla="*/ 167 h 137"/>
                      <a:gd name="T102" fmla="*/ 745 w 248"/>
                      <a:gd name="T103" fmla="*/ 145 h 137"/>
                      <a:gd name="T104" fmla="*/ 711 w 248"/>
                      <a:gd name="T105" fmla="*/ 150 h 137"/>
                      <a:gd name="T106" fmla="*/ 645 w 248"/>
                      <a:gd name="T107" fmla="*/ 88 h 137"/>
                      <a:gd name="T108" fmla="*/ 582 w 248"/>
                      <a:gd name="T109" fmla="*/ 32 h 137"/>
                      <a:gd name="T110" fmla="*/ 572 w 248"/>
                      <a:gd name="T111" fmla="*/ 9 h 137"/>
                      <a:gd name="T112" fmla="*/ 492 w 248"/>
                      <a:gd name="T113" fmla="*/ 0 h 1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37"/>
                      <a:gd name="T173" fmla="*/ 248 w 248"/>
                      <a:gd name="T174" fmla="*/ 137 h 1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37">
                        <a:moveTo>
                          <a:pt x="131" y="0"/>
                        </a:moveTo>
                        <a:lnTo>
                          <a:pt x="121" y="3"/>
                        </a:lnTo>
                        <a:lnTo>
                          <a:pt x="105" y="12"/>
                        </a:lnTo>
                        <a:lnTo>
                          <a:pt x="105" y="18"/>
                        </a:lnTo>
                        <a:lnTo>
                          <a:pt x="82" y="14"/>
                        </a:lnTo>
                        <a:lnTo>
                          <a:pt x="59" y="10"/>
                        </a:lnTo>
                        <a:lnTo>
                          <a:pt x="36" y="9"/>
                        </a:lnTo>
                        <a:lnTo>
                          <a:pt x="13" y="9"/>
                        </a:lnTo>
                        <a:lnTo>
                          <a:pt x="20" y="27"/>
                        </a:lnTo>
                        <a:lnTo>
                          <a:pt x="18" y="36"/>
                        </a:lnTo>
                        <a:lnTo>
                          <a:pt x="6" y="53"/>
                        </a:lnTo>
                        <a:lnTo>
                          <a:pt x="4" y="58"/>
                        </a:lnTo>
                        <a:lnTo>
                          <a:pt x="0" y="69"/>
                        </a:lnTo>
                        <a:lnTo>
                          <a:pt x="11" y="77"/>
                        </a:lnTo>
                        <a:lnTo>
                          <a:pt x="11" y="76"/>
                        </a:lnTo>
                        <a:lnTo>
                          <a:pt x="37" y="79"/>
                        </a:lnTo>
                        <a:lnTo>
                          <a:pt x="61" y="72"/>
                        </a:lnTo>
                        <a:lnTo>
                          <a:pt x="73" y="62"/>
                        </a:lnTo>
                        <a:lnTo>
                          <a:pt x="77" y="64"/>
                        </a:lnTo>
                        <a:lnTo>
                          <a:pt x="87" y="74"/>
                        </a:lnTo>
                        <a:lnTo>
                          <a:pt x="98" y="84"/>
                        </a:lnTo>
                        <a:lnTo>
                          <a:pt x="109" y="94"/>
                        </a:lnTo>
                        <a:lnTo>
                          <a:pt x="121" y="104"/>
                        </a:lnTo>
                        <a:lnTo>
                          <a:pt x="131" y="97"/>
                        </a:lnTo>
                        <a:lnTo>
                          <a:pt x="136" y="100"/>
                        </a:lnTo>
                        <a:lnTo>
                          <a:pt x="135" y="91"/>
                        </a:lnTo>
                        <a:lnTo>
                          <a:pt x="137" y="97"/>
                        </a:lnTo>
                        <a:lnTo>
                          <a:pt x="146" y="100"/>
                        </a:lnTo>
                        <a:lnTo>
                          <a:pt x="132" y="101"/>
                        </a:lnTo>
                        <a:lnTo>
                          <a:pt x="139" y="104"/>
                        </a:lnTo>
                        <a:lnTo>
                          <a:pt x="150" y="108"/>
                        </a:lnTo>
                        <a:lnTo>
                          <a:pt x="162" y="109"/>
                        </a:lnTo>
                        <a:lnTo>
                          <a:pt x="149" y="119"/>
                        </a:lnTo>
                        <a:lnTo>
                          <a:pt x="158" y="123"/>
                        </a:lnTo>
                        <a:lnTo>
                          <a:pt x="165" y="130"/>
                        </a:lnTo>
                        <a:lnTo>
                          <a:pt x="167" y="137"/>
                        </a:lnTo>
                        <a:lnTo>
                          <a:pt x="186" y="129"/>
                        </a:lnTo>
                        <a:lnTo>
                          <a:pt x="196" y="128"/>
                        </a:lnTo>
                        <a:lnTo>
                          <a:pt x="204" y="122"/>
                        </a:lnTo>
                        <a:lnTo>
                          <a:pt x="192" y="121"/>
                        </a:lnTo>
                        <a:lnTo>
                          <a:pt x="180" y="112"/>
                        </a:lnTo>
                        <a:lnTo>
                          <a:pt x="183" y="103"/>
                        </a:lnTo>
                        <a:lnTo>
                          <a:pt x="181" y="108"/>
                        </a:lnTo>
                        <a:lnTo>
                          <a:pt x="185" y="104"/>
                        </a:lnTo>
                        <a:lnTo>
                          <a:pt x="204" y="97"/>
                        </a:lnTo>
                        <a:lnTo>
                          <a:pt x="226" y="89"/>
                        </a:lnTo>
                        <a:lnTo>
                          <a:pt x="232" y="88"/>
                        </a:lnTo>
                        <a:lnTo>
                          <a:pt x="237" y="78"/>
                        </a:lnTo>
                        <a:lnTo>
                          <a:pt x="248" y="73"/>
                        </a:lnTo>
                        <a:lnTo>
                          <a:pt x="240" y="49"/>
                        </a:lnTo>
                        <a:lnTo>
                          <a:pt x="219" y="43"/>
                        </a:lnTo>
                        <a:lnTo>
                          <a:pt x="199" y="37"/>
                        </a:lnTo>
                        <a:lnTo>
                          <a:pt x="190" y="38"/>
                        </a:lnTo>
                        <a:lnTo>
                          <a:pt x="172" y="23"/>
                        </a:lnTo>
                        <a:lnTo>
                          <a:pt x="155" y="8"/>
                        </a:lnTo>
                        <a:lnTo>
                          <a:pt x="153" y="2"/>
                        </a:lnTo>
                        <a:lnTo>
                          <a:pt x="131"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626" name="Freeform 71"/>
                  <p:cNvSpPr>
                    <a:spLocks noChangeAspect="1"/>
                  </p:cNvSpPr>
                  <p:nvPr/>
                </p:nvSpPr>
                <p:spPr bwMode="auto">
                  <a:xfrm>
                    <a:off x="2888" y="1650"/>
                    <a:ext cx="79" cy="96"/>
                  </a:xfrm>
                  <a:custGeom>
                    <a:avLst/>
                    <a:gdLst>
                      <a:gd name="T0" fmla="*/ 37 w 62"/>
                      <a:gd name="T1" fmla="*/ 59 h 73"/>
                      <a:gd name="T2" fmla="*/ 22 w 62"/>
                      <a:gd name="T3" fmla="*/ 64 h 73"/>
                      <a:gd name="T4" fmla="*/ 17 w 62"/>
                      <a:gd name="T5" fmla="*/ 84 h 73"/>
                      <a:gd name="T6" fmla="*/ 36 w 62"/>
                      <a:gd name="T7" fmla="*/ 84 h 73"/>
                      <a:gd name="T8" fmla="*/ 37 w 62"/>
                      <a:gd name="T9" fmla="*/ 88 h 73"/>
                      <a:gd name="T10" fmla="*/ 36 w 62"/>
                      <a:gd name="T11" fmla="*/ 103 h 73"/>
                      <a:gd name="T12" fmla="*/ 23 w 62"/>
                      <a:gd name="T13" fmla="*/ 110 h 73"/>
                      <a:gd name="T14" fmla="*/ 23 w 62"/>
                      <a:gd name="T15" fmla="*/ 116 h 73"/>
                      <a:gd name="T16" fmla="*/ 36 w 62"/>
                      <a:gd name="T17" fmla="*/ 122 h 73"/>
                      <a:gd name="T18" fmla="*/ 52 w 62"/>
                      <a:gd name="T19" fmla="*/ 142 h 73"/>
                      <a:gd name="T20" fmla="*/ 37 w 62"/>
                      <a:gd name="T21" fmla="*/ 150 h 73"/>
                      <a:gd name="T22" fmla="*/ 47 w 62"/>
                      <a:gd name="T23" fmla="*/ 159 h 73"/>
                      <a:gd name="T24" fmla="*/ 51 w 62"/>
                      <a:gd name="T25" fmla="*/ 174 h 73"/>
                      <a:gd name="T26" fmla="*/ 22 w 62"/>
                      <a:gd name="T27" fmla="*/ 178 h 73"/>
                      <a:gd name="T28" fmla="*/ 36 w 62"/>
                      <a:gd name="T29" fmla="*/ 188 h 73"/>
                      <a:gd name="T30" fmla="*/ 29 w 62"/>
                      <a:gd name="T31" fmla="*/ 201 h 73"/>
                      <a:gd name="T32" fmla="*/ 17 w 62"/>
                      <a:gd name="T33" fmla="*/ 188 h 73"/>
                      <a:gd name="T34" fmla="*/ 8 w 62"/>
                      <a:gd name="T35" fmla="*/ 209 h 73"/>
                      <a:gd name="T36" fmla="*/ 1 w 62"/>
                      <a:gd name="T37" fmla="*/ 216 h 73"/>
                      <a:gd name="T38" fmla="*/ 13 w 62"/>
                      <a:gd name="T39" fmla="*/ 234 h 73"/>
                      <a:gd name="T40" fmla="*/ 1 w 62"/>
                      <a:gd name="T41" fmla="*/ 237 h 73"/>
                      <a:gd name="T42" fmla="*/ 1 w 62"/>
                      <a:gd name="T43" fmla="*/ 238 h 73"/>
                      <a:gd name="T44" fmla="*/ 0 w 62"/>
                      <a:gd name="T45" fmla="*/ 247 h 73"/>
                      <a:gd name="T46" fmla="*/ 36 w 62"/>
                      <a:gd name="T47" fmla="*/ 274 h 73"/>
                      <a:gd name="T48" fmla="*/ 51 w 62"/>
                      <a:gd name="T49" fmla="*/ 287 h 73"/>
                      <a:gd name="T50" fmla="*/ 59 w 62"/>
                      <a:gd name="T51" fmla="*/ 238 h 73"/>
                      <a:gd name="T52" fmla="*/ 88 w 62"/>
                      <a:gd name="T53" fmla="*/ 247 h 73"/>
                      <a:gd name="T54" fmla="*/ 99 w 62"/>
                      <a:gd name="T55" fmla="*/ 287 h 73"/>
                      <a:gd name="T56" fmla="*/ 112 w 62"/>
                      <a:gd name="T57" fmla="*/ 284 h 73"/>
                      <a:gd name="T58" fmla="*/ 112 w 62"/>
                      <a:gd name="T59" fmla="*/ 275 h 73"/>
                      <a:gd name="T60" fmla="*/ 124 w 62"/>
                      <a:gd name="T61" fmla="*/ 267 h 73"/>
                      <a:gd name="T62" fmla="*/ 143 w 62"/>
                      <a:gd name="T63" fmla="*/ 274 h 73"/>
                      <a:gd name="T64" fmla="*/ 144 w 62"/>
                      <a:gd name="T65" fmla="*/ 264 h 73"/>
                      <a:gd name="T66" fmla="*/ 152 w 62"/>
                      <a:gd name="T67" fmla="*/ 264 h 73"/>
                      <a:gd name="T68" fmla="*/ 161 w 62"/>
                      <a:gd name="T69" fmla="*/ 264 h 73"/>
                      <a:gd name="T70" fmla="*/ 169 w 62"/>
                      <a:gd name="T71" fmla="*/ 264 h 73"/>
                      <a:gd name="T72" fmla="*/ 183 w 62"/>
                      <a:gd name="T73" fmla="*/ 254 h 73"/>
                      <a:gd name="T74" fmla="*/ 198 w 62"/>
                      <a:gd name="T75" fmla="*/ 274 h 73"/>
                      <a:gd name="T76" fmla="*/ 205 w 62"/>
                      <a:gd name="T77" fmla="*/ 264 h 73"/>
                      <a:gd name="T78" fmla="*/ 194 w 62"/>
                      <a:gd name="T79" fmla="*/ 238 h 73"/>
                      <a:gd name="T80" fmla="*/ 209 w 62"/>
                      <a:gd name="T81" fmla="*/ 209 h 73"/>
                      <a:gd name="T82" fmla="*/ 187 w 62"/>
                      <a:gd name="T83" fmla="*/ 171 h 73"/>
                      <a:gd name="T84" fmla="*/ 195 w 62"/>
                      <a:gd name="T85" fmla="*/ 125 h 73"/>
                      <a:gd name="T86" fmla="*/ 187 w 62"/>
                      <a:gd name="T87" fmla="*/ 108 h 73"/>
                      <a:gd name="T88" fmla="*/ 172 w 62"/>
                      <a:gd name="T89" fmla="*/ 99 h 73"/>
                      <a:gd name="T90" fmla="*/ 158 w 62"/>
                      <a:gd name="T91" fmla="*/ 99 h 73"/>
                      <a:gd name="T92" fmla="*/ 136 w 62"/>
                      <a:gd name="T93" fmla="*/ 84 h 73"/>
                      <a:gd name="T94" fmla="*/ 66 w 62"/>
                      <a:gd name="T95" fmla="*/ 0 h 73"/>
                      <a:gd name="T96" fmla="*/ 1 w 62"/>
                      <a:gd name="T97" fmla="*/ 16 h 73"/>
                      <a:gd name="T98" fmla="*/ 13 w 62"/>
                      <a:gd name="T99" fmla="*/ 38 h 73"/>
                      <a:gd name="T100" fmla="*/ 22 w 62"/>
                      <a:gd name="T101" fmla="*/ 42 h 73"/>
                      <a:gd name="T102" fmla="*/ 17 w 62"/>
                      <a:gd name="T103" fmla="*/ 49 h 73"/>
                      <a:gd name="T104" fmla="*/ 22 w 62"/>
                      <a:gd name="T105" fmla="*/ 50 h 73"/>
                      <a:gd name="T106" fmla="*/ 37 w 62"/>
                      <a:gd name="T107" fmla="*/ 5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3"/>
                      <a:gd name="T164" fmla="*/ 62 w 62"/>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3">
                        <a:moveTo>
                          <a:pt x="11" y="15"/>
                        </a:moveTo>
                        <a:lnTo>
                          <a:pt x="6" y="16"/>
                        </a:lnTo>
                        <a:lnTo>
                          <a:pt x="5" y="21"/>
                        </a:lnTo>
                        <a:lnTo>
                          <a:pt x="10" y="21"/>
                        </a:lnTo>
                        <a:lnTo>
                          <a:pt x="11" y="23"/>
                        </a:lnTo>
                        <a:lnTo>
                          <a:pt x="10" y="26"/>
                        </a:lnTo>
                        <a:lnTo>
                          <a:pt x="7" y="28"/>
                        </a:lnTo>
                        <a:lnTo>
                          <a:pt x="7" y="30"/>
                        </a:lnTo>
                        <a:lnTo>
                          <a:pt x="10" y="31"/>
                        </a:lnTo>
                        <a:lnTo>
                          <a:pt x="16" y="36"/>
                        </a:lnTo>
                        <a:lnTo>
                          <a:pt x="11" y="38"/>
                        </a:lnTo>
                        <a:lnTo>
                          <a:pt x="14" y="40"/>
                        </a:lnTo>
                        <a:lnTo>
                          <a:pt x="15" y="44"/>
                        </a:lnTo>
                        <a:lnTo>
                          <a:pt x="6" y="45"/>
                        </a:lnTo>
                        <a:lnTo>
                          <a:pt x="10" y="48"/>
                        </a:lnTo>
                        <a:lnTo>
                          <a:pt x="9" y="51"/>
                        </a:lnTo>
                        <a:lnTo>
                          <a:pt x="5" y="48"/>
                        </a:lnTo>
                        <a:lnTo>
                          <a:pt x="2" y="53"/>
                        </a:lnTo>
                        <a:lnTo>
                          <a:pt x="1" y="55"/>
                        </a:lnTo>
                        <a:lnTo>
                          <a:pt x="4" y="59"/>
                        </a:lnTo>
                        <a:lnTo>
                          <a:pt x="1" y="60"/>
                        </a:lnTo>
                        <a:lnTo>
                          <a:pt x="1" y="61"/>
                        </a:lnTo>
                        <a:lnTo>
                          <a:pt x="0" y="63"/>
                        </a:lnTo>
                        <a:lnTo>
                          <a:pt x="10" y="69"/>
                        </a:lnTo>
                        <a:lnTo>
                          <a:pt x="15" y="73"/>
                        </a:lnTo>
                        <a:lnTo>
                          <a:pt x="17" y="61"/>
                        </a:lnTo>
                        <a:lnTo>
                          <a:pt x="26" y="63"/>
                        </a:lnTo>
                        <a:lnTo>
                          <a:pt x="30" y="73"/>
                        </a:lnTo>
                        <a:lnTo>
                          <a:pt x="33" y="72"/>
                        </a:lnTo>
                        <a:lnTo>
                          <a:pt x="33" y="70"/>
                        </a:lnTo>
                        <a:lnTo>
                          <a:pt x="37" y="68"/>
                        </a:lnTo>
                        <a:lnTo>
                          <a:pt x="42" y="69"/>
                        </a:lnTo>
                        <a:lnTo>
                          <a:pt x="43" y="67"/>
                        </a:lnTo>
                        <a:lnTo>
                          <a:pt x="45" y="67"/>
                        </a:lnTo>
                        <a:lnTo>
                          <a:pt x="48" y="67"/>
                        </a:lnTo>
                        <a:lnTo>
                          <a:pt x="50" y="67"/>
                        </a:lnTo>
                        <a:lnTo>
                          <a:pt x="55" y="65"/>
                        </a:lnTo>
                        <a:lnTo>
                          <a:pt x="59" y="69"/>
                        </a:lnTo>
                        <a:lnTo>
                          <a:pt x="61" y="67"/>
                        </a:lnTo>
                        <a:lnTo>
                          <a:pt x="57" y="61"/>
                        </a:lnTo>
                        <a:lnTo>
                          <a:pt x="62" y="53"/>
                        </a:lnTo>
                        <a:lnTo>
                          <a:pt x="56" y="43"/>
                        </a:lnTo>
                        <a:lnTo>
                          <a:pt x="58" y="32"/>
                        </a:lnTo>
                        <a:lnTo>
                          <a:pt x="56" y="27"/>
                        </a:lnTo>
                        <a:lnTo>
                          <a:pt x="51" y="25"/>
                        </a:lnTo>
                        <a:lnTo>
                          <a:pt x="47" y="25"/>
                        </a:lnTo>
                        <a:lnTo>
                          <a:pt x="41" y="21"/>
                        </a:lnTo>
                        <a:lnTo>
                          <a:pt x="20" y="0"/>
                        </a:lnTo>
                        <a:lnTo>
                          <a:pt x="1" y="4"/>
                        </a:lnTo>
                        <a:lnTo>
                          <a:pt x="4" y="10"/>
                        </a:lnTo>
                        <a:lnTo>
                          <a:pt x="6" y="11"/>
                        </a:lnTo>
                        <a:lnTo>
                          <a:pt x="5" y="12"/>
                        </a:lnTo>
                        <a:lnTo>
                          <a:pt x="6" y="13"/>
                        </a:lnTo>
                        <a:lnTo>
                          <a:pt x="11" y="1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grpSp>
          </p:grpSp>
          <p:grpSp>
            <p:nvGrpSpPr>
              <p:cNvPr id="404" name="Group 72"/>
              <p:cNvGrpSpPr>
                <a:grpSpLocks noChangeAspect="1"/>
              </p:cNvGrpSpPr>
              <p:nvPr/>
            </p:nvGrpSpPr>
            <p:grpSpPr bwMode="auto">
              <a:xfrm>
                <a:off x="3641725" y="3139405"/>
                <a:ext cx="1822450" cy="2203450"/>
                <a:chOff x="2206" y="1852"/>
                <a:chExt cx="1368" cy="1655"/>
              </a:xfrm>
              <a:solidFill>
                <a:srgbClr val="C4FFA7"/>
              </a:solidFill>
            </p:grpSpPr>
            <p:sp>
              <p:nvSpPr>
                <p:cNvPr id="554" name="Freeform 73"/>
                <p:cNvSpPr>
                  <a:spLocks noChangeAspect="1"/>
                </p:cNvSpPr>
                <p:nvPr/>
              </p:nvSpPr>
              <p:spPr bwMode="auto">
                <a:xfrm>
                  <a:off x="3387" y="2419"/>
                  <a:ext cx="28" cy="36"/>
                </a:xfrm>
                <a:custGeom>
                  <a:avLst/>
                  <a:gdLst>
                    <a:gd name="T0" fmla="*/ 0 w 22"/>
                    <a:gd name="T1" fmla="*/ 112 h 27"/>
                    <a:gd name="T2" fmla="*/ 59 w 22"/>
                    <a:gd name="T3" fmla="*/ 113 h 27"/>
                    <a:gd name="T4" fmla="*/ 75 w 22"/>
                    <a:gd name="T5" fmla="*/ 79 h 27"/>
                    <a:gd name="T6" fmla="*/ 50 w 22"/>
                    <a:gd name="T7" fmla="*/ 0 h 27"/>
                    <a:gd name="T8" fmla="*/ 36 w 22"/>
                    <a:gd name="T9" fmla="*/ 1 h 27"/>
                    <a:gd name="T10" fmla="*/ 0 w 22"/>
                    <a:gd name="T11" fmla="*/ 112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0" y="26"/>
                      </a:moveTo>
                      <a:lnTo>
                        <a:pt x="17" y="27"/>
                      </a:lnTo>
                      <a:lnTo>
                        <a:pt x="22" y="19"/>
                      </a:lnTo>
                      <a:lnTo>
                        <a:pt x="15" y="0"/>
                      </a:lnTo>
                      <a:lnTo>
                        <a:pt x="10" y="1"/>
                      </a:lnTo>
                      <a:lnTo>
                        <a:pt x="0"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nvGrpSpPr>
                <p:cNvPr id="555" name="Group 74"/>
                <p:cNvGrpSpPr>
                  <a:grpSpLocks noChangeAspect="1"/>
                </p:cNvGrpSpPr>
                <p:nvPr/>
              </p:nvGrpSpPr>
              <p:grpSpPr bwMode="auto">
                <a:xfrm>
                  <a:off x="2206" y="1852"/>
                  <a:ext cx="1368" cy="1655"/>
                  <a:chOff x="2206" y="1852"/>
                  <a:chExt cx="1368" cy="1655"/>
                </a:xfrm>
                <a:grpFill/>
              </p:grpSpPr>
              <p:sp>
                <p:nvSpPr>
                  <p:cNvPr id="556" name="Freeform 75"/>
                  <p:cNvSpPr>
                    <a:spLocks noChangeAspect="1"/>
                  </p:cNvSpPr>
                  <p:nvPr/>
                </p:nvSpPr>
                <p:spPr bwMode="auto">
                  <a:xfrm>
                    <a:off x="3030" y="1981"/>
                    <a:ext cx="220" cy="227"/>
                  </a:xfrm>
                  <a:custGeom>
                    <a:avLst/>
                    <a:gdLst>
                      <a:gd name="T0" fmla="*/ 505 w 169"/>
                      <a:gd name="T1" fmla="*/ 252 h 172"/>
                      <a:gd name="T2" fmla="*/ 467 w 169"/>
                      <a:gd name="T3" fmla="*/ 189 h 172"/>
                      <a:gd name="T4" fmla="*/ 433 w 169"/>
                      <a:gd name="T5" fmla="*/ 124 h 172"/>
                      <a:gd name="T6" fmla="*/ 422 w 169"/>
                      <a:gd name="T7" fmla="*/ 127 h 172"/>
                      <a:gd name="T8" fmla="*/ 445 w 169"/>
                      <a:gd name="T9" fmla="*/ 186 h 172"/>
                      <a:gd name="T10" fmla="*/ 467 w 169"/>
                      <a:gd name="T11" fmla="*/ 236 h 172"/>
                      <a:gd name="T12" fmla="*/ 495 w 169"/>
                      <a:gd name="T13" fmla="*/ 285 h 172"/>
                      <a:gd name="T14" fmla="*/ 517 w 169"/>
                      <a:gd name="T15" fmla="*/ 333 h 172"/>
                      <a:gd name="T16" fmla="*/ 545 w 169"/>
                      <a:gd name="T17" fmla="*/ 387 h 172"/>
                      <a:gd name="T18" fmla="*/ 569 w 169"/>
                      <a:gd name="T19" fmla="*/ 437 h 172"/>
                      <a:gd name="T20" fmla="*/ 601 w 169"/>
                      <a:gd name="T21" fmla="*/ 484 h 172"/>
                      <a:gd name="T22" fmla="*/ 630 w 169"/>
                      <a:gd name="T23" fmla="*/ 533 h 172"/>
                      <a:gd name="T24" fmla="*/ 622 w 169"/>
                      <a:gd name="T25" fmla="*/ 538 h 172"/>
                      <a:gd name="T26" fmla="*/ 629 w 169"/>
                      <a:gd name="T27" fmla="*/ 589 h 172"/>
                      <a:gd name="T28" fmla="*/ 608 w 169"/>
                      <a:gd name="T29" fmla="*/ 616 h 172"/>
                      <a:gd name="T30" fmla="*/ 594 w 169"/>
                      <a:gd name="T31" fmla="*/ 614 h 172"/>
                      <a:gd name="T32" fmla="*/ 579 w 169"/>
                      <a:gd name="T33" fmla="*/ 648 h 172"/>
                      <a:gd name="T34" fmla="*/ 555 w 169"/>
                      <a:gd name="T35" fmla="*/ 663 h 172"/>
                      <a:gd name="T36" fmla="*/ 543 w 169"/>
                      <a:gd name="T37" fmla="*/ 690 h 172"/>
                      <a:gd name="T38" fmla="*/ 467 w 169"/>
                      <a:gd name="T39" fmla="*/ 681 h 172"/>
                      <a:gd name="T40" fmla="*/ 400 w 169"/>
                      <a:gd name="T41" fmla="*/ 674 h 172"/>
                      <a:gd name="T42" fmla="*/ 397 w 169"/>
                      <a:gd name="T43" fmla="*/ 655 h 172"/>
                      <a:gd name="T44" fmla="*/ 388 w 169"/>
                      <a:gd name="T45" fmla="*/ 674 h 172"/>
                      <a:gd name="T46" fmla="*/ 344 w 169"/>
                      <a:gd name="T47" fmla="*/ 674 h 172"/>
                      <a:gd name="T48" fmla="*/ 302 w 169"/>
                      <a:gd name="T49" fmla="*/ 674 h 172"/>
                      <a:gd name="T50" fmla="*/ 258 w 169"/>
                      <a:gd name="T51" fmla="*/ 674 h 172"/>
                      <a:gd name="T52" fmla="*/ 212 w 169"/>
                      <a:gd name="T53" fmla="*/ 674 h 172"/>
                      <a:gd name="T54" fmla="*/ 169 w 169"/>
                      <a:gd name="T55" fmla="*/ 674 h 172"/>
                      <a:gd name="T56" fmla="*/ 124 w 169"/>
                      <a:gd name="T57" fmla="*/ 674 h 172"/>
                      <a:gd name="T58" fmla="*/ 83 w 169"/>
                      <a:gd name="T59" fmla="*/ 674 h 172"/>
                      <a:gd name="T60" fmla="*/ 38 w 169"/>
                      <a:gd name="T61" fmla="*/ 674 h 172"/>
                      <a:gd name="T62" fmla="*/ 35 w 169"/>
                      <a:gd name="T63" fmla="*/ 610 h 172"/>
                      <a:gd name="T64" fmla="*/ 29 w 169"/>
                      <a:gd name="T65" fmla="*/ 540 h 172"/>
                      <a:gd name="T66" fmla="*/ 27 w 169"/>
                      <a:gd name="T67" fmla="*/ 475 h 172"/>
                      <a:gd name="T68" fmla="*/ 22 w 169"/>
                      <a:gd name="T69" fmla="*/ 410 h 172"/>
                      <a:gd name="T70" fmla="*/ 21 w 169"/>
                      <a:gd name="T71" fmla="*/ 339 h 172"/>
                      <a:gd name="T72" fmla="*/ 12 w 169"/>
                      <a:gd name="T73" fmla="*/ 276 h 172"/>
                      <a:gd name="T74" fmla="*/ 9 w 169"/>
                      <a:gd name="T75" fmla="*/ 211 h 172"/>
                      <a:gd name="T76" fmla="*/ 1 w 169"/>
                      <a:gd name="T77" fmla="*/ 150 h 172"/>
                      <a:gd name="T78" fmla="*/ 0 w 169"/>
                      <a:gd name="T79" fmla="*/ 92 h 172"/>
                      <a:gd name="T80" fmla="*/ 0 w 169"/>
                      <a:gd name="T81" fmla="*/ 38 h 172"/>
                      <a:gd name="T82" fmla="*/ 9 w 169"/>
                      <a:gd name="T83" fmla="*/ 0 h 172"/>
                      <a:gd name="T84" fmla="*/ 46 w 169"/>
                      <a:gd name="T85" fmla="*/ 0 h 172"/>
                      <a:gd name="T86" fmla="*/ 125 w 169"/>
                      <a:gd name="T87" fmla="*/ 26 h 172"/>
                      <a:gd name="T88" fmla="*/ 219 w 169"/>
                      <a:gd name="T89" fmla="*/ 50 h 172"/>
                      <a:gd name="T90" fmla="*/ 293 w 169"/>
                      <a:gd name="T91" fmla="*/ 26 h 172"/>
                      <a:gd name="T92" fmla="*/ 331 w 169"/>
                      <a:gd name="T93" fmla="*/ 1 h 172"/>
                      <a:gd name="T94" fmla="*/ 314 w 169"/>
                      <a:gd name="T95" fmla="*/ 12 h 172"/>
                      <a:gd name="T96" fmla="*/ 336 w 169"/>
                      <a:gd name="T97" fmla="*/ 1 h 172"/>
                      <a:gd name="T98" fmla="*/ 388 w 169"/>
                      <a:gd name="T99" fmla="*/ 21 h 172"/>
                      <a:gd name="T100" fmla="*/ 406 w 169"/>
                      <a:gd name="T101" fmla="*/ 34 h 172"/>
                      <a:gd name="T102" fmla="*/ 433 w 169"/>
                      <a:gd name="T103" fmla="*/ 37 h 172"/>
                      <a:gd name="T104" fmla="*/ 506 w 169"/>
                      <a:gd name="T105" fmla="*/ 21 h 172"/>
                      <a:gd name="T106" fmla="*/ 534 w 169"/>
                      <a:gd name="T107" fmla="*/ 86 h 172"/>
                      <a:gd name="T108" fmla="*/ 557 w 169"/>
                      <a:gd name="T109" fmla="*/ 150 h 172"/>
                      <a:gd name="T110" fmla="*/ 545 w 169"/>
                      <a:gd name="T111" fmla="*/ 202 h 172"/>
                      <a:gd name="T112" fmla="*/ 534 w 169"/>
                      <a:gd name="T113" fmla="*/ 265 h 172"/>
                      <a:gd name="T114" fmla="*/ 505 w 169"/>
                      <a:gd name="T115" fmla="*/ 252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9"/>
                      <a:gd name="T175" fmla="*/ 0 h 172"/>
                      <a:gd name="T176" fmla="*/ 169 w 169"/>
                      <a:gd name="T177" fmla="*/ 172 h 1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9" h="172">
                        <a:moveTo>
                          <a:pt x="135" y="63"/>
                        </a:moveTo>
                        <a:lnTo>
                          <a:pt x="125" y="47"/>
                        </a:lnTo>
                        <a:lnTo>
                          <a:pt x="116" y="31"/>
                        </a:lnTo>
                        <a:lnTo>
                          <a:pt x="113" y="32"/>
                        </a:lnTo>
                        <a:lnTo>
                          <a:pt x="119" y="46"/>
                        </a:lnTo>
                        <a:lnTo>
                          <a:pt x="125" y="59"/>
                        </a:lnTo>
                        <a:lnTo>
                          <a:pt x="132" y="71"/>
                        </a:lnTo>
                        <a:lnTo>
                          <a:pt x="138" y="83"/>
                        </a:lnTo>
                        <a:lnTo>
                          <a:pt x="146" y="96"/>
                        </a:lnTo>
                        <a:lnTo>
                          <a:pt x="152" y="109"/>
                        </a:lnTo>
                        <a:lnTo>
                          <a:pt x="161" y="121"/>
                        </a:lnTo>
                        <a:lnTo>
                          <a:pt x="169" y="133"/>
                        </a:lnTo>
                        <a:lnTo>
                          <a:pt x="167" y="134"/>
                        </a:lnTo>
                        <a:lnTo>
                          <a:pt x="168" y="147"/>
                        </a:lnTo>
                        <a:lnTo>
                          <a:pt x="163" y="154"/>
                        </a:lnTo>
                        <a:lnTo>
                          <a:pt x="159" y="153"/>
                        </a:lnTo>
                        <a:lnTo>
                          <a:pt x="155" y="162"/>
                        </a:lnTo>
                        <a:lnTo>
                          <a:pt x="148" y="165"/>
                        </a:lnTo>
                        <a:lnTo>
                          <a:pt x="145" y="172"/>
                        </a:lnTo>
                        <a:lnTo>
                          <a:pt x="125" y="170"/>
                        </a:lnTo>
                        <a:lnTo>
                          <a:pt x="107" y="168"/>
                        </a:lnTo>
                        <a:lnTo>
                          <a:pt x="106" y="164"/>
                        </a:lnTo>
                        <a:lnTo>
                          <a:pt x="104" y="168"/>
                        </a:lnTo>
                        <a:lnTo>
                          <a:pt x="92" y="168"/>
                        </a:lnTo>
                        <a:lnTo>
                          <a:pt x="81" y="168"/>
                        </a:lnTo>
                        <a:lnTo>
                          <a:pt x="69" y="168"/>
                        </a:lnTo>
                        <a:lnTo>
                          <a:pt x="57" y="168"/>
                        </a:lnTo>
                        <a:lnTo>
                          <a:pt x="45" y="168"/>
                        </a:lnTo>
                        <a:lnTo>
                          <a:pt x="33" y="168"/>
                        </a:lnTo>
                        <a:lnTo>
                          <a:pt x="22" y="168"/>
                        </a:lnTo>
                        <a:lnTo>
                          <a:pt x="10" y="168"/>
                        </a:lnTo>
                        <a:lnTo>
                          <a:pt x="9" y="152"/>
                        </a:lnTo>
                        <a:lnTo>
                          <a:pt x="8" y="135"/>
                        </a:lnTo>
                        <a:lnTo>
                          <a:pt x="7" y="119"/>
                        </a:lnTo>
                        <a:lnTo>
                          <a:pt x="6" y="103"/>
                        </a:lnTo>
                        <a:lnTo>
                          <a:pt x="5" y="85"/>
                        </a:lnTo>
                        <a:lnTo>
                          <a:pt x="3" y="69"/>
                        </a:lnTo>
                        <a:lnTo>
                          <a:pt x="2" y="53"/>
                        </a:lnTo>
                        <a:lnTo>
                          <a:pt x="1" y="37"/>
                        </a:lnTo>
                        <a:lnTo>
                          <a:pt x="0" y="23"/>
                        </a:lnTo>
                        <a:lnTo>
                          <a:pt x="0" y="10"/>
                        </a:lnTo>
                        <a:lnTo>
                          <a:pt x="2" y="0"/>
                        </a:lnTo>
                        <a:lnTo>
                          <a:pt x="12" y="0"/>
                        </a:lnTo>
                        <a:lnTo>
                          <a:pt x="34" y="6"/>
                        </a:lnTo>
                        <a:lnTo>
                          <a:pt x="58" y="13"/>
                        </a:lnTo>
                        <a:lnTo>
                          <a:pt x="78" y="6"/>
                        </a:lnTo>
                        <a:lnTo>
                          <a:pt x="88" y="1"/>
                        </a:lnTo>
                        <a:lnTo>
                          <a:pt x="84" y="3"/>
                        </a:lnTo>
                        <a:lnTo>
                          <a:pt x="90" y="1"/>
                        </a:lnTo>
                        <a:lnTo>
                          <a:pt x="104" y="5"/>
                        </a:lnTo>
                        <a:lnTo>
                          <a:pt x="108" y="8"/>
                        </a:lnTo>
                        <a:lnTo>
                          <a:pt x="116" y="9"/>
                        </a:lnTo>
                        <a:lnTo>
                          <a:pt x="136" y="5"/>
                        </a:lnTo>
                        <a:lnTo>
                          <a:pt x="143" y="21"/>
                        </a:lnTo>
                        <a:lnTo>
                          <a:pt x="149" y="37"/>
                        </a:lnTo>
                        <a:lnTo>
                          <a:pt x="146" y="51"/>
                        </a:lnTo>
                        <a:lnTo>
                          <a:pt x="143" y="66"/>
                        </a:lnTo>
                        <a:lnTo>
                          <a:pt x="135" y="6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7" name="Freeform 76"/>
                  <p:cNvSpPr>
                    <a:spLocks noChangeAspect="1"/>
                  </p:cNvSpPr>
                  <p:nvPr/>
                </p:nvSpPr>
                <p:spPr bwMode="auto">
                  <a:xfrm>
                    <a:off x="3132" y="2731"/>
                    <a:ext cx="38" cy="38"/>
                  </a:xfrm>
                  <a:custGeom>
                    <a:avLst/>
                    <a:gdLst>
                      <a:gd name="T0" fmla="*/ 38 w 29"/>
                      <a:gd name="T1" fmla="*/ 28 h 29"/>
                      <a:gd name="T2" fmla="*/ 16 w 29"/>
                      <a:gd name="T3" fmla="*/ 71 h 29"/>
                      <a:gd name="T4" fmla="*/ 0 w 29"/>
                      <a:gd name="T5" fmla="*/ 113 h 29"/>
                      <a:gd name="T6" fmla="*/ 1 w 29"/>
                      <a:gd name="T7" fmla="*/ 113 h 29"/>
                      <a:gd name="T8" fmla="*/ 59 w 29"/>
                      <a:gd name="T9" fmla="*/ 109 h 29"/>
                      <a:gd name="T10" fmla="*/ 63 w 29"/>
                      <a:gd name="T11" fmla="*/ 88 h 29"/>
                      <a:gd name="T12" fmla="*/ 96 w 29"/>
                      <a:gd name="T13" fmla="*/ 93 h 29"/>
                      <a:gd name="T14" fmla="*/ 113 w 29"/>
                      <a:gd name="T15" fmla="*/ 86 h 29"/>
                      <a:gd name="T16" fmla="*/ 93 w 29"/>
                      <a:gd name="T17" fmla="*/ 0 h 29"/>
                      <a:gd name="T18" fmla="*/ 59 w 29"/>
                      <a:gd name="T19" fmla="*/ 28 h 29"/>
                      <a:gd name="T20" fmla="*/ 38 w 29"/>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0" y="7"/>
                        </a:moveTo>
                        <a:lnTo>
                          <a:pt x="4" y="18"/>
                        </a:lnTo>
                        <a:lnTo>
                          <a:pt x="0" y="29"/>
                        </a:lnTo>
                        <a:lnTo>
                          <a:pt x="1" y="29"/>
                        </a:lnTo>
                        <a:lnTo>
                          <a:pt x="15" y="28"/>
                        </a:lnTo>
                        <a:lnTo>
                          <a:pt x="16" y="23"/>
                        </a:lnTo>
                        <a:lnTo>
                          <a:pt x="25" y="24"/>
                        </a:lnTo>
                        <a:lnTo>
                          <a:pt x="29" y="22"/>
                        </a:lnTo>
                        <a:lnTo>
                          <a:pt x="24" y="0"/>
                        </a:lnTo>
                        <a:lnTo>
                          <a:pt x="15" y="7"/>
                        </a:lnTo>
                        <a:lnTo>
                          <a:pt x="10"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8" name="Freeform 77"/>
                  <p:cNvSpPr>
                    <a:spLocks noChangeAspect="1"/>
                  </p:cNvSpPr>
                  <p:nvPr/>
                </p:nvSpPr>
                <p:spPr bwMode="auto">
                  <a:xfrm>
                    <a:off x="2824" y="2168"/>
                    <a:ext cx="203" cy="365"/>
                  </a:xfrm>
                  <a:custGeom>
                    <a:avLst/>
                    <a:gdLst>
                      <a:gd name="T0" fmla="*/ 560 w 157"/>
                      <a:gd name="T1" fmla="*/ 276 h 278"/>
                      <a:gd name="T2" fmla="*/ 507 w 157"/>
                      <a:gd name="T3" fmla="*/ 238 h 278"/>
                      <a:gd name="T4" fmla="*/ 449 w 157"/>
                      <a:gd name="T5" fmla="*/ 209 h 278"/>
                      <a:gd name="T6" fmla="*/ 393 w 157"/>
                      <a:gd name="T7" fmla="*/ 172 h 278"/>
                      <a:gd name="T8" fmla="*/ 341 w 157"/>
                      <a:gd name="T9" fmla="*/ 137 h 278"/>
                      <a:gd name="T10" fmla="*/ 283 w 157"/>
                      <a:gd name="T11" fmla="*/ 104 h 278"/>
                      <a:gd name="T12" fmla="*/ 228 w 157"/>
                      <a:gd name="T13" fmla="*/ 72 h 278"/>
                      <a:gd name="T14" fmla="*/ 172 w 157"/>
                      <a:gd name="T15" fmla="*/ 38 h 278"/>
                      <a:gd name="T16" fmla="*/ 115 w 157"/>
                      <a:gd name="T17" fmla="*/ 0 h 278"/>
                      <a:gd name="T18" fmla="*/ 65 w 157"/>
                      <a:gd name="T19" fmla="*/ 38 h 278"/>
                      <a:gd name="T20" fmla="*/ 69 w 157"/>
                      <a:gd name="T21" fmla="*/ 88 h 278"/>
                      <a:gd name="T22" fmla="*/ 75 w 157"/>
                      <a:gd name="T23" fmla="*/ 137 h 278"/>
                      <a:gd name="T24" fmla="*/ 124 w 157"/>
                      <a:gd name="T25" fmla="*/ 219 h 278"/>
                      <a:gd name="T26" fmla="*/ 109 w 157"/>
                      <a:gd name="T27" fmla="*/ 240 h 278"/>
                      <a:gd name="T28" fmla="*/ 109 w 157"/>
                      <a:gd name="T29" fmla="*/ 297 h 278"/>
                      <a:gd name="T30" fmla="*/ 103 w 157"/>
                      <a:gd name="T31" fmla="*/ 348 h 278"/>
                      <a:gd name="T32" fmla="*/ 102 w 157"/>
                      <a:gd name="T33" fmla="*/ 400 h 278"/>
                      <a:gd name="T34" fmla="*/ 102 w 157"/>
                      <a:gd name="T35" fmla="*/ 453 h 278"/>
                      <a:gd name="T36" fmla="*/ 74 w 157"/>
                      <a:gd name="T37" fmla="*/ 491 h 278"/>
                      <a:gd name="T38" fmla="*/ 50 w 157"/>
                      <a:gd name="T39" fmla="*/ 533 h 278"/>
                      <a:gd name="T40" fmla="*/ 22 w 157"/>
                      <a:gd name="T41" fmla="*/ 572 h 278"/>
                      <a:gd name="T42" fmla="*/ 0 w 157"/>
                      <a:gd name="T43" fmla="*/ 611 h 278"/>
                      <a:gd name="T44" fmla="*/ 0 w 157"/>
                      <a:gd name="T45" fmla="*/ 667 h 278"/>
                      <a:gd name="T46" fmla="*/ 27 w 157"/>
                      <a:gd name="T47" fmla="*/ 710 h 278"/>
                      <a:gd name="T48" fmla="*/ 47 w 157"/>
                      <a:gd name="T49" fmla="*/ 710 h 278"/>
                      <a:gd name="T50" fmla="*/ 74 w 157"/>
                      <a:gd name="T51" fmla="*/ 776 h 278"/>
                      <a:gd name="T52" fmla="*/ 79 w 157"/>
                      <a:gd name="T53" fmla="*/ 852 h 278"/>
                      <a:gd name="T54" fmla="*/ 115 w 157"/>
                      <a:gd name="T55" fmla="*/ 920 h 278"/>
                      <a:gd name="T56" fmla="*/ 53 w 157"/>
                      <a:gd name="T57" fmla="*/ 920 h 278"/>
                      <a:gd name="T58" fmla="*/ 27 w 157"/>
                      <a:gd name="T59" fmla="*/ 937 h 278"/>
                      <a:gd name="T60" fmla="*/ 74 w 157"/>
                      <a:gd name="T61" fmla="*/ 998 h 278"/>
                      <a:gd name="T62" fmla="*/ 109 w 157"/>
                      <a:gd name="T63" fmla="*/ 1084 h 278"/>
                      <a:gd name="T64" fmla="*/ 160 w 157"/>
                      <a:gd name="T65" fmla="*/ 1070 h 278"/>
                      <a:gd name="T66" fmla="*/ 171 w 157"/>
                      <a:gd name="T67" fmla="*/ 1075 h 278"/>
                      <a:gd name="T68" fmla="*/ 199 w 157"/>
                      <a:gd name="T69" fmla="*/ 1073 h 278"/>
                      <a:gd name="T70" fmla="*/ 279 w 157"/>
                      <a:gd name="T71" fmla="*/ 1053 h 278"/>
                      <a:gd name="T72" fmla="*/ 304 w 157"/>
                      <a:gd name="T73" fmla="*/ 1019 h 278"/>
                      <a:gd name="T74" fmla="*/ 296 w 157"/>
                      <a:gd name="T75" fmla="*/ 998 h 278"/>
                      <a:gd name="T76" fmla="*/ 375 w 157"/>
                      <a:gd name="T77" fmla="*/ 985 h 278"/>
                      <a:gd name="T78" fmla="*/ 418 w 157"/>
                      <a:gd name="T79" fmla="*/ 927 h 278"/>
                      <a:gd name="T80" fmla="*/ 458 w 157"/>
                      <a:gd name="T81" fmla="*/ 874 h 278"/>
                      <a:gd name="T82" fmla="*/ 515 w 157"/>
                      <a:gd name="T83" fmla="*/ 855 h 278"/>
                      <a:gd name="T84" fmla="*/ 508 w 157"/>
                      <a:gd name="T85" fmla="*/ 819 h 278"/>
                      <a:gd name="T86" fmla="*/ 497 w 157"/>
                      <a:gd name="T87" fmla="*/ 786 h 278"/>
                      <a:gd name="T88" fmla="*/ 473 w 157"/>
                      <a:gd name="T89" fmla="*/ 731 h 278"/>
                      <a:gd name="T90" fmla="*/ 456 w 157"/>
                      <a:gd name="T91" fmla="*/ 731 h 278"/>
                      <a:gd name="T92" fmla="*/ 473 w 157"/>
                      <a:gd name="T93" fmla="*/ 674 h 278"/>
                      <a:gd name="T94" fmla="*/ 478 w 157"/>
                      <a:gd name="T95" fmla="*/ 649 h 278"/>
                      <a:gd name="T96" fmla="*/ 489 w 157"/>
                      <a:gd name="T97" fmla="*/ 628 h 278"/>
                      <a:gd name="T98" fmla="*/ 489 w 157"/>
                      <a:gd name="T99" fmla="*/ 607 h 278"/>
                      <a:gd name="T100" fmla="*/ 515 w 157"/>
                      <a:gd name="T101" fmla="*/ 550 h 278"/>
                      <a:gd name="T102" fmla="*/ 531 w 157"/>
                      <a:gd name="T103" fmla="*/ 534 h 278"/>
                      <a:gd name="T104" fmla="*/ 566 w 157"/>
                      <a:gd name="T105" fmla="*/ 533 h 278"/>
                      <a:gd name="T106" fmla="*/ 566 w 157"/>
                      <a:gd name="T107" fmla="*/ 469 h 278"/>
                      <a:gd name="T108" fmla="*/ 564 w 157"/>
                      <a:gd name="T109" fmla="*/ 400 h 278"/>
                      <a:gd name="T110" fmla="*/ 564 w 157"/>
                      <a:gd name="T111" fmla="*/ 340 h 278"/>
                      <a:gd name="T112" fmla="*/ 560 w 157"/>
                      <a:gd name="T113" fmla="*/ 276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278"/>
                      <a:gd name="T173" fmla="*/ 157 w 157"/>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278">
                        <a:moveTo>
                          <a:pt x="155" y="71"/>
                        </a:moveTo>
                        <a:lnTo>
                          <a:pt x="140" y="61"/>
                        </a:lnTo>
                        <a:lnTo>
                          <a:pt x="124" y="53"/>
                        </a:lnTo>
                        <a:lnTo>
                          <a:pt x="109" y="44"/>
                        </a:lnTo>
                        <a:lnTo>
                          <a:pt x="94" y="35"/>
                        </a:lnTo>
                        <a:lnTo>
                          <a:pt x="78" y="27"/>
                        </a:lnTo>
                        <a:lnTo>
                          <a:pt x="63" y="18"/>
                        </a:lnTo>
                        <a:lnTo>
                          <a:pt x="48" y="10"/>
                        </a:lnTo>
                        <a:lnTo>
                          <a:pt x="32" y="0"/>
                        </a:lnTo>
                        <a:lnTo>
                          <a:pt x="18" y="10"/>
                        </a:lnTo>
                        <a:lnTo>
                          <a:pt x="19" y="23"/>
                        </a:lnTo>
                        <a:lnTo>
                          <a:pt x="21" y="35"/>
                        </a:lnTo>
                        <a:lnTo>
                          <a:pt x="34" y="56"/>
                        </a:lnTo>
                        <a:lnTo>
                          <a:pt x="30" y="62"/>
                        </a:lnTo>
                        <a:lnTo>
                          <a:pt x="30" y="76"/>
                        </a:lnTo>
                        <a:lnTo>
                          <a:pt x="29" y="89"/>
                        </a:lnTo>
                        <a:lnTo>
                          <a:pt x="28" y="103"/>
                        </a:lnTo>
                        <a:lnTo>
                          <a:pt x="28" y="116"/>
                        </a:lnTo>
                        <a:lnTo>
                          <a:pt x="20" y="126"/>
                        </a:lnTo>
                        <a:lnTo>
                          <a:pt x="14" y="136"/>
                        </a:lnTo>
                        <a:lnTo>
                          <a:pt x="6" y="147"/>
                        </a:lnTo>
                        <a:lnTo>
                          <a:pt x="0" y="157"/>
                        </a:lnTo>
                        <a:lnTo>
                          <a:pt x="0" y="171"/>
                        </a:lnTo>
                        <a:lnTo>
                          <a:pt x="7" y="182"/>
                        </a:lnTo>
                        <a:lnTo>
                          <a:pt x="13" y="182"/>
                        </a:lnTo>
                        <a:lnTo>
                          <a:pt x="20" y="199"/>
                        </a:lnTo>
                        <a:lnTo>
                          <a:pt x="22" y="218"/>
                        </a:lnTo>
                        <a:lnTo>
                          <a:pt x="32" y="236"/>
                        </a:lnTo>
                        <a:lnTo>
                          <a:pt x="15" y="236"/>
                        </a:lnTo>
                        <a:lnTo>
                          <a:pt x="7" y="240"/>
                        </a:lnTo>
                        <a:lnTo>
                          <a:pt x="20" y="256"/>
                        </a:lnTo>
                        <a:lnTo>
                          <a:pt x="30" y="278"/>
                        </a:lnTo>
                        <a:lnTo>
                          <a:pt x="44" y="274"/>
                        </a:lnTo>
                        <a:lnTo>
                          <a:pt x="47" y="276"/>
                        </a:lnTo>
                        <a:lnTo>
                          <a:pt x="55" y="275"/>
                        </a:lnTo>
                        <a:lnTo>
                          <a:pt x="77" y="270"/>
                        </a:lnTo>
                        <a:lnTo>
                          <a:pt x="84" y="261"/>
                        </a:lnTo>
                        <a:lnTo>
                          <a:pt x="82" y="256"/>
                        </a:lnTo>
                        <a:lnTo>
                          <a:pt x="104" y="252"/>
                        </a:lnTo>
                        <a:lnTo>
                          <a:pt x="115" y="238"/>
                        </a:lnTo>
                        <a:lnTo>
                          <a:pt x="127" y="224"/>
                        </a:lnTo>
                        <a:lnTo>
                          <a:pt x="142" y="219"/>
                        </a:lnTo>
                        <a:lnTo>
                          <a:pt x="141" y="210"/>
                        </a:lnTo>
                        <a:lnTo>
                          <a:pt x="138" y="201"/>
                        </a:lnTo>
                        <a:lnTo>
                          <a:pt x="131" y="187"/>
                        </a:lnTo>
                        <a:lnTo>
                          <a:pt x="126" y="187"/>
                        </a:lnTo>
                        <a:lnTo>
                          <a:pt x="131" y="173"/>
                        </a:lnTo>
                        <a:lnTo>
                          <a:pt x="132" y="166"/>
                        </a:lnTo>
                        <a:lnTo>
                          <a:pt x="135" y="161"/>
                        </a:lnTo>
                        <a:lnTo>
                          <a:pt x="135" y="155"/>
                        </a:lnTo>
                        <a:lnTo>
                          <a:pt x="142" y="141"/>
                        </a:lnTo>
                        <a:lnTo>
                          <a:pt x="147" y="137"/>
                        </a:lnTo>
                        <a:lnTo>
                          <a:pt x="157" y="136"/>
                        </a:lnTo>
                        <a:lnTo>
                          <a:pt x="157" y="120"/>
                        </a:lnTo>
                        <a:lnTo>
                          <a:pt x="156" y="103"/>
                        </a:lnTo>
                        <a:lnTo>
                          <a:pt x="156" y="87"/>
                        </a:lnTo>
                        <a:lnTo>
                          <a:pt x="155" y="7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9" name="Freeform 78"/>
                  <p:cNvSpPr>
                    <a:spLocks noChangeAspect="1"/>
                  </p:cNvSpPr>
                  <p:nvPr/>
                </p:nvSpPr>
                <p:spPr bwMode="auto">
                  <a:xfrm>
                    <a:off x="3277" y="2293"/>
                    <a:ext cx="130" cy="132"/>
                  </a:xfrm>
                  <a:custGeom>
                    <a:avLst/>
                    <a:gdLst>
                      <a:gd name="T0" fmla="*/ 0 w 101"/>
                      <a:gd name="T1" fmla="*/ 304 h 100"/>
                      <a:gd name="T2" fmla="*/ 8 w 101"/>
                      <a:gd name="T3" fmla="*/ 256 h 100"/>
                      <a:gd name="T4" fmla="*/ 13 w 101"/>
                      <a:gd name="T5" fmla="*/ 160 h 100"/>
                      <a:gd name="T6" fmla="*/ 31 w 101"/>
                      <a:gd name="T7" fmla="*/ 73 h 100"/>
                      <a:gd name="T8" fmla="*/ 66 w 101"/>
                      <a:gd name="T9" fmla="*/ 38 h 100"/>
                      <a:gd name="T10" fmla="*/ 98 w 101"/>
                      <a:gd name="T11" fmla="*/ 12 h 100"/>
                      <a:gd name="T12" fmla="*/ 109 w 101"/>
                      <a:gd name="T13" fmla="*/ 0 h 100"/>
                      <a:gd name="T14" fmla="*/ 125 w 101"/>
                      <a:gd name="T15" fmla="*/ 50 h 100"/>
                      <a:gd name="T16" fmla="*/ 140 w 101"/>
                      <a:gd name="T17" fmla="*/ 102 h 100"/>
                      <a:gd name="T18" fmla="*/ 161 w 101"/>
                      <a:gd name="T19" fmla="*/ 152 h 100"/>
                      <a:gd name="T20" fmla="*/ 175 w 101"/>
                      <a:gd name="T21" fmla="*/ 202 h 100"/>
                      <a:gd name="T22" fmla="*/ 180 w 101"/>
                      <a:gd name="T23" fmla="*/ 186 h 100"/>
                      <a:gd name="T24" fmla="*/ 192 w 101"/>
                      <a:gd name="T25" fmla="*/ 198 h 100"/>
                      <a:gd name="T26" fmla="*/ 237 w 101"/>
                      <a:gd name="T27" fmla="*/ 228 h 100"/>
                      <a:gd name="T28" fmla="*/ 296 w 101"/>
                      <a:gd name="T29" fmla="*/ 296 h 100"/>
                      <a:gd name="T30" fmla="*/ 357 w 101"/>
                      <a:gd name="T31" fmla="*/ 364 h 100"/>
                      <a:gd name="T32" fmla="*/ 357 w 101"/>
                      <a:gd name="T33" fmla="*/ 376 h 100"/>
                      <a:gd name="T34" fmla="*/ 354 w 101"/>
                      <a:gd name="T35" fmla="*/ 380 h 100"/>
                      <a:gd name="T36" fmla="*/ 335 w 101"/>
                      <a:gd name="T37" fmla="*/ 387 h 100"/>
                      <a:gd name="T38" fmla="*/ 306 w 101"/>
                      <a:gd name="T39" fmla="*/ 401 h 100"/>
                      <a:gd name="T40" fmla="*/ 305 w 101"/>
                      <a:gd name="T41" fmla="*/ 387 h 100"/>
                      <a:gd name="T42" fmla="*/ 259 w 101"/>
                      <a:gd name="T43" fmla="*/ 364 h 100"/>
                      <a:gd name="T44" fmla="*/ 225 w 101"/>
                      <a:gd name="T45" fmla="*/ 325 h 100"/>
                      <a:gd name="T46" fmla="*/ 207 w 101"/>
                      <a:gd name="T47" fmla="*/ 301 h 100"/>
                      <a:gd name="T48" fmla="*/ 172 w 101"/>
                      <a:gd name="T49" fmla="*/ 279 h 100"/>
                      <a:gd name="T50" fmla="*/ 140 w 101"/>
                      <a:gd name="T51" fmla="*/ 273 h 100"/>
                      <a:gd name="T52" fmla="*/ 109 w 101"/>
                      <a:gd name="T53" fmla="*/ 279 h 100"/>
                      <a:gd name="T54" fmla="*/ 82 w 101"/>
                      <a:gd name="T55" fmla="*/ 246 h 100"/>
                      <a:gd name="T56" fmla="*/ 75 w 101"/>
                      <a:gd name="T57" fmla="*/ 301 h 100"/>
                      <a:gd name="T58" fmla="*/ 51 w 101"/>
                      <a:gd name="T59" fmla="*/ 279 h 100"/>
                      <a:gd name="T60" fmla="*/ 24 w 101"/>
                      <a:gd name="T61" fmla="*/ 310 h 100"/>
                      <a:gd name="T62" fmla="*/ 0 w 101"/>
                      <a:gd name="T63" fmla="*/ 304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100"/>
                      <a:gd name="T98" fmla="*/ 101 w 101"/>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100">
                        <a:moveTo>
                          <a:pt x="0" y="76"/>
                        </a:moveTo>
                        <a:lnTo>
                          <a:pt x="2" y="64"/>
                        </a:lnTo>
                        <a:lnTo>
                          <a:pt x="4" y="40"/>
                        </a:lnTo>
                        <a:lnTo>
                          <a:pt x="9" y="18"/>
                        </a:lnTo>
                        <a:lnTo>
                          <a:pt x="19" y="10"/>
                        </a:lnTo>
                        <a:lnTo>
                          <a:pt x="28" y="3"/>
                        </a:lnTo>
                        <a:lnTo>
                          <a:pt x="31" y="0"/>
                        </a:lnTo>
                        <a:lnTo>
                          <a:pt x="35" y="13"/>
                        </a:lnTo>
                        <a:lnTo>
                          <a:pt x="40" y="25"/>
                        </a:lnTo>
                        <a:lnTo>
                          <a:pt x="45" y="38"/>
                        </a:lnTo>
                        <a:lnTo>
                          <a:pt x="50" y="51"/>
                        </a:lnTo>
                        <a:lnTo>
                          <a:pt x="51" y="46"/>
                        </a:lnTo>
                        <a:lnTo>
                          <a:pt x="54" y="49"/>
                        </a:lnTo>
                        <a:lnTo>
                          <a:pt x="67" y="57"/>
                        </a:lnTo>
                        <a:lnTo>
                          <a:pt x="84" y="74"/>
                        </a:lnTo>
                        <a:lnTo>
                          <a:pt x="101" y="91"/>
                        </a:lnTo>
                        <a:lnTo>
                          <a:pt x="101" y="94"/>
                        </a:lnTo>
                        <a:lnTo>
                          <a:pt x="100" y="95"/>
                        </a:lnTo>
                        <a:lnTo>
                          <a:pt x="95" y="96"/>
                        </a:lnTo>
                        <a:lnTo>
                          <a:pt x="87" y="100"/>
                        </a:lnTo>
                        <a:lnTo>
                          <a:pt x="86" y="96"/>
                        </a:lnTo>
                        <a:lnTo>
                          <a:pt x="73" y="91"/>
                        </a:lnTo>
                        <a:lnTo>
                          <a:pt x="64" y="81"/>
                        </a:lnTo>
                        <a:lnTo>
                          <a:pt x="58" y="75"/>
                        </a:lnTo>
                        <a:lnTo>
                          <a:pt x="49" y="70"/>
                        </a:lnTo>
                        <a:lnTo>
                          <a:pt x="40" y="68"/>
                        </a:lnTo>
                        <a:lnTo>
                          <a:pt x="31" y="70"/>
                        </a:lnTo>
                        <a:lnTo>
                          <a:pt x="23" y="61"/>
                        </a:lnTo>
                        <a:lnTo>
                          <a:pt x="21" y="75"/>
                        </a:lnTo>
                        <a:lnTo>
                          <a:pt x="15" y="70"/>
                        </a:lnTo>
                        <a:lnTo>
                          <a:pt x="7" y="77"/>
                        </a:lnTo>
                        <a:lnTo>
                          <a:pt x="0" y="7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0" name="Freeform 79"/>
                  <p:cNvSpPr>
                    <a:spLocks noChangeAspect="1"/>
                  </p:cNvSpPr>
                  <p:nvPr/>
                </p:nvSpPr>
                <p:spPr bwMode="auto">
                  <a:xfrm>
                    <a:off x="3213" y="2373"/>
                    <a:ext cx="300" cy="254"/>
                  </a:xfrm>
                  <a:custGeom>
                    <a:avLst/>
                    <a:gdLst>
                      <a:gd name="T0" fmla="*/ 294 w 231"/>
                      <a:gd name="T1" fmla="*/ 761 h 192"/>
                      <a:gd name="T2" fmla="*/ 219 w 231"/>
                      <a:gd name="T3" fmla="*/ 710 h 192"/>
                      <a:gd name="T4" fmla="*/ 170 w 231"/>
                      <a:gd name="T5" fmla="*/ 701 h 192"/>
                      <a:gd name="T6" fmla="*/ 155 w 231"/>
                      <a:gd name="T7" fmla="*/ 644 h 192"/>
                      <a:gd name="T8" fmla="*/ 125 w 231"/>
                      <a:gd name="T9" fmla="*/ 628 h 192"/>
                      <a:gd name="T10" fmla="*/ 97 w 231"/>
                      <a:gd name="T11" fmla="*/ 579 h 192"/>
                      <a:gd name="T12" fmla="*/ 83 w 231"/>
                      <a:gd name="T13" fmla="*/ 537 h 192"/>
                      <a:gd name="T14" fmla="*/ 27 w 231"/>
                      <a:gd name="T15" fmla="*/ 478 h 192"/>
                      <a:gd name="T16" fmla="*/ 0 w 231"/>
                      <a:gd name="T17" fmla="*/ 464 h 192"/>
                      <a:gd name="T18" fmla="*/ 27 w 231"/>
                      <a:gd name="T19" fmla="*/ 425 h 192"/>
                      <a:gd name="T20" fmla="*/ 66 w 231"/>
                      <a:gd name="T21" fmla="*/ 417 h 192"/>
                      <a:gd name="T22" fmla="*/ 74 w 231"/>
                      <a:gd name="T23" fmla="*/ 340 h 192"/>
                      <a:gd name="T24" fmla="*/ 75 w 231"/>
                      <a:gd name="T25" fmla="*/ 265 h 192"/>
                      <a:gd name="T26" fmla="*/ 108 w 231"/>
                      <a:gd name="T27" fmla="*/ 259 h 192"/>
                      <a:gd name="T28" fmla="*/ 125 w 231"/>
                      <a:gd name="T29" fmla="*/ 179 h 192"/>
                      <a:gd name="T30" fmla="*/ 182 w 231"/>
                      <a:gd name="T31" fmla="*/ 60 h 192"/>
                      <a:gd name="T32" fmla="*/ 208 w 231"/>
                      <a:gd name="T33" fmla="*/ 65 h 192"/>
                      <a:gd name="T34" fmla="*/ 236 w 231"/>
                      <a:gd name="T35" fmla="*/ 37 h 192"/>
                      <a:gd name="T36" fmla="*/ 258 w 231"/>
                      <a:gd name="T37" fmla="*/ 58 h 192"/>
                      <a:gd name="T38" fmla="*/ 266 w 231"/>
                      <a:gd name="T39" fmla="*/ 0 h 192"/>
                      <a:gd name="T40" fmla="*/ 295 w 231"/>
                      <a:gd name="T41" fmla="*/ 37 h 192"/>
                      <a:gd name="T42" fmla="*/ 331 w 231"/>
                      <a:gd name="T43" fmla="*/ 28 h 192"/>
                      <a:gd name="T44" fmla="*/ 361 w 231"/>
                      <a:gd name="T45" fmla="*/ 37 h 192"/>
                      <a:gd name="T46" fmla="*/ 396 w 231"/>
                      <a:gd name="T47" fmla="*/ 58 h 192"/>
                      <a:gd name="T48" fmla="*/ 418 w 231"/>
                      <a:gd name="T49" fmla="*/ 79 h 192"/>
                      <a:gd name="T50" fmla="*/ 448 w 231"/>
                      <a:gd name="T51" fmla="*/ 123 h 192"/>
                      <a:gd name="T52" fmla="*/ 497 w 231"/>
                      <a:gd name="T53" fmla="*/ 142 h 192"/>
                      <a:gd name="T54" fmla="*/ 504 w 231"/>
                      <a:gd name="T55" fmla="*/ 159 h 192"/>
                      <a:gd name="T56" fmla="*/ 532 w 231"/>
                      <a:gd name="T57" fmla="*/ 142 h 192"/>
                      <a:gd name="T58" fmla="*/ 496 w 231"/>
                      <a:gd name="T59" fmla="*/ 243 h 192"/>
                      <a:gd name="T60" fmla="*/ 558 w 231"/>
                      <a:gd name="T61" fmla="*/ 249 h 192"/>
                      <a:gd name="T62" fmla="*/ 552 w 231"/>
                      <a:gd name="T63" fmla="*/ 287 h 192"/>
                      <a:gd name="T64" fmla="*/ 587 w 231"/>
                      <a:gd name="T65" fmla="*/ 340 h 192"/>
                      <a:gd name="T66" fmla="*/ 621 w 231"/>
                      <a:gd name="T67" fmla="*/ 389 h 192"/>
                      <a:gd name="T68" fmla="*/ 666 w 231"/>
                      <a:gd name="T69" fmla="*/ 410 h 192"/>
                      <a:gd name="T70" fmla="*/ 706 w 231"/>
                      <a:gd name="T71" fmla="*/ 425 h 192"/>
                      <a:gd name="T72" fmla="*/ 755 w 231"/>
                      <a:gd name="T73" fmla="*/ 446 h 192"/>
                      <a:gd name="T74" fmla="*/ 800 w 231"/>
                      <a:gd name="T75" fmla="*/ 464 h 192"/>
                      <a:gd name="T76" fmla="*/ 853 w 231"/>
                      <a:gd name="T77" fmla="*/ 464 h 192"/>
                      <a:gd name="T78" fmla="*/ 808 w 231"/>
                      <a:gd name="T79" fmla="*/ 515 h 192"/>
                      <a:gd name="T80" fmla="*/ 769 w 231"/>
                      <a:gd name="T81" fmla="*/ 573 h 192"/>
                      <a:gd name="T82" fmla="*/ 725 w 231"/>
                      <a:gd name="T83" fmla="*/ 628 h 192"/>
                      <a:gd name="T84" fmla="*/ 683 w 231"/>
                      <a:gd name="T85" fmla="*/ 676 h 192"/>
                      <a:gd name="T86" fmla="*/ 639 w 231"/>
                      <a:gd name="T87" fmla="*/ 681 h 192"/>
                      <a:gd name="T88" fmla="*/ 594 w 231"/>
                      <a:gd name="T89" fmla="*/ 689 h 192"/>
                      <a:gd name="T90" fmla="*/ 542 w 231"/>
                      <a:gd name="T91" fmla="*/ 730 h 192"/>
                      <a:gd name="T92" fmla="*/ 514 w 231"/>
                      <a:gd name="T93" fmla="*/ 741 h 192"/>
                      <a:gd name="T94" fmla="*/ 457 w 231"/>
                      <a:gd name="T95" fmla="*/ 730 h 192"/>
                      <a:gd name="T96" fmla="*/ 396 w 231"/>
                      <a:gd name="T97" fmla="*/ 753 h 192"/>
                      <a:gd name="T98" fmla="*/ 369 w 231"/>
                      <a:gd name="T99" fmla="*/ 779 h 192"/>
                      <a:gd name="T100" fmla="*/ 294 w 231"/>
                      <a:gd name="T101" fmla="*/ 761 h 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1"/>
                      <a:gd name="T154" fmla="*/ 0 h 192"/>
                      <a:gd name="T155" fmla="*/ 231 w 231"/>
                      <a:gd name="T156" fmla="*/ 192 h 1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1" h="192">
                        <a:moveTo>
                          <a:pt x="79" y="188"/>
                        </a:moveTo>
                        <a:lnTo>
                          <a:pt x="59" y="175"/>
                        </a:lnTo>
                        <a:lnTo>
                          <a:pt x="46" y="173"/>
                        </a:lnTo>
                        <a:lnTo>
                          <a:pt x="42" y="159"/>
                        </a:lnTo>
                        <a:lnTo>
                          <a:pt x="34" y="155"/>
                        </a:lnTo>
                        <a:lnTo>
                          <a:pt x="27" y="143"/>
                        </a:lnTo>
                        <a:lnTo>
                          <a:pt x="22" y="132"/>
                        </a:lnTo>
                        <a:lnTo>
                          <a:pt x="7" y="118"/>
                        </a:lnTo>
                        <a:lnTo>
                          <a:pt x="0" y="114"/>
                        </a:lnTo>
                        <a:lnTo>
                          <a:pt x="7" y="105"/>
                        </a:lnTo>
                        <a:lnTo>
                          <a:pt x="18" y="103"/>
                        </a:lnTo>
                        <a:lnTo>
                          <a:pt x="20" y="84"/>
                        </a:lnTo>
                        <a:lnTo>
                          <a:pt x="21" y="65"/>
                        </a:lnTo>
                        <a:lnTo>
                          <a:pt x="29" y="64"/>
                        </a:lnTo>
                        <a:lnTo>
                          <a:pt x="34" y="44"/>
                        </a:lnTo>
                        <a:lnTo>
                          <a:pt x="49" y="15"/>
                        </a:lnTo>
                        <a:lnTo>
                          <a:pt x="56" y="16"/>
                        </a:lnTo>
                        <a:lnTo>
                          <a:pt x="64" y="9"/>
                        </a:lnTo>
                        <a:lnTo>
                          <a:pt x="70" y="14"/>
                        </a:lnTo>
                        <a:lnTo>
                          <a:pt x="72" y="0"/>
                        </a:lnTo>
                        <a:lnTo>
                          <a:pt x="80" y="9"/>
                        </a:lnTo>
                        <a:lnTo>
                          <a:pt x="89" y="7"/>
                        </a:lnTo>
                        <a:lnTo>
                          <a:pt x="98" y="9"/>
                        </a:lnTo>
                        <a:lnTo>
                          <a:pt x="107" y="14"/>
                        </a:lnTo>
                        <a:lnTo>
                          <a:pt x="113" y="20"/>
                        </a:lnTo>
                        <a:lnTo>
                          <a:pt x="122" y="30"/>
                        </a:lnTo>
                        <a:lnTo>
                          <a:pt x="135" y="35"/>
                        </a:lnTo>
                        <a:lnTo>
                          <a:pt x="136" y="39"/>
                        </a:lnTo>
                        <a:lnTo>
                          <a:pt x="144" y="35"/>
                        </a:lnTo>
                        <a:lnTo>
                          <a:pt x="134" y="60"/>
                        </a:lnTo>
                        <a:lnTo>
                          <a:pt x="151" y="61"/>
                        </a:lnTo>
                        <a:lnTo>
                          <a:pt x="149" y="71"/>
                        </a:lnTo>
                        <a:lnTo>
                          <a:pt x="159" y="84"/>
                        </a:lnTo>
                        <a:lnTo>
                          <a:pt x="168" y="96"/>
                        </a:lnTo>
                        <a:lnTo>
                          <a:pt x="180" y="101"/>
                        </a:lnTo>
                        <a:lnTo>
                          <a:pt x="192" y="105"/>
                        </a:lnTo>
                        <a:lnTo>
                          <a:pt x="204" y="110"/>
                        </a:lnTo>
                        <a:lnTo>
                          <a:pt x="216" y="114"/>
                        </a:lnTo>
                        <a:lnTo>
                          <a:pt x="231" y="114"/>
                        </a:lnTo>
                        <a:lnTo>
                          <a:pt x="219" y="127"/>
                        </a:lnTo>
                        <a:lnTo>
                          <a:pt x="208" y="141"/>
                        </a:lnTo>
                        <a:lnTo>
                          <a:pt x="196" y="155"/>
                        </a:lnTo>
                        <a:lnTo>
                          <a:pt x="185" y="167"/>
                        </a:lnTo>
                        <a:lnTo>
                          <a:pt x="173" y="168"/>
                        </a:lnTo>
                        <a:lnTo>
                          <a:pt x="161" y="170"/>
                        </a:lnTo>
                        <a:lnTo>
                          <a:pt x="146" y="180"/>
                        </a:lnTo>
                        <a:lnTo>
                          <a:pt x="139" y="183"/>
                        </a:lnTo>
                        <a:lnTo>
                          <a:pt x="124" y="180"/>
                        </a:lnTo>
                        <a:lnTo>
                          <a:pt x="107" y="186"/>
                        </a:lnTo>
                        <a:lnTo>
                          <a:pt x="100" y="192"/>
                        </a:lnTo>
                        <a:lnTo>
                          <a:pt x="79" y="18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1" name="Freeform 80"/>
                  <p:cNvSpPr>
                    <a:spLocks noChangeAspect="1"/>
                  </p:cNvSpPr>
                  <p:nvPr/>
                </p:nvSpPr>
                <p:spPr bwMode="auto">
                  <a:xfrm>
                    <a:off x="3374" y="2434"/>
                    <a:ext cx="200" cy="312"/>
                  </a:xfrm>
                  <a:custGeom>
                    <a:avLst/>
                    <a:gdLst>
                      <a:gd name="T0" fmla="*/ 544 w 154"/>
                      <a:gd name="T1" fmla="*/ 125 h 237"/>
                      <a:gd name="T2" fmla="*/ 532 w 154"/>
                      <a:gd name="T3" fmla="*/ 204 h 237"/>
                      <a:gd name="T4" fmla="*/ 492 w 154"/>
                      <a:gd name="T5" fmla="*/ 286 h 237"/>
                      <a:gd name="T6" fmla="*/ 457 w 154"/>
                      <a:gd name="T7" fmla="*/ 367 h 237"/>
                      <a:gd name="T8" fmla="*/ 418 w 154"/>
                      <a:gd name="T9" fmla="*/ 449 h 237"/>
                      <a:gd name="T10" fmla="*/ 374 w 154"/>
                      <a:gd name="T11" fmla="*/ 533 h 237"/>
                      <a:gd name="T12" fmla="*/ 345 w 154"/>
                      <a:gd name="T13" fmla="*/ 571 h 237"/>
                      <a:gd name="T14" fmla="*/ 310 w 154"/>
                      <a:gd name="T15" fmla="*/ 608 h 237"/>
                      <a:gd name="T16" fmla="*/ 277 w 154"/>
                      <a:gd name="T17" fmla="*/ 648 h 237"/>
                      <a:gd name="T18" fmla="*/ 244 w 154"/>
                      <a:gd name="T19" fmla="*/ 686 h 237"/>
                      <a:gd name="T20" fmla="*/ 201 w 154"/>
                      <a:gd name="T21" fmla="*/ 728 h 237"/>
                      <a:gd name="T22" fmla="*/ 164 w 154"/>
                      <a:gd name="T23" fmla="*/ 766 h 237"/>
                      <a:gd name="T24" fmla="*/ 125 w 154"/>
                      <a:gd name="T25" fmla="*/ 810 h 237"/>
                      <a:gd name="T26" fmla="*/ 86 w 154"/>
                      <a:gd name="T27" fmla="*/ 850 h 237"/>
                      <a:gd name="T28" fmla="*/ 58 w 154"/>
                      <a:gd name="T29" fmla="*/ 894 h 237"/>
                      <a:gd name="T30" fmla="*/ 29 w 154"/>
                      <a:gd name="T31" fmla="*/ 937 h 237"/>
                      <a:gd name="T32" fmla="*/ 0 w 154"/>
                      <a:gd name="T33" fmla="*/ 882 h 237"/>
                      <a:gd name="T34" fmla="*/ 0 w 154"/>
                      <a:gd name="T35" fmla="*/ 820 h 237"/>
                      <a:gd name="T36" fmla="*/ 0 w 154"/>
                      <a:gd name="T37" fmla="*/ 752 h 237"/>
                      <a:gd name="T38" fmla="*/ 0 w 154"/>
                      <a:gd name="T39" fmla="*/ 691 h 237"/>
                      <a:gd name="T40" fmla="*/ 0 w 154"/>
                      <a:gd name="T41" fmla="*/ 628 h 237"/>
                      <a:gd name="T42" fmla="*/ 22 w 154"/>
                      <a:gd name="T43" fmla="*/ 590 h 237"/>
                      <a:gd name="T44" fmla="*/ 51 w 154"/>
                      <a:gd name="T45" fmla="*/ 548 h 237"/>
                      <a:gd name="T46" fmla="*/ 75 w 154"/>
                      <a:gd name="T47" fmla="*/ 533 h 237"/>
                      <a:gd name="T48" fmla="*/ 134 w 154"/>
                      <a:gd name="T49" fmla="*/ 496 h 237"/>
                      <a:gd name="T50" fmla="*/ 177 w 154"/>
                      <a:gd name="T51" fmla="*/ 486 h 237"/>
                      <a:gd name="T52" fmla="*/ 221 w 154"/>
                      <a:gd name="T53" fmla="*/ 483 h 237"/>
                      <a:gd name="T54" fmla="*/ 261 w 154"/>
                      <a:gd name="T55" fmla="*/ 434 h 237"/>
                      <a:gd name="T56" fmla="*/ 306 w 154"/>
                      <a:gd name="T57" fmla="*/ 379 h 237"/>
                      <a:gd name="T58" fmla="*/ 345 w 154"/>
                      <a:gd name="T59" fmla="*/ 324 h 237"/>
                      <a:gd name="T60" fmla="*/ 391 w 154"/>
                      <a:gd name="T61" fmla="*/ 274 h 237"/>
                      <a:gd name="T62" fmla="*/ 335 w 154"/>
                      <a:gd name="T63" fmla="*/ 274 h 237"/>
                      <a:gd name="T64" fmla="*/ 294 w 154"/>
                      <a:gd name="T65" fmla="*/ 258 h 237"/>
                      <a:gd name="T66" fmla="*/ 248 w 154"/>
                      <a:gd name="T67" fmla="*/ 237 h 237"/>
                      <a:gd name="T68" fmla="*/ 201 w 154"/>
                      <a:gd name="T69" fmla="*/ 222 h 237"/>
                      <a:gd name="T70" fmla="*/ 160 w 154"/>
                      <a:gd name="T71" fmla="*/ 201 h 237"/>
                      <a:gd name="T72" fmla="*/ 125 w 154"/>
                      <a:gd name="T73" fmla="*/ 153 h 237"/>
                      <a:gd name="T74" fmla="*/ 88 w 154"/>
                      <a:gd name="T75" fmla="*/ 103 h 237"/>
                      <a:gd name="T76" fmla="*/ 96 w 154"/>
                      <a:gd name="T77" fmla="*/ 65 h 237"/>
                      <a:gd name="T78" fmla="*/ 114 w 154"/>
                      <a:gd name="T79" fmla="*/ 32 h 237"/>
                      <a:gd name="T80" fmla="*/ 148 w 154"/>
                      <a:gd name="T81" fmla="*/ 66 h 237"/>
                      <a:gd name="T82" fmla="*/ 184 w 154"/>
                      <a:gd name="T83" fmla="*/ 103 h 237"/>
                      <a:gd name="T84" fmla="*/ 256 w 154"/>
                      <a:gd name="T85" fmla="*/ 75 h 237"/>
                      <a:gd name="T86" fmla="*/ 306 w 154"/>
                      <a:gd name="T87" fmla="*/ 86 h 237"/>
                      <a:gd name="T88" fmla="*/ 361 w 154"/>
                      <a:gd name="T89" fmla="*/ 55 h 237"/>
                      <a:gd name="T90" fmla="*/ 445 w 154"/>
                      <a:gd name="T91" fmla="*/ 37 h 237"/>
                      <a:gd name="T92" fmla="*/ 521 w 154"/>
                      <a:gd name="T93" fmla="*/ 21 h 237"/>
                      <a:gd name="T94" fmla="*/ 544 w 154"/>
                      <a:gd name="T95" fmla="*/ 0 h 237"/>
                      <a:gd name="T96" fmla="*/ 565 w 154"/>
                      <a:gd name="T97" fmla="*/ 21 h 237"/>
                      <a:gd name="T98" fmla="*/ 560 w 154"/>
                      <a:gd name="T99" fmla="*/ 103 h 237"/>
                      <a:gd name="T100" fmla="*/ 570 w 154"/>
                      <a:gd name="T101" fmla="*/ 103 h 237"/>
                      <a:gd name="T102" fmla="*/ 544 w 154"/>
                      <a:gd name="T103" fmla="*/ 125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
                      <a:gd name="T157" fmla="*/ 0 h 237"/>
                      <a:gd name="T158" fmla="*/ 154 w 154"/>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 h="237">
                        <a:moveTo>
                          <a:pt x="148" y="32"/>
                        </a:moveTo>
                        <a:lnTo>
                          <a:pt x="144" y="52"/>
                        </a:lnTo>
                        <a:lnTo>
                          <a:pt x="133" y="72"/>
                        </a:lnTo>
                        <a:lnTo>
                          <a:pt x="124" y="93"/>
                        </a:lnTo>
                        <a:lnTo>
                          <a:pt x="113" y="114"/>
                        </a:lnTo>
                        <a:lnTo>
                          <a:pt x="102" y="135"/>
                        </a:lnTo>
                        <a:lnTo>
                          <a:pt x="94" y="145"/>
                        </a:lnTo>
                        <a:lnTo>
                          <a:pt x="84" y="154"/>
                        </a:lnTo>
                        <a:lnTo>
                          <a:pt x="75" y="164"/>
                        </a:lnTo>
                        <a:lnTo>
                          <a:pt x="66" y="174"/>
                        </a:lnTo>
                        <a:lnTo>
                          <a:pt x="55" y="184"/>
                        </a:lnTo>
                        <a:lnTo>
                          <a:pt x="45" y="194"/>
                        </a:lnTo>
                        <a:lnTo>
                          <a:pt x="34" y="205"/>
                        </a:lnTo>
                        <a:lnTo>
                          <a:pt x="23" y="215"/>
                        </a:lnTo>
                        <a:lnTo>
                          <a:pt x="16" y="226"/>
                        </a:lnTo>
                        <a:lnTo>
                          <a:pt x="8" y="237"/>
                        </a:lnTo>
                        <a:lnTo>
                          <a:pt x="0" y="223"/>
                        </a:lnTo>
                        <a:lnTo>
                          <a:pt x="0" y="207"/>
                        </a:lnTo>
                        <a:lnTo>
                          <a:pt x="0" y="191"/>
                        </a:lnTo>
                        <a:lnTo>
                          <a:pt x="0" y="175"/>
                        </a:lnTo>
                        <a:lnTo>
                          <a:pt x="0" y="159"/>
                        </a:lnTo>
                        <a:lnTo>
                          <a:pt x="6" y="149"/>
                        </a:lnTo>
                        <a:lnTo>
                          <a:pt x="14" y="138"/>
                        </a:lnTo>
                        <a:lnTo>
                          <a:pt x="21" y="135"/>
                        </a:lnTo>
                        <a:lnTo>
                          <a:pt x="36" y="125"/>
                        </a:lnTo>
                        <a:lnTo>
                          <a:pt x="48" y="123"/>
                        </a:lnTo>
                        <a:lnTo>
                          <a:pt x="60" y="122"/>
                        </a:lnTo>
                        <a:lnTo>
                          <a:pt x="71" y="110"/>
                        </a:lnTo>
                        <a:lnTo>
                          <a:pt x="83" y="96"/>
                        </a:lnTo>
                        <a:lnTo>
                          <a:pt x="94" y="82"/>
                        </a:lnTo>
                        <a:lnTo>
                          <a:pt x="106" y="69"/>
                        </a:lnTo>
                        <a:lnTo>
                          <a:pt x="91" y="69"/>
                        </a:lnTo>
                        <a:lnTo>
                          <a:pt x="79" y="65"/>
                        </a:lnTo>
                        <a:lnTo>
                          <a:pt x="67" y="60"/>
                        </a:lnTo>
                        <a:lnTo>
                          <a:pt x="55" y="56"/>
                        </a:lnTo>
                        <a:lnTo>
                          <a:pt x="43" y="51"/>
                        </a:lnTo>
                        <a:lnTo>
                          <a:pt x="34" y="39"/>
                        </a:lnTo>
                        <a:lnTo>
                          <a:pt x="24" y="26"/>
                        </a:lnTo>
                        <a:lnTo>
                          <a:pt x="26" y="16"/>
                        </a:lnTo>
                        <a:lnTo>
                          <a:pt x="31" y="8"/>
                        </a:lnTo>
                        <a:lnTo>
                          <a:pt x="40" y="17"/>
                        </a:lnTo>
                        <a:lnTo>
                          <a:pt x="50" y="26"/>
                        </a:lnTo>
                        <a:lnTo>
                          <a:pt x="69" y="19"/>
                        </a:lnTo>
                        <a:lnTo>
                          <a:pt x="83" y="21"/>
                        </a:lnTo>
                        <a:lnTo>
                          <a:pt x="98" y="14"/>
                        </a:lnTo>
                        <a:lnTo>
                          <a:pt x="120" y="9"/>
                        </a:lnTo>
                        <a:lnTo>
                          <a:pt x="141" y="5"/>
                        </a:lnTo>
                        <a:lnTo>
                          <a:pt x="148" y="0"/>
                        </a:lnTo>
                        <a:lnTo>
                          <a:pt x="153" y="5"/>
                        </a:lnTo>
                        <a:lnTo>
                          <a:pt x="152" y="26"/>
                        </a:lnTo>
                        <a:lnTo>
                          <a:pt x="154" y="26"/>
                        </a:lnTo>
                        <a:lnTo>
                          <a:pt x="148" y="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2" name="Freeform 81"/>
                  <p:cNvSpPr>
                    <a:spLocks noChangeAspect="1"/>
                  </p:cNvSpPr>
                  <p:nvPr/>
                </p:nvSpPr>
                <p:spPr bwMode="auto">
                  <a:xfrm>
                    <a:off x="2988" y="2175"/>
                    <a:ext cx="324" cy="452"/>
                  </a:xfrm>
                  <a:custGeom>
                    <a:avLst/>
                    <a:gdLst>
                      <a:gd name="T0" fmla="*/ 108 w 249"/>
                      <a:gd name="T1" fmla="*/ 217 h 343"/>
                      <a:gd name="T2" fmla="*/ 161 w 249"/>
                      <a:gd name="T3" fmla="*/ 152 h 343"/>
                      <a:gd name="T4" fmla="*/ 207 w 249"/>
                      <a:gd name="T5" fmla="*/ 86 h 343"/>
                      <a:gd name="T6" fmla="*/ 288 w 249"/>
                      <a:gd name="T7" fmla="*/ 86 h 343"/>
                      <a:gd name="T8" fmla="*/ 381 w 249"/>
                      <a:gd name="T9" fmla="*/ 86 h 343"/>
                      <a:gd name="T10" fmla="*/ 467 w 249"/>
                      <a:gd name="T11" fmla="*/ 86 h 343"/>
                      <a:gd name="T12" fmla="*/ 519 w 249"/>
                      <a:gd name="T13" fmla="*/ 66 h 343"/>
                      <a:gd name="T14" fmla="*/ 591 w 249"/>
                      <a:gd name="T15" fmla="*/ 92 h 343"/>
                      <a:gd name="T16" fmla="*/ 675 w 249"/>
                      <a:gd name="T17" fmla="*/ 72 h 343"/>
                      <a:gd name="T18" fmla="*/ 716 w 249"/>
                      <a:gd name="T19" fmla="*/ 24 h 343"/>
                      <a:gd name="T20" fmla="*/ 752 w 249"/>
                      <a:gd name="T21" fmla="*/ 0 h 343"/>
                      <a:gd name="T22" fmla="*/ 828 w 249"/>
                      <a:gd name="T23" fmla="*/ 92 h 343"/>
                      <a:gd name="T24" fmla="*/ 856 w 249"/>
                      <a:gd name="T25" fmla="*/ 225 h 343"/>
                      <a:gd name="T26" fmla="*/ 929 w 249"/>
                      <a:gd name="T27" fmla="*/ 370 h 343"/>
                      <a:gd name="T28" fmla="*/ 856 w 249"/>
                      <a:gd name="T29" fmla="*/ 427 h 343"/>
                      <a:gd name="T30" fmla="*/ 831 w 249"/>
                      <a:gd name="T31" fmla="*/ 613 h 343"/>
                      <a:gd name="T32" fmla="*/ 769 w 249"/>
                      <a:gd name="T33" fmla="*/ 776 h 343"/>
                      <a:gd name="T34" fmla="*/ 720 w 249"/>
                      <a:gd name="T35" fmla="*/ 859 h 343"/>
                      <a:gd name="T36" fmla="*/ 708 w 249"/>
                      <a:gd name="T37" fmla="*/ 1009 h 343"/>
                      <a:gd name="T38" fmla="*/ 641 w 249"/>
                      <a:gd name="T39" fmla="*/ 1053 h 343"/>
                      <a:gd name="T40" fmla="*/ 723 w 249"/>
                      <a:gd name="T41" fmla="*/ 1125 h 343"/>
                      <a:gd name="T42" fmla="*/ 769 w 249"/>
                      <a:gd name="T43" fmla="*/ 1215 h 343"/>
                      <a:gd name="T44" fmla="*/ 815 w 249"/>
                      <a:gd name="T45" fmla="*/ 1289 h 343"/>
                      <a:gd name="T46" fmla="*/ 730 w 249"/>
                      <a:gd name="T47" fmla="*/ 1289 h 343"/>
                      <a:gd name="T48" fmla="*/ 675 w 249"/>
                      <a:gd name="T49" fmla="*/ 1348 h 343"/>
                      <a:gd name="T50" fmla="*/ 584 w 249"/>
                      <a:gd name="T51" fmla="*/ 1355 h 343"/>
                      <a:gd name="T52" fmla="*/ 532 w 249"/>
                      <a:gd name="T53" fmla="*/ 1349 h 343"/>
                      <a:gd name="T54" fmla="*/ 484 w 249"/>
                      <a:gd name="T55" fmla="*/ 1324 h 343"/>
                      <a:gd name="T56" fmla="*/ 418 w 249"/>
                      <a:gd name="T57" fmla="*/ 1301 h 343"/>
                      <a:gd name="T58" fmla="*/ 344 w 249"/>
                      <a:gd name="T59" fmla="*/ 1274 h 343"/>
                      <a:gd name="T60" fmla="*/ 321 w 249"/>
                      <a:gd name="T61" fmla="*/ 1236 h 343"/>
                      <a:gd name="T62" fmla="*/ 264 w 249"/>
                      <a:gd name="T63" fmla="*/ 1154 h 343"/>
                      <a:gd name="T64" fmla="*/ 207 w 249"/>
                      <a:gd name="T65" fmla="*/ 1073 h 343"/>
                      <a:gd name="T66" fmla="*/ 141 w 249"/>
                      <a:gd name="T67" fmla="*/ 1015 h 343"/>
                      <a:gd name="T68" fmla="*/ 108 w 249"/>
                      <a:gd name="T69" fmla="*/ 938 h 343"/>
                      <a:gd name="T70" fmla="*/ 60 w 249"/>
                      <a:gd name="T71" fmla="*/ 847 h 343"/>
                      <a:gd name="T72" fmla="*/ 46 w 249"/>
                      <a:gd name="T73" fmla="*/ 776 h 343"/>
                      <a:gd name="T74" fmla="*/ 0 w 249"/>
                      <a:gd name="T75" fmla="*/ 721 h 343"/>
                      <a:gd name="T76" fmla="*/ 22 w 249"/>
                      <a:gd name="T77" fmla="*/ 635 h 343"/>
                      <a:gd name="T78" fmla="*/ 35 w 249"/>
                      <a:gd name="T79" fmla="*/ 590 h 343"/>
                      <a:gd name="T80" fmla="*/ 78 w 249"/>
                      <a:gd name="T81" fmla="*/ 521 h 343"/>
                      <a:gd name="T82" fmla="*/ 115 w 249"/>
                      <a:gd name="T83" fmla="*/ 453 h 343"/>
                      <a:gd name="T84" fmla="*/ 112 w 249"/>
                      <a:gd name="T85" fmla="*/ 323 h 3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9"/>
                      <a:gd name="T130" fmla="*/ 0 h 343"/>
                      <a:gd name="T131" fmla="*/ 249 w 249"/>
                      <a:gd name="T132" fmla="*/ 343 h 3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9" h="343">
                        <a:moveTo>
                          <a:pt x="29" y="65"/>
                        </a:moveTo>
                        <a:lnTo>
                          <a:pt x="29" y="55"/>
                        </a:lnTo>
                        <a:lnTo>
                          <a:pt x="44" y="55"/>
                        </a:lnTo>
                        <a:lnTo>
                          <a:pt x="43" y="38"/>
                        </a:lnTo>
                        <a:lnTo>
                          <a:pt x="43" y="21"/>
                        </a:lnTo>
                        <a:lnTo>
                          <a:pt x="55" y="21"/>
                        </a:lnTo>
                        <a:lnTo>
                          <a:pt x="66" y="21"/>
                        </a:lnTo>
                        <a:lnTo>
                          <a:pt x="78" y="21"/>
                        </a:lnTo>
                        <a:lnTo>
                          <a:pt x="90" y="21"/>
                        </a:lnTo>
                        <a:lnTo>
                          <a:pt x="102" y="21"/>
                        </a:lnTo>
                        <a:lnTo>
                          <a:pt x="114" y="21"/>
                        </a:lnTo>
                        <a:lnTo>
                          <a:pt x="125" y="21"/>
                        </a:lnTo>
                        <a:lnTo>
                          <a:pt x="137" y="21"/>
                        </a:lnTo>
                        <a:lnTo>
                          <a:pt x="139" y="17"/>
                        </a:lnTo>
                        <a:lnTo>
                          <a:pt x="140" y="21"/>
                        </a:lnTo>
                        <a:lnTo>
                          <a:pt x="158" y="23"/>
                        </a:lnTo>
                        <a:lnTo>
                          <a:pt x="178" y="25"/>
                        </a:lnTo>
                        <a:lnTo>
                          <a:pt x="181" y="18"/>
                        </a:lnTo>
                        <a:lnTo>
                          <a:pt x="188" y="15"/>
                        </a:lnTo>
                        <a:lnTo>
                          <a:pt x="192" y="6"/>
                        </a:lnTo>
                        <a:lnTo>
                          <a:pt x="196" y="7"/>
                        </a:lnTo>
                        <a:lnTo>
                          <a:pt x="201" y="0"/>
                        </a:lnTo>
                        <a:lnTo>
                          <a:pt x="212" y="12"/>
                        </a:lnTo>
                        <a:lnTo>
                          <a:pt x="222" y="23"/>
                        </a:lnTo>
                        <a:lnTo>
                          <a:pt x="227" y="36"/>
                        </a:lnTo>
                        <a:lnTo>
                          <a:pt x="230" y="57"/>
                        </a:lnTo>
                        <a:lnTo>
                          <a:pt x="236" y="78"/>
                        </a:lnTo>
                        <a:lnTo>
                          <a:pt x="249" y="93"/>
                        </a:lnTo>
                        <a:lnTo>
                          <a:pt x="240" y="100"/>
                        </a:lnTo>
                        <a:lnTo>
                          <a:pt x="230" y="108"/>
                        </a:lnTo>
                        <a:lnTo>
                          <a:pt x="225" y="130"/>
                        </a:lnTo>
                        <a:lnTo>
                          <a:pt x="223" y="154"/>
                        </a:lnTo>
                        <a:lnTo>
                          <a:pt x="221" y="166"/>
                        </a:lnTo>
                        <a:lnTo>
                          <a:pt x="206" y="195"/>
                        </a:lnTo>
                        <a:lnTo>
                          <a:pt x="201" y="215"/>
                        </a:lnTo>
                        <a:lnTo>
                          <a:pt x="193" y="216"/>
                        </a:lnTo>
                        <a:lnTo>
                          <a:pt x="192" y="235"/>
                        </a:lnTo>
                        <a:lnTo>
                          <a:pt x="190" y="254"/>
                        </a:lnTo>
                        <a:lnTo>
                          <a:pt x="179" y="256"/>
                        </a:lnTo>
                        <a:lnTo>
                          <a:pt x="172" y="265"/>
                        </a:lnTo>
                        <a:lnTo>
                          <a:pt x="179" y="269"/>
                        </a:lnTo>
                        <a:lnTo>
                          <a:pt x="194" y="283"/>
                        </a:lnTo>
                        <a:lnTo>
                          <a:pt x="199" y="294"/>
                        </a:lnTo>
                        <a:lnTo>
                          <a:pt x="206" y="306"/>
                        </a:lnTo>
                        <a:lnTo>
                          <a:pt x="214" y="310"/>
                        </a:lnTo>
                        <a:lnTo>
                          <a:pt x="218" y="324"/>
                        </a:lnTo>
                        <a:lnTo>
                          <a:pt x="207" y="324"/>
                        </a:lnTo>
                        <a:lnTo>
                          <a:pt x="195" y="324"/>
                        </a:lnTo>
                        <a:lnTo>
                          <a:pt x="188" y="330"/>
                        </a:lnTo>
                        <a:lnTo>
                          <a:pt x="181" y="339"/>
                        </a:lnTo>
                        <a:lnTo>
                          <a:pt x="164" y="339"/>
                        </a:lnTo>
                        <a:lnTo>
                          <a:pt x="157" y="341"/>
                        </a:lnTo>
                        <a:lnTo>
                          <a:pt x="153" y="339"/>
                        </a:lnTo>
                        <a:lnTo>
                          <a:pt x="142" y="340"/>
                        </a:lnTo>
                        <a:lnTo>
                          <a:pt x="140" y="343"/>
                        </a:lnTo>
                        <a:lnTo>
                          <a:pt x="130" y="333"/>
                        </a:lnTo>
                        <a:lnTo>
                          <a:pt x="119" y="323"/>
                        </a:lnTo>
                        <a:lnTo>
                          <a:pt x="112" y="327"/>
                        </a:lnTo>
                        <a:lnTo>
                          <a:pt x="104" y="328"/>
                        </a:lnTo>
                        <a:lnTo>
                          <a:pt x="92" y="321"/>
                        </a:lnTo>
                        <a:lnTo>
                          <a:pt x="88" y="316"/>
                        </a:lnTo>
                        <a:lnTo>
                          <a:pt x="86" y="311"/>
                        </a:lnTo>
                        <a:lnTo>
                          <a:pt x="77" y="299"/>
                        </a:lnTo>
                        <a:lnTo>
                          <a:pt x="71" y="291"/>
                        </a:lnTo>
                        <a:lnTo>
                          <a:pt x="57" y="278"/>
                        </a:lnTo>
                        <a:lnTo>
                          <a:pt x="55" y="270"/>
                        </a:lnTo>
                        <a:lnTo>
                          <a:pt x="41" y="260"/>
                        </a:lnTo>
                        <a:lnTo>
                          <a:pt x="38" y="255"/>
                        </a:lnTo>
                        <a:lnTo>
                          <a:pt x="27" y="252"/>
                        </a:lnTo>
                        <a:lnTo>
                          <a:pt x="29" y="236"/>
                        </a:lnTo>
                        <a:lnTo>
                          <a:pt x="23" y="224"/>
                        </a:lnTo>
                        <a:lnTo>
                          <a:pt x="16" y="213"/>
                        </a:lnTo>
                        <a:lnTo>
                          <a:pt x="15" y="204"/>
                        </a:lnTo>
                        <a:lnTo>
                          <a:pt x="12" y="195"/>
                        </a:lnTo>
                        <a:lnTo>
                          <a:pt x="5" y="181"/>
                        </a:lnTo>
                        <a:lnTo>
                          <a:pt x="0" y="181"/>
                        </a:lnTo>
                        <a:lnTo>
                          <a:pt x="5" y="167"/>
                        </a:lnTo>
                        <a:lnTo>
                          <a:pt x="6" y="160"/>
                        </a:lnTo>
                        <a:lnTo>
                          <a:pt x="9" y="155"/>
                        </a:lnTo>
                        <a:lnTo>
                          <a:pt x="9" y="149"/>
                        </a:lnTo>
                        <a:lnTo>
                          <a:pt x="16" y="135"/>
                        </a:lnTo>
                        <a:lnTo>
                          <a:pt x="21" y="131"/>
                        </a:lnTo>
                        <a:lnTo>
                          <a:pt x="31" y="130"/>
                        </a:lnTo>
                        <a:lnTo>
                          <a:pt x="31" y="114"/>
                        </a:lnTo>
                        <a:lnTo>
                          <a:pt x="30" y="97"/>
                        </a:lnTo>
                        <a:lnTo>
                          <a:pt x="30" y="81"/>
                        </a:lnTo>
                        <a:lnTo>
                          <a:pt x="29" y="6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3" name="Freeform 82"/>
                  <p:cNvSpPr>
                    <a:spLocks noChangeAspect="1"/>
                  </p:cNvSpPr>
                  <p:nvPr/>
                </p:nvSpPr>
                <p:spPr bwMode="auto">
                  <a:xfrm>
                    <a:off x="3133" y="2761"/>
                    <a:ext cx="37" cy="47"/>
                  </a:xfrm>
                  <a:custGeom>
                    <a:avLst/>
                    <a:gdLst>
                      <a:gd name="T0" fmla="*/ 98 w 28"/>
                      <a:gd name="T1" fmla="*/ 35 h 36"/>
                      <a:gd name="T2" fmla="*/ 98 w 28"/>
                      <a:gd name="T3" fmla="*/ 1 h 36"/>
                      <a:gd name="T4" fmla="*/ 59 w 28"/>
                      <a:gd name="T5" fmla="*/ 0 h 36"/>
                      <a:gd name="T6" fmla="*/ 58 w 28"/>
                      <a:gd name="T7" fmla="*/ 21 h 36"/>
                      <a:gd name="T8" fmla="*/ 0 w 28"/>
                      <a:gd name="T9" fmla="*/ 22 h 36"/>
                      <a:gd name="T10" fmla="*/ 0 w 28"/>
                      <a:gd name="T11" fmla="*/ 27 h 36"/>
                      <a:gd name="T12" fmla="*/ 0 w 28"/>
                      <a:gd name="T13" fmla="*/ 29 h 36"/>
                      <a:gd name="T14" fmla="*/ 16 w 28"/>
                      <a:gd name="T15" fmla="*/ 85 h 36"/>
                      <a:gd name="T16" fmla="*/ 26 w 28"/>
                      <a:gd name="T17" fmla="*/ 136 h 36"/>
                      <a:gd name="T18" fmla="*/ 38 w 28"/>
                      <a:gd name="T19" fmla="*/ 136 h 36"/>
                      <a:gd name="T20" fmla="*/ 77 w 28"/>
                      <a:gd name="T21" fmla="*/ 95 h 36"/>
                      <a:gd name="T22" fmla="*/ 114 w 28"/>
                      <a:gd name="T23" fmla="*/ 57 h 36"/>
                      <a:gd name="T24" fmla="*/ 98 w 28"/>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6"/>
                      <a:gd name="T41" fmla="*/ 28 w 2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6">
                        <a:moveTo>
                          <a:pt x="24" y="9"/>
                        </a:moveTo>
                        <a:lnTo>
                          <a:pt x="24" y="1"/>
                        </a:lnTo>
                        <a:lnTo>
                          <a:pt x="15" y="0"/>
                        </a:lnTo>
                        <a:lnTo>
                          <a:pt x="14" y="5"/>
                        </a:lnTo>
                        <a:lnTo>
                          <a:pt x="0" y="6"/>
                        </a:lnTo>
                        <a:lnTo>
                          <a:pt x="0" y="7"/>
                        </a:lnTo>
                        <a:lnTo>
                          <a:pt x="0" y="8"/>
                        </a:lnTo>
                        <a:lnTo>
                          <a:pt x="4" y="22"/>
                        </a:lnTo>
                        <a:lnTo>
                          <a:pt x="6" y="36"/>
                        </a:lnTo>
                        <a:lnTo>
                          <a:pt x="10" y="36"/>
                        </a:lnTo>
                        <a:lnTo>
                          <a:pt x="19" y="25"/>
                        </a:lnTo>
                        <a:lnTo>
                          <a:pt x="28" y="15"/>
                        </a:lnTo>
                        <a:lnTo>
                          <a:pt x="24" y="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4" name="Freeform 83"/>
                  <p:cNvSpPr>
                    <a:spLocks noChangeAspect="1"/>
                  </p:cNvSpPr>
                  <p:nvPr/>
                </p:nvSpPr>
                <p:spPr bwMode="auto">
                  <a:xfrm>
                    <a:off x="2776" y="2626"/>
                    <a:ext cx="151" cy="197"/>
                  </a:xfrm>
                  <a:custGeom>
                    <a:avLst/>
                    <a:gdLst>
                      <a:gd name="T0" fmla="*/ 83 w 116"/>
                      <a:gd name="T1" fmla="*/ 411 h 150"/>
                      <a:gd name="T2" fmla="*/ 29 w 116"/>
                      <a:gd name="T3" fmla="*/ 414 h 150"/>
                      <a:gd name="T4" fmla="*/ 29 w 116"/>
                      <a:gd name="T5" fmla="*/ 428 h 150"/>
                      <a:gd name="T6" fmla="*/ 38 w 116"/>
                      <a:gd name="T7" fmla="*/ 453 h 150"/>
                      <a:gd name="T8" fmla="*/ 46 w 116"/>
                      <a:gd name="T9" fmla="*/ 483 h 150"/>
                      <a:gd name="T10" fmla="*/ 38 w 116"/>
                      <a:gd name="T11" fmla="*/ 491 h 150"/>
                      <a:gd name="T12" fmla="*/ 22 w 116"/>
                      <a:gd name="T13" fmla="*/ 483 h 150"/>
                      <a:gd name="T14" fmla="*/ 0 w 116"/>
                      <a:gd name="T15" fmla="*/ 512 h 150"/>
                      <a:gd name="T16" fmla="*/ 51 w 116"/>
                      <a:gd name="T17" fmla="*/ 587 h 150"/>
                      <a:gd name="T18" fmla="*/ 89 w 116"/>
                      <a:gd name="T19" fmla="*/ 549 h 150"/>
                      <a:gd name="T20" fmla="*/ 112 w 116"/>
                      <a:gd name="T21" fmla="*/ 552 h 150"/>
                      <a:gd name="T22" fmla="*/ 141 w 116"/>
                      <a:gd name="T23" fmla="*/ 566 h 150"/>
                      <a:gd name="T24" fmla="*/ 159 w 116"/>
                      <a:gd name="T25" fmla="*/ 549 h 150"/>
                      <a:gd name="T26" fmla="*/ 197 w 116"/>
                      <a:gd name="T27" fmla="*/ 544 h 150"/>
                      <a:gd name="T28" fmla="*/ 198 w 116"/>
                      <a:gd name="T29" fmla="*/ 578 h 150"/>
                      <a:gd name="T30" fmla="*/ 243 w 116"/>
                      <a:gd name="T31" fmla="*/ 533 h 150"/>
                      <a:gd name="T32" fmla="*/ 285 w 116"/>
                      <a:gd name="T33" fmla="*/ 485 h 150"/>
                      <a:gd name="T34" fmla="*/ 293 w 116"/>
                      <a:gd name="T35" fmla="*/ 428 h 150"/>
                      <a:gd name="T36" fmla="*/ 302 w 116"/>
                      <a:gd name="T37" fmla="*/ 378 h 150"/>
                      <a:gd name="T38" fmla="*/ 338 w 116"/>
                      <a:gd name="T39" fmla="*/ 324 h 150"/>
                      <a:gd name="T40" fmla="*/ 381 w 116"/>
                      <a:gd name="T41" fmla="*/ 265 h 150"/>
                      <a:gd name="T42" fmla="*/ 388 w 116"/>
                      <a:gd name="T43" fmla="*/ 219 h 150"/>
                      <a:gd name="T44" fmla="*/ 397 w 116"/>
                      <a:gd name="T45" fmla="*/ 167 h 150"/>
                      <a:gd name="T46" fmla="*/ 410 w 116"/>
                      <a:gd name="T47" fmla="*/ 116 h 150"/>
                      <a:gd name="T48" fmla="*/ 419 w 116"/>
                      <a:gd name="T49" fmla="*/ 64 h 150"/>
                      <a:gd name="T50" fmla="*/ 433 w 116"/>
                      <a:gd name="T51" fmla="*/ 1 h 150"/>
                      <a:gd name="T52" fmla="*/ 388 w 116"/>
                      <a:gd name="T53" fmla="*/ 0 h 150"/>
                      <a:gd name="T54" fmla="*/ 338 w 116"/>
                      <a:gd name="T55" fmla="*/ 0 h 150"/>
                      <a:gd name="T56" fmla="*/ 314 w 116"/>
                      <a:gd name="T57" fmla="*/ 21 h 150"/>
                      <a:gd name="T58" fmla="*/ 293 w 116"/>
                      <a:gd name="T59" fmla="*/ 88 h 150"/>
                      <a:gd name="T60" fmla="*/ 282 w 116"/>
                      <a:gd name="T61" fmla="*/ 122 h 150"/>
                      <a:gd name="T62" fmla="*/ 232 w 116"/>
                      <a:gd name="T63" fmla="*/ 110 h 150"/>
                      <a:gd name="T64" fmla="*/ 178 w 116"/>
                      <a:gd name="T65" fmla="*/ 97 h 150"/>
                      <a:gd name="T66" fmla="*/ 124 w 116"/>
                      <a:gd name="T67" fmla="*/ 97 h 150"/>
                      <a:gd name="T68" fmla="*/ 122 w 116"/>
                      <a:gd name="T69" fmla="*/ 160 h 150"/>
                      <a:gd name="T70" fmla="*/ 187 w 116"/>
                      <a:gd name="T71" fmla="*/ 159 h 150"/>
                      <a:gd name="T72" fmla="*/ 190 w 116"/>
                      <a:gd name="T73" fmla="*/ 200 h 150"/>
                      <a:gd name="T74" fmla="*/ 161 w 116"/>
                      <a:gd name="T75" fmla="*/ 238 h 150"/>
                      <a:gd name="T76" fmla="*/ 197 w 116"/>
                      <a:gd name="T77" fmla="*/ 302 h 150"/>
                      <a:gd name="T78" fmla="*/ 178 w 116"/>
                      <a:gd name="T79" fmla="*/ 397 h 150"/>
                      <a:gd name="T80" fmla="*/ 159 w 116"/>
                      <a:gd name="T81" fmla="*/ 411 h 150"/>
                      <a:gd name="T82" fmla="*/ 151 w 116"/>
                      <a:gd name="T83" fmla="*/ 397 h 150"/>
                      <a:gd name="T84" fmla="*/ 116 w 116"/>
                      <a:gd name="T85" fmla="*/ 407 h 150"/>
                      <a:gd name="T86" fmla="*/ 86 w 116"/>
                      <a:gd name="T87" fmla="*/ 368 h 150"/>
                      <a:gd name="T88" fmla="*/ 83 w 116"/>
                      <a:gd name="T89" fmla="*/ 411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50"/>
                      <a:gd name="T137" fmla="*/ 116 w 116"/>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50">
                        <a:moveTo>
                          <a:pt x="22" y="105"/>
                        </a:moveTo>
                        <a:lnTo>
                          <a:pt x="8" y="106"/>
                        </a:lnTo>
                        <a:lnTo>
                          <a:pt x="8" y="110"/>
                        </a:lnTo>
                        <a:lnTo>
                          <a:pt x="10" y="116"/>
                        </a:lnTo>
                        <a:lnTo>
                          <a:pt x="12" y="123"/>
                        </a:lnTo>
                        <a:lnTo>
                          <a:pt x="10" y="126"/>
                        </a:lnTo>
                        <a:lnTo>
                          <a:pt x="6" y="123"/>
                        </a:lnTo>
                        <a:lnTo>
                          <a:pt x="0" y="131"/>
                        </a:lnTo>
                        <a:lnTo>
                          <a:pt x="14" y="150"/>
                        </a:lnTo>
                        <a:lnTo>
                          <a:pt x="24" y="140"/>
                        </a:lnTo>
                        <a:lnTo>
                          <a:pt x="30" y="142"/>
                        </a:lnTo>
                        <a:lnTo>
                          <a:pt x="38" y="145"/>
                        </a:lnTo>
                        <a:lnTo>
                          <a:pt x="42" y="140"/>
                        </a:lnTo>
                        <a:lnTo>
                          <a:pt x="52" y="139"/>
                        </a:lnTo>
                        <a:lnTo>
                          <a:pt x="53" y="148"/>
                        </a:lnTo>
                        <a:lnTo>
                          <a:pt x="65" y="136"/>
                        </a:lnTo>
                        <a:lnTo>
                          <a:pt x="76" y="124"/>
                        </a:lnTo>
                        <a:lnTo>
                          <a:pt x="78" y="110"/>
                        </a:lnTo>
                        <a:lnTo>
                          <a:pt x="81" y="97"/>
                        </a:lnTo>
                        <a:lnTo>
                          <a:pt x="91" y="83"/>
                        </a:lnTo>
                        <a:lnTo>
                          <a:pt x="102" y="68"/>
                        </a:lnTo>
                        <a:lnTo>
                          <a:pt x="104" y="56"/>
                        </a:lnTo>
                        <a:lnTo>
                          <a:pt x="106" y="43"/>
                        </a:lnTo>
                        <a:lnTo>
                          <a:pt x="110" y="30"/>
                        </a:lnTo>
                        <a:lnTo>
                          <a:pt x="112" y="16"/>
                        </a:lnTo>
                        <a:lnTo>
                          <a:pt x="116" y="1"/>
                        </a:lnTo>
                        <a:lnTo>
                          <a:pt x="104" y="0"/>
                        </a:lnTo>
                        <a:lnTo>
                          <a:pt x="91" y="0"/>
                        </a:lnTo>
                        <a:lnTo>
                          <a:pt x="84" y="5"/>
                        </a:lnTo>
                        <a:lnTo>
                          <a:pt x="78" y="23"/>
                        </a:lnTo>
                        <a:lnTo>
                          <a:pt x="75" y="31"/>
                        </a:lnTo>
                        <a:lnTo>
                          <a:pt x="62" y="28"/>
                        </a:lnTo>
                        <a:lnTo>
                          <a:pt x="48" y="25"/>
                        </a:lnTo>
                        <a:lnTo>
                          <a:pt x="33" y="25"/>
                        </a:lnTo>
                        <a:lnTo>
                          <a:pt x="32" y="41"/>
                        </a:lnTo>
                        <a:lnTo>
                          <a:pt x="50" y="40"/>
                        </a:lnTo>
                        <a:lnTo>
                          <a:pt x="51" y="51"/>
                        </a:lnTo>
                        <a:lnTo>
                          <a:pt x="43" y="61"/>
                        </a:lnTo>
                        <a:lnTo>
                          <a:pt x="52" y="77"/>
                        </a:lnTo>
                        <a:lnTo>
                          <a:pt x="48" y="101"/>
                        </a:lnTo>
                        <a:lnTo>
                          <a:pt x="42" y="105"/>
                        </a:lnTo>
                        <a:lnTo>
                          <a:pt x="40" y="101"/>
                        </a:lnTo>
                        <a:lnTo>
                          <a:pt x="31" y="104"/>
                        </a:lnTo>
                        <a:lnTo>
                          <a:pt x="23" y="94"/>
                        </a:lnTo>
                        <a:lnTo>
                          <a:pt x="22" y="10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5" name="Freeform 84"/>
                  <p:cNvSpPr>
                    <a:spLocks noChangeAspect="1"/>
                  </p:cNvSpPr>
                  <p:nvPr/>
                </p:nvSpPr>
                <p:spPr bwMode="auto">
                  <a:xfrm>
                    <a:off x="3232" y="2601"/>
                    <a:ext cx="161" cy="214"/>
                  </a:xfrm>
                  <a:custGeom>
                    <a:avLst/>
                    <a:gdLst>
                      <a:gd name="T0" fmla="*/ 210 w 124"/>
                      <a:gd name="T1" fmla="*/ 548 h 161"/>
                      <a:gd name="T2" fmla="*/ 160 w 124"/>
                      <a:gd name="T3" fmla="*/ 514 h 161"/>
                      <a:gd name="T4" fmla="*/ 108 w 124"/>
                      <a:gd name="T5" fmla="*/ 477 h 161"/>
                      <a:gd name="T6" fmla="*/ 55 w 124"/>
                      <a:gd name="T7" fmla="*/ 440 h 161"/>
                      <a:gd name="T8" fmla="*/ 1 w 124"/>
                      <a:gd name="T9" fmla="*/ 401 h 161"/>
                      <a:gd name="T10" fmla="*/ 0 w 124"/>
                      <a:gd name="T11" fmla="*/ 323 h 161"/>
                      <a:gd name="T12" fmla="*/ 39 w 124"/>
                      <a:gd name="T13" fmla="*/ 254 h 161"/>
                      <a:gd name="T14" fmla="*/ 66 w 124"/>
                      <a:gd name="T15" fmla="*/ 193 h 161"/>
                      <a:gd name="T16" fmla="*/ 49 w 124"/>
                      <a:gd name="T17" fmla="*/ 141 h 161"/>
                      <a:gd name="T18" fmla="*/ 29 w 124"/>
                      <a:gd name="T19" fmla="*/ 85 h 161"/>
                      <a:gd name="T20" fmla="*/ 1 w 124"/>
                      <a:gd name="T21" fmla="*/ 27 h 161"/>
                      <a:gd name="T22" fmla="*/ 29 w 124"/>
                      <a:gd name="T23" fmla="*/ 0 h 161"/>
                      <a:gd name="T24" fmla="*/ 74 w 124"/>
                      <a:gd name="T25" fmla="*/ 0 h 161"/>
                      <a:gd name="T26" fmla="*/ 114 w 124"/>
                      <a:gd name="T27" fmla="*/ 0 h 161"/>
                      <a:gd name="T28" fmla="*/ 162 w 124"/>
                      <a:gd name="T29" fmla="*/ 9 h 161"/>
                      <a:gd name="T30" fmla="*/ 236 w 124"/>
                      <a:gd name="T31" fmla="*/ 64 h 161"/>
                      <a:gd name="T32" fmla="*/ 314 w 124"/>
                      <a:gd name="T33" fmla="*/ 77 h 161"/>
                      <a:gd name="T34" fmla="*/ 339 w 124"/>
                      <a:gd name="T35" fmla="*/ 54 h 161"/>
                      <a:gd name="T36" fmla="*/ 403 w 124"/>
                      <a:gd name="T37" fmla="*/ 28 h 161"/>
                      <a:gd name="T38" fmla="*/ 457 w 124"/>
                      <a:gd name="T39" fmla="*/ 41 h 161"/>
                      <a:gd name="T40" fmla="*/ 428 w 124"/>
                      <a:gd name="T41" fmla="*/ 86 h 161"/>
                      <a:gd name="T42" fmla="*/ 408 w 124"/>
                      <a:gd name="T43" fmla="*/ 128 h 161"/>
                      <a:gd name="T44" fmla="*/ 408 w 124"/>
                      <a:gd name="T45" fmla="*/ 193 h 161"/>
                      <a:gd name="T46" fmla="*/ 408 w 124"/>
                      <a:gd name="T47" fmla="*/ 263 h 161"/>
                      <a:gd name="T48" fmla="*/ 408 w 124"/>
                      <a:gd name="T49" fmla="*/ 328 h 161"/>
                      <a:gd name="T50" fmla="*/ 408 w 124"/>
                      <a:gd name="T51" fmla="*/ 392 h 161"/>
                      <a:gd name="T52" fmla="*/ 435 w 124"/>
                      <a:gd name="T53" fmla="*/ 455 h 161"/>
                      <a:gd name="T54" fmla="*/ 408 w 124"/>
                      <a:gd name="T55" fmla="*/ 468 h 161"/>
                      <a:gd name="T56" fmla="*/ 380 w 124"/>
                      <a:gd name="T57" fmla="*/ 520 h 161"/>
                      <a:gd name="T58" fmla="*/ 360 w 124"/>
                      <a:gd name="T59" fmla="*/ 541 h 161"/>
                      <a:gd name="T60" fmla="*/ 332 w 124"/>
                      <a:gd name="T61" fmla="*/ 605 h 161"/>
                      <a:gd name="T62" fmla="*/ 306 w 124"/>
                      <a:gd name="T63" fmla="*/ 665 h 161"/>
                      <a:gd name="T64" fmla="*/ 301 w 124"/>
                      <a:gd name="T65" fmla="*/ 666 h 161"/>
                      <a:gd name="T66" fmla="*/ 258 w 124"/>
                      <a:gd name="T67" fmla="*/ 622 h 161"/>
                      <a:gd name="T68" fmla="*/ 213 w 124"/>
                      <a:gd name="T69" fmla="*/ 578 h 161"/>
                      <a:gd name="T70" fmla="*/ 210 w 124"/>
                      <a:gd name="T71" fmla="*/ 548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161"/>
                      <a:gd name="T110" fmla="*/ 124 w 124"/>
                      <a:gd name="T111" fmla="*/ 161 h 1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161">
                        <a:moveTo>
                          <a:pt x="57" y="132"/>
                        </a:moveTo>
                        <a:lnTo>
                          <a:pt x="43" y="124"/>
                        </a:lnTo>
                        <a:lnTo>
                          <a:pt x="29" y="115"/>
                        </a:lnTo>
                        <a:lnTo>
                          <a:pt x="15" y="106"/>
                        </a:lnTo>
                        <a:lnTo>
                          <a:pt x="1" y="97"/>
                        </a:lnTo>
                        <a:lnTo>
                          <a:pt x="0" y="78"/>
                        </a:lnTo>
                        <a:lnTo>
                          <a:pt x="11" y="61"/>
                        </a:lnTo>
                        <a:lnTo>
                          <a:pt x="18" y="47"/>
                        </a:lnTo>
                        <a:lnTo>
                          <a:pt x="13" y="34"/>
                        </a:lnTo>
                        <a:lnTo>
                          <a:pt x="8" y="20"/>
                        </a:lnTo>
                        <a:lnTo>
                          <a:pt x="1" y="6"/>
                        </a:lnTo>
                        <a:lnTo>
                          <a:pt x="8" y="0"/>
                        </a:lnTo>
                        <a:lnTo>
                          <a:pt x="20" y="0"/>
                        </a:lnTo>
                        <a:lnTo>
                          <a:pt x="31" y="0"/>
                        </a:lnTo>
                        <a:lnTo>
                          <a:pt x="44" y="2"/>
                        </a:lnTo>
                        <a:lnTo>
                          <a:pt x="64" y="15"/>
                        </a:lnTo>
                        <a:lnTo>
                          <a:pt x="85" y="19"/>
                        </a:lnTo>
                        <a:lnTo>
                          <a:pt x="92" y="13"/>
                        </a:lnTo>
                        <a:lnTo>
                          <a:pt x="109" y="7"/>
                        </a:lnTo>
                        <a:lnTo>
                          <a:pt x="124" y="10"/>
                        </a:lnTo>
                        <a:lnTo>
                          <a:pt x="116" y="21"/>
                        </a:lnTo>
                        <a:lnTo>
                          <a:pt x="110" y="31"/>
                        </a:lnTo>
                        <a:lnTo>
                          <a:pt x="110" y="47"/>
                        </a:lnTo>
                        <a:lnTo>
                          <a:pt x="110" y="63"/>
                        </a:lnTo>
                        <a:lnTo>
                          <a:pt x="110" y="79"/>
                        </a:lnTo>
                        <a:lnTo>
                          <a:pt x="110" y="95"/>
                        </a:lnTo>
                        <a:lnTo>
                          <a:pt x="118" y="109"/>
                        </a:lnTo>
                        <a:lnTo>
                          <a:pt x="110" y="113"/>
                        </a:lnTo>
                        <a:lnTo>
                          <a:pt x="103" y="125"/>
                        </a:lnTo>
                        <a:lnTo>
                          <a:pt x="97" y="130"/>
                        </a:lnTo>
                        <a:lnTo>
                          <a:pt x="90" y="145"/>
                        </a:lnTo>
                        <a:lnTo>
                          <a:pt x="83" y="160"/>
                        </a:lnTo>
                        <a:lnTo>
                          <a:pt x="82" y="161"/>
                        </a:lnTo>
                        <a:lnTo>
                          <a:pt x="70" y="150"/>
                        </a:lnTo>
                        <a:lnTo>
                          <a:pt x="58" y="139"/>
                        </a:lnTo>
                        <a:lnTo>
                          <a:pt x="57" y="1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6" name="Freeform 85"/>
                  <p:cNvSpPr>
                    <a:spLocks noChangeAspect="1"/>
                  </p:cNvSpPr>
                  <p:nvPr/>
                </p:nvSpPr>
                <p:spPr bwMode="auto">
                  <a:xfrm>
                    <a:off x="2607" y="2391"/>
                    <a:ext cx="238" cy="217"/>
                  </a:xfrm>
                  <a:custGeom>
                    <a:avLst/>
                    <a:gdLst>
                      <a:gd name="T0" fmla="*/ 463 w 182"/>
                      <a:gd name="T1" fmla="*/ 478 h 164"/>
                      <a:gd name="T2" fmla="*/ 418 w 182"/>
                      <a:gd name="T3" fmla="*/ 492 h 164"/>
                      <a:gd name="T4" fmla="*/ 387 w 182"/>
                      <a:gd name="T5" fmla="*/ 537 h 164"/>
                      <a:gd name="T6" fmla="*/ 362 w 182"/>
                      <a:gd name="T7" fmla="*/ 576 h 164"/>
                      <a:gd name="T8" fmla="*/ 344 w 182"/>
                      <a:gd name="T9" fmla="*/ 638 h 164"/>
                      <a:gd name="T10" fmla="*/ 324 w 182"/>
                      <a:gd name="T11" fmla="*/ 629 h 164"/>
                      <a:gd name="T12" fmla="*/ 324 w 182"/>
                      <a:gd name="T13" fmla="*/ 654 h 164"/>
                      <a:gd name="T14" fmla="*/ 268 w 182"/>
                      <a:gd name="T15" fmla="*/ 654 h 164"/>
                      <a:gd name="T16" fmla="*/ 260 w 182"/>
                      <a:gd name="T17" fmla="*/ 651 h 164"/>
                      <a:gd name="T18" fmla="*/ 250 w 182"/>
                      <a:gd name="T19" fmla="*/ 651 h 164"/>
                      <a:gd name="T20" fmla="*/ 239 w 182"/>
                      <a:gd name="T21" fmla="*/ 662 h 164"/>
                      <a:gd name="T22" fmla="*/ 238 w 182"/>
                      <a:gd name="T23" fmla="*/ 638 h 164"/>
                      <a:gd name="T24" fmla="*/ 234 w 182"/>
                      <a:gd name="T25" fmla="*/ 666 h 164"/>
                      <a:gd name="T26" fmla="*/ 234 w 182"/>
                      <a:gd name="T27" fmla="*/ 654 h 164"/>
                      <a:gd name="T28" fmla="*/ 228 w 182"/>
                      <a:gd name="T29" fmla="*/ 655 h 164"/>
                      <a:gd name="T30" fmla="*/ 209 w 182"/>
                      <a:gd name="T31" fmla="*/ 662 h 164"/>
                      <a:gd name="T32" fmla="*/ 183 w 182"/>
                      <a:gd name="T33" fmla="*/ 662 h 164"/>
                      <a:gd name="T34" fmla="*/ 161 w 182"/>
                      <a:gd name="T35" fmla="*/ 597 h 164"/>
                      <a:gd name="T36" fmla="*/ 162 w 182"/>
                      <a:gd name="T37" fmla="*/ 590 h 164"/>
                      <a:gd name="T38" fmla="*/ 150 w 182"/>
                      <a:gd name="T39" fmla="*/ 580 h 164"/>
                      <a:gd name="T40" fmla="*/ 152 w 182"/>
                      <a:gd name="T41" fmla="*/ 580 h 164"/>
                      <a:gd name="T42" fmla="*/ 140 w 182"/>
                      <a:gd name="T43" fmla="*/ 560 h 164"/>
                      <a:gd name="T44" fmla="*/ 78 w 182"/>
                      <a:gd name="T45" fmla="*/ 524 h 164"/>
                      <a:gd name="T46" fmla="*/ 50 w 182"/>
                      <a:gd name="T47" fmla="*/ 519 h 164"/>
                      <a:gd name="T48" fmla="*/ 58 w 182"/>
                      <a:gd name="T49" fmla="*/ 504 h 164"/>
                      <a:gd name="T50" fmla="*/ 0 w 182"/>
                      <a:gd name="T51" fmla="*/ 524 h 164"/>
                      <a:gd name="T52" fmla="*/ 1 w 182"/>
                      <a:gd name="T53" fmla="*/ 426 h 164"/>
                      <a:gd name="T54" fmla="*/ 12 w 182"/>
                      <a:gd name="T55" fmla="*/ 335 h 164"/>
                      <a:gd name="T56" fmla="*/ 54 w 182"/>
                      <a:gd name="T57" fmla="*/ 253 h 164"/>
                      <a:gd name="T58" fmla="*/ 58 w 182"/>
                      <a:gd name="T59" fmla="*/ 188 h 164"/>
                      <a:gd name="T60" fmla="*/ 50 w 182"/>
                      <a:gd name="T61" fmla="*/ 151 h 164"/>
                      <a:gd name="T62" fmla="*/ 54 w 182"/>
                      <a:gd name="T63" fmla="*/ 115 h 164"/>
                      <a:gd name="T64" fmla="*/ 71 w 182"/>
                      <a:gd name="T65" fmla="*/ 66 h 164"/>
                      <a:gd name="T66" fmla="*/ 78 w 182"/>
                      <a:gd name="T67" fmla="*/ 21 h 164"/>
                      <a:gd name="T68" fmla="*/ 137 w 182"/>
                      <a:gd name="T69" fmla="*/ 0 h 164"/>
                      <a:gd name="T70" fmla="*/ 196 w 182"/>
                      <a:gd name="T71" fmla="*/ 1 h 164"/>
                      <a:gd name="T72" fmla="*/ 238 w 182"/>
                      <a:gd name="T73" fmla="*/ 49 h 164"/>
                      <a:gd name="T74" fmla="*/ 296 w 182"/>
                      <a:gd name="T75" fmla="*/ 34 h 164"/>
                      <a:gd name="T76" fmla="*/ 340 w 182"/>
                      <a:gd name="T77" fmla="*/ 49 h 164"/>
                      <a:gd name="T78" fmla="*/ 383 w 182"/>
                      <a:gd name="T79" fmla="*/ 65 h 164"/>
                      <a:gd name="T80" fmla="*/ 450 w 182"/>
                      <a:gd name="T81" fmla="*/ 34 h 164"/>
                      <a:gd name="T82" fmla="*/ 511 w 182"/>
                      <a:gd name="T83" fmla="*/ 38 h 164"/>
                      <a:gd name="T84" fmla="*/ 569 w 182"/>
                      <a:gd name="T85" fmla="*/ 45 h 164"/>
                      <a:gd name="T86" fmla="*/ 634 w 182"/>
                      <a:gd name="T87" fmla="*/ 1 h 164"/>
                      <a:gd name="T88" fmla="*/ 662 w 182"/>
                      <a:gd name="T89" fmla="*/ 49 h 164"/>
                      <a:gd name="T90" fmla="*/ 668 w 182"/>
                      <a:gd name="T91" fmla="*/ 102 h 164"/>
                      <a:gd name="T92" fmla="*/ 696 w 182"/>
                      <a:gd name="T93" fmla="*/ 124 h 164"/>
                      <a:gd name="T94" fmla="*/ 684 w 182"/>
                      <a:gd name="T95" fmla="*/ 164 h 164"/>
                      <a:gd name="T96" fmla="*/ 645 w 182"/>
                      <a:gd name="T97" fmla="*/ 206 h 164"/>
                      <a:gd name="T98" fmla="*/ 619 w 182"/>
                      <a:gd name="T99" fmla="*/ 255 h 164"/>
                      <a:gd name="T100" fmla="*/ 596 w 182"/>
                      <a:gd name="T101" fmla="*/ 310 h 164"/>
                      <a:gd name="T102" fmla="*/ 577 w 182"/>
                      <a:gd name="T103" fmla="*/ 364 h 164"/>
                      <a:gd name="T104" fmla="*/ 554 w 182"/>
                      <a:gd name="T105" fmla="*/ 401 h 164"/>
                      <a:gd name="T106" fmla="*/ 532 w 182"/>
                      <a:gd name="T107" fmla="*/ 466 h 164"/>
                      <a:gd name="T108" fmla="*/ 494 w 182"/>
                      <a:gd name="T109" fmla="*/ 519 h 164"/>
                      <a:gd name="T110" fmla="*/ 463 w 182"/>
                      <a:gd name="T111" fmla="*/ 478 h 1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
                      <a:gd name="T169" fmla="*/ 0 h 164"/>
                      <a:gd name="T170" fmla="*/ 182 w 182"/>
                      <a:gd name="T171" fmla="*/ 164 h 1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 h="164">
                        <a:moveTo>
                          <a:pt x="121" y="118"/>
                        </a:moveTo>
                        <a:lnTo>
                          <a:pt x="109" y="121"/>
                        </a:lnTo>
                        <a:lnTo>
                          <a:pt x="101" y="132"/>
                        </a:lnTo>
                        <a:lnTo>
                          <a:pt x="95" y="142"/>
                        </a:lnTo>
                        <a:lnTo>
                          <a:pt x="90" y="157"/>
                        </a:lnTo>
                        <a:lnTo>
                          <a:pt x="85" y="155"/>
                        </a:lnTo>
                        <a:lnTo>
                          <a:pt x="85" y="161"/>
                        </a:lnTo>
                        <a:lnTo>
                          <a:pt x="70" y="161"/>
                        </a:lnTo>
                        <a:lnTo>
                          <a:pt x="68" y="160"/>
                        </a:lnTo>
                        <a:lnTo>
                          <a:pt x="66" y="160"/>
                        </a:lnTo>
                        <a:lnTo>
                          <a:pt x="63" y="163"/>
                        </a:lnTo>
                        <a:lnTo>
                          <a:pt x="62" y="157"/>
                        </a:lnTo>
                        <a:lnTo>
                          <a:pt x="61" y="164"/>
                        </a:lnTo>
                        <a:lnTo>
                          <a:pt x="61" y="161"/>
                        </a:lnTo>
                        <a:lnTo>
                          <a:pt x="60" y="162"/>
                        </a:lnTo>
                        <a:lnTo>
                          <a:pt x="54" y="163"/>
                        </a:lnTo>
                        <a:lnTo>
                          <a:pt x="48" y="163"/>
                        </a:lnTo>
                        <a:lnTo>
                          <a:pt x="42" y="147"/>
                        </a:lnTo>
                        <a:lnTo>
                          <a:pt x="43" y="146"/>
                        </a:lnTo>
                        <a:lnTo>
                          <a:pt x="39" y="143"/>
                        </a:lnTo>
                        <a:lnTo>
                          <a:pt x="40" y="143"/>
                        </a:lnTo>
                        <a:lnTo>
                          <a:pt x="37" y="138"/>
                        </a:lnTo>
                        <a:lnTo>
                          <a:pt x="21" y="129"/>
                        </a:lnTo>
                        <a:lnTo>
                          <a:pt x="13" y="128"/>
                        </a:lnTo>
                        <a:lnTo>
                          <a:pt x="15" y="125"/>
                        </a:lnTo>
                        <a:lnTo>
                          <a:pt x="0" y="129"/>
                        </a:lnTo>
                        <a:lnTo>
                          <a:pt x="1" y="105"/>
                        </a:lnTo>
                        <a:lnTo>
                          <a:pt x="3" y="82"/>
                        </a:lnTo>
                        <a:lnTo>
                          <a:pt x="14" y="62"/>
                        </a:lnTo>
                        <a:lnTo>
                          <a:pt x="15" y="46"/>
                        </a:lnTo>
                        <a:lnTo>
                          <a:pt x="13" y="37"/>
                        </a:lnTo>
                        <a:lnTo>
                          <a:pt x="14" y="29"/>
                        </a:lnTo>
                        <a:lnTo>
                          <a:pt x="18" y="17"/>
                        </a:lnTo>
                        <a:lnTo>
                          <a:pt x="21" y="5"/>
                        </a:lnTo>
                        <a:lnTo>
                          <a:pt x="36" y="0"/>
                        </a:lnTo>
                        <a:lnTo>
                          <a:pt x="51" y="1"/>
                        </a:lnTo>
                        <a:lnTo>
                          <a:pt x="62" y="12"/>
                        </a:lnTo>
                        <a:lnTo>
                          <a:pt x="77" y="8"/>
                        </a:lnTo>
                        <a:lnTo>
                          <a:pt x="89" y="12"/>
                        </a:lnTo>
                        <a:lnTo>
                          <a:pt x="100" y="16"/>
                        </a:lnTo>
                        <a:lnTo>
                          <a:pt x="118" y="8"/>
                        </a:lnTo>
                        <a:lnTo>
                          <a:pt x="134" y="10"/>
                        </a:lnTo>
                        <a:lnTo>
                          <a:pt x="149" y="11"/>
                        </a:lnTo>
                        <a:lnTo>
                          <a:pt x="166" y="1"/>
                        </a:lnTo>
                        <a:lnTo>
                          <a:pt x="173" y="12"/>
                        </a:lnTo>
                        <a:lnTo>
                          <a:pt x="175" y="25"/>
                        </a:lnTo>
                        <a:lnTo>
                          <a:pt x="182" y="31"/>
                        </a:lnTo>
                        <a:lnTo>
                          <a:pt x="179" y="41"/>
                        </a:lnTo>
                        <a:lnTo>
                          <a:pt x="168" y="51"/>
                        </a:lnTo>
                        <a:lnTo>
                          <a:pt x="162" y="63"/>
                        </a:lnTo>
                        <a:lnTo>
                          <a:pt x="156" y="76"/>
                        </a:lnTo>
                        <a:lnTo>
                          <a:pt x="151" y="90"/>
                        </a:lnTo>
                        <a:lnTo>
                          <a:pt x="145" y="99"/>
                        </a:lnTo>
                        <a:lnTo>
                          <a:pt x="139" y="115"/>
                        </a:lnTo>
                        <a:lnTo>
                          <a:pt x="129" y="128"/>
                        </a:lnTo>
                        <a:lnTo>
                          <a:pt x="121" y="1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7" name="Freeform 86"/>
                  <p:cNvSpPr>
                    <a:spLocks noChangeAspect="1"/>
                  </p:cNvSpPr>
                  <p:nvPr/>
                </p:nvSpPr>
                <p:spPr bwMode="auto">
                  <a:xfrm>
                    <a:off x="2567" y="2424"/>
                    <a:ext cx="60" cy="142"/>
                  </a:xfrm>
                  <a:custGeom>
                    <a:avLst/>
                    <a:gdLst>
                      <a:gd name="T0" fmla="*/ 12 w 45"/>
                      <a:gd name="T1" fmla="*/ 96 h 107"/>
                      <a:gd name="T2" fmla="*/ 9 w 45"/>
                      <a:gd name="T3" fmla="*/ 96 h 107"/>
                      <a:gd name="T4" fmla="*/ 0 w 45"/>
                      <a:gd name="T5" fmla="*/ 127 h 107"/>
                      <a:gd name="T6" fmla="*/ 36 w 45"/>
                      <a:gd name="T7" fmla="*/ 169 h 107"/>
                      <a:gd name="T8" fmla="*/ 41 w 45"/>
                      <a:gd name="T9" fmla="*/ 224 h 107"/>
                      <a:gd name="T10" fmla="*/ 49 w 45"/>
                      <a:gd name="T11" fmla="*/ 276 h 107"/>
                      <a:gd name="T12" fmla="*/ 49 w 45"/>
                      <a:gd name="T13" fmla="*/ 329 h 107"/>
                      <a:gd name="T14" fmla="*/ 55 w 45"/>
                      <a:gd name="T15" fmla="*/ 388 h 107"/>
                      <a:gd name="T16" fmla="*/ 55 w 45"/>
                      <a:gd name="T17" fmla="*/ 438 h 107"/>
                      <a:gd name="T18" fmla="*/ 127 w 45"/>
                      <a:gd name="T19" fmla="*/ 427 h 107"/>
                      <a:gd name="T20" fmla="*/ 129 w 45"/>
                      <a:gd name="T21" fmla="*/ 329 h 107"/>
                      <a:gd name="T22" fmla="*/ 140 w 45"/>
                      <a:gd name="T23" fmla="*/ 236 h 107"/>
                      <a:gd name="T24" fmla="*/ 187 w 45"/>
                      <a:gd name="T25" fmla="*/ 151 h 107"/>
                      <a:gd name="T26" fmla="*/ 191 w 45"/>
                      <a:gd name="T27" fmla="*/ 86 h 107"/>
                      <a:gd name="T28" fmla="*/ 180 w 45"/>
                      <a:gd name="T29" fmla="*/ 49 h 107"/>
                      <a:gd name="T30" fmla="*/ 127 w 45"/>
                      <a:gd name="T31" fmla="*/ 0 h 107"/>
                      <a:gd name="T32" fmla="*/ 105 w 45"/>
                      <a:gd name="T33" fmla="*/ 21 h 107"/>
                      <a:gd name="T34" fmla="*/ 101 w 45"/>
                      <a:gd name="T35" fmla="*/ 36 h 107"/>
                      <a:gd name="T36" fmla="*/ 101 w 45"/>
                      <a:gd name="T37" fmla="*/ 37 h 107"/>
                      <a:gd name="T38" fmla="*/ 55 w 45"/>
                      <a:gd name="T39" fmla="*/ 72 h 107"/>
                      <a:gd name="T40" fmla="*/ 12 w 45"/>
                      <a:gd name="T41" fmla="*/ 96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07"/>
                      <a:gd name="T65" fmla="*/ 45 w 45"/>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07">
                        <a:moveTo>
                          <a:pt x="3" y="23"/>
                        </a:moveTo>
                        <a:lnTo>
                          <a:pt x="2" y="23"/>
                        </a:lnTo>
                        <a:lnTo>
                          <a:pt x="0" y="31"/>
                        </a:lnTo>
                        <a:lnTo>
                          <a:pt x="8" y="41"/>
                        </a:lnTo>
                        <a:lnTo>
                          <a:pt x="10" y="54"/>
                        </a:lnTo>
                        <a:lnTo>
                          <a:pt x="12" y="67"/>
                        </a:lnTo>
                        <a:lnTo>
                          <a:pt x="12" y="80"/>
                        </a:lnTo>
                        <a:lnTo>
                          <a:pt x="13" y="94"/>
                        </a:lnTo>
                        <a:lnTo>
                          <a:pt x="13" y="107"/>
                        </a:lnTo>
                        <a:lnTo>
                          <a:pt x="30" y="104"/>
                        </a:lnTo>
                        <a:lnTo>
                          <a:pt x="31" y="80"/>
                        </a:lnTo>
                        <a:lnTo>
                          <a:pt x="33" y="57"/>
                        </a:lnTo>
                        <a:lnTo>
                          <a:pt x="44" y="37"/>
                        </a:lnTo>
                        <a:lnTo>
                          <a:pt x="45" y="21"/>
                        </a:lnTo>
                        <a:lnTo>
                          <a:pt x="43" y="12"/>
                        </a:lnTo>
                        <a:lnTo>
                          <a:pt x="30" y="0"/>
                        </a:lnTo>
                        <a:lnTo>
                          <a:pt x="25" y="5"/>
                        </a:lnTo>
                        <a:lnTo>
                          <a:pt x="24" y="8"/>
                        </a:lnTo>
                        <a:lnTo>
                          <a:pt x="24" y="9"/>
                        </a:lnTo>
                        <a:lnTo>
                          <a:pt x="13" y="17"/>
                        </a:lnTo>
                        <a:lnTo>
                          <a:pt x="3" y="2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8" name="Freeform 87"/>
                  <p:cNvSpPr>
                    <a:spLocks noChangeAspect="1"/>
                  </p:cNvSpPr>
                  <p:nvPr/>
                </p:nvSpPr>
                <p:spPr bwMode="auto">
                  <a:xfrm>
                    <a:off x="2442" y="2361"/>
                    <a:ext cx="158" cy="129"/>
                  </a:xfrm>
                  <a:custGeom>
                    <a:avLst/>
                    <a:gdLst>
                      <a:gd name="T0" fmla="*/ 380 w 121"/>
                      <a:gd name="T1" fmla="*/ 279 h 98"/>
                      <a:gd name="T2" fmla="*/ 363 w 121"/>
                      <a:gd name="T3" fmla="*/ 279 h 98"/>
                      <a:gd name="T4" fmla="*/ 313 w 121"/>
                      <a:gd name="T5" fmla="*/ 274 h 98"/>
                      <a:gd name="T6" fmla="*/ 299 w 121"/>
                      <a:gd name="T7" fmla="*/ 275 h 98"/>
                      <a:gd name="T8" fmla="*/ 227 w 121"/>
                      <a:gd name="T9" fmla="*/ 275 h 98"/>
                      <a:gd name="T10" fmla="*/ 158 w 121"/>
                      <a:gd name="T11" fmla="*/ 279 h 98"/>
                      <a:gd name="T12" fmla="*/ 162 w 121"/>
                      <a:gd name="T13" fmla="*/ 333 h 98"/>
                      <a:gd name="T14" fmla="*/ 166 w 121"/>
                      <a:gd name="T15" fmla="*/ 388 h 98"/>
                      <a:gd name="T16" fmla="*/ 114 w 121"/>
                      <a:gd name="T17" fmla="*/ 354 h 98"/>
                      <a:gd name="T18" fmla="*/ 57 w 121"/>
                      <a:gd name="T19" fmla="*/ 373 h 98"/>
                      <a:gd name="T20" fmla="*/ 27 w 121"/>
                      <a:gd name="T21" fmla="*/ 333 h 98"/>
                      <a:gd name="T22" fmla="*/ 0 w 121"/>
                      <a:gd name="T23" fmla="*/ 322 h 98"/>
                      <a:gd name="T24" fmla="*/ 21 w 121"/>
                      <a:gd name="T25" fmla="*/ 236 h 98"/>
                      <a:gd name="T26" fmla="*/ 35 w 121"/>
                      <a:gd name="T27" fmla="*/ 212 h 98"/>
                      <a:gd name="T28" fmla="*/ 68 w 121"/>
                      <a:gd name="T29" fmla="*/ 187 h 98"/>
                      <a:gd name="T30" fmla="*/ 78 w 121"/>
                      <a:gd name="T31" fmla="*/ 153 h 98"/>
                      <a:gd name="T32" fmla="*/ 87 w 121"/>
                      <a:gd name="T33" fmla="*/ 116 h 98"/>
                      <a:gd name="T34" fmla="*/ 124 w 121"/>
                      <a:gd name="T35" fmla="*/ 130 h 98"/>
                      <a:gd name="T36" fmla="*/ 133 w 121"/>
                      <a:gd name="T37" fmla="*/ 103 h 98"/>
                      <a:gd name="T38" fmla="*/ 145 w 121"/>
                      <a:gd name="T39" fmla="*/ 99 h 98"/>
                      <a:gd name="T40" fmla="*/ 166 w 121"/>
                      <a:gd name="T41" fmla="*/ 66 h 98"/>
                      <a:gd name="T42" fmla="*/ 201 w 121"/>
                      <a:gd name="T43" fmla="*/ 66 h 98"/>
                      <a:gd name="T44" fmla="*/ 210 w 121"/>
                      <a:gd name="T45" fmla="*/ 37 h 98"/>
                      <a:gd name="T46" fmla="*/ 283 w 121"/>
                      <a:gd name="T47" fmla="*/ 0 h 98"/>
                      <a:gd name="T48" fmla="*/ 334 w 121"/>
                      <a:gd name="T49" fmla="*/ 9 h 98"/>
                      <a:gd name="T50" fmla="*/ 342 w 121"/>
                      <a:gd name="T51" fmla="*/ 66 h 98"/>
                      <a:gd name="T52" fmla="*/ 390 w 121"/>
                      <a:gd name="T53" fmla="*/ 116 h 98"/>
                      <a:gd name="T54" fmla="*/ 384 w 121"/>
                      <a:gd name="T55" fmla="*/ 116 h 98"/>
                      <a:gd name="T56" fmla="*/ 380 w 121"/>
                      <a:gd name="T57" fmla="*/ 142 h 98"/>
                      <a:gd name="T58" fmla="*/ 418 w 121"/>
                      <a:gd name="T59" fmla="*/ 171 h 98"/>
                      <a:gd name="T60" fmla="*/ 436 w 121"/>
                      <a:gd name="T61" fmla="*/ 161 h 98"/>
                      <a:gd name="T62" fmla="*/ 447 w 121"/>
                      <a:gd name="T63" fmla="*/ 187 h 98"/>
                      <a:gd name="T64" fmla="*/ 458 w 121"/>
                      <a:gd name="T65" fmla="*/ 217 h 98"/>
                      <a:gd name="T66" fmla="*/ 458 w 121"/>
                      <a:gd name="T67" fmla="*/ 221 h 98"/>
                      <a:gd name="T68" fmla="*/ 458 w 121"/>
                      <a:gd name="T69" fmla="*/ 225 h 98"/>
                      <a:gd name="T70" fmla="*/ 418 w 121"/>
                      <a:gd name="T71" fmla="*/ 258 h 98"/>
                      <a:gd name="T72" fmla="*/ 380 w 121"/>
                      <a:gd name="T73" fmla="*/ 27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1"/>
                      <a:gd name="T112" fmla="*/ 0 h 98"/>
                      <a:gd name="T113" fmla="*/ 121 w 121"/>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1" h="98">
                        <a:moveTo>
                          <a:pt x="100" y="71"/>
                        </a:moveTo>
                        <a:lnTo>
                          <a:pt x="96" y="71"/>
                        </a:lnTo>
                        <a:lnTo>
                          <a:pt x="83" y="69"/>
                        </a:lnTo>
                        <a:lnTo>
                          <a:pt x="79" y="70"/>
                        </a:lnTo>
                        <a:lnTo>
                          <a:pt x="60" y="70"/>
                        </a:lnTo>
                        <a:lnTo>
                          <a:pt x="41" y="71"/>
                        </a:lnTo>
                        <a:lnTo>
                          <a:pt x="43" y="84"/>
                        </a:lnTo>
                        <a:lnTo>
                          <a:pt x="44" y="98"/>
                        </a:lnTo>
                        <a:lnTo>
                          <a:pt x="30" y="90"/>
                        </a:lnTo>
                        <a:lnTo>
                          <a:pt x="15" y="94"/>
                        </a:lnTo>
                        <a:lnTo>
                          <a:pt x="7" y="84"/>
                        </a:lnTo>
                        <a:lnTo>
                          <a:pt x="0" y="81"/>
                        </a:lnTo>
                        <a:lnTo>
                          <a:pt x="5" y="59"/>
                        </a:lnTo>
                        <a:lnTo>
                          <a:pt x="9" y="54"/>
                        </a:lnTo>
                        <a:lnTo>
                          <a:pt x="18" y="47"/>
                        </a:lnTo>
                        <a:lnTo>
                          <a:pt x="21" y="39"/>
                        </a:lnTo>
                        <a:lnTo>
                          <a:pt x="23" y="30"/>
                        </a:lnTo>
                        <a:lnTo>
                          <a:pt x="33" y="33"/>
                        </a:lnTo>
                        <a:lnTo>
                          <a:pt x="35" y="26"/>
                        </a:lnTo>
                        <a:lnTo>
                          <a:pt x="38" y="25"/>
                        </a:lnTo>
                        <a:lnTo>
                          <a:pt x="44" y="17"/>
                        </a:lnTo>
                        <a:lnTo>
                          <a:pt x="53" y="17"/>
                        </a:lnTo>
                        <a:lnTo>
                          <a:pt x="55" y="9"/>
                        </a:lnTo>
                        <a:lnTo>
                          <a:pt x="74" y="0"/>
                        </a:lnTo>
                        <a:lnTo>
                          <a:pt x="88" y="2"/>
                        </a:lnTo>
                        <a:lnTo>
                          <a:pt x="90" y="17"/>
                        </a:lnTo>
                        <a:lnTo>
                          <a:pt x="103" y="30"/>
                        </a:lnTo>
                        <a:lnTo>
                          <a:pt x="101" y="30"/>
                        </a:lnTo>
                        <a:lnTo>
                          <a:pt x="100" y="36"/>
                        </a:lnTo>
                        <a:lnTo>
                          <a:pt x="110" y="43"/>
                        </a:lnTo>
                        <a:lnTo>
                          <a:pt x="115" y="41"/>
                        </a:lnTo>
                        <a:lnTo>
                          <a:pt x="118" y="47"/>
                        </a:lnTo>
                        <a:lnTo>
                          <a:pt x="121" y="55"/>
                        </a:lnTo>
                        <a:lnTo>
                          <a:pt x="121" y="56"/>
                        </a:lnTo>
                        <a:lnTo>
                          <a:pt x="121" y="57"/>
                        </a:lnTo>
                        <a:lnTo>
                          <a:pt x="110" y="65"/>
                        </a:lnTo>
                        <a:lnTo>
                          <a:pt x="100" y="7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69" name="Freeform 88"/>
                  <p:cNvSpPr>
                    <a:spLocks noChangeAspect="1"/>
                  </p:cNvSpPr>
                  <p:nvPr/>
                </p:nvSpPr>
                <p:spPr bwMode="auto">
                  <a:xfrm>
                    <a:off x="2723" y="2406"/>
                    <a:ext cx="154" cy="261"/>
                  </a:xfrm>
                  <a:custGeom>
                    <a:avLst/>
                    <a:gdLst>
                      <a:gd name="T0" fmla="*/ 411 w 118"/>
                      <a:gd name="T1" fmla="*/ 221 h 197"/>
                      <a:gd name="T2" fmla="*/ 350 w 118"/>
                      <a:gd name="T3" fmla="*/ 221 h 197"/>
                      <a:gd name="T4" fmla="*/ 320 w 118"/>
                      <a:gd name="T5" fmla="*/ 237 h 197"/>
                      <a:gd name="T6" fmla="*/ 369 w 118"/>
                      <a:gd name="T7" fmla="*/ 302 h 197"/>
                      <a:gd name="T8" fmla="*/ 407 w 118"/>
                      <a:gd name="T9" fmla="*/ 391 h 197"/>
                      <a:gd name="T10" fmla="*/ 373 w 118"/>
                      <a:gd name="T11" fmla="*/ 453 h 197"/>
                      <a:gd name="T12" fmla="*/ 350 w 118"/>
                      <a:gd name="T13" fmla="*/ 511 h 197"/>
                      <a:gd name="T14" fmla="*/ 369 w 118"/>
                      <a:gd name="T15" fmla="*/ 607 h 197"/>
                      <a:gd name="T16" fmla="*/ 398 w 118"/>
                      <a:gd name="T17" fmla="*/ 664 h 197"/>
                      <a:gd name="T18" fmla="*/ 428 w 118"/>
                      <a:gd name="T19" fmla="*/ 704 h 197"/>
                      <a:gd name="T20" fmla="*/ 446 w 118"/>
                      <a:gd name="T21" fmla="*/ 771 h 197"/>
                      <a:gd name="T22" fmla="*/ 436 w 118"/>
                      <a:gd name="T23" fmla="*/ 804 h 197"/>
                      <a:gd name="T24" fmla="*/ 386 w 118"/>
                      <a:gd name="T25" fmla="*/ 790 h 197"/>
                      <a:gd name="T26" fmla="*/ 334 w 118"/>
                      <a:gd name="T27" fmla="*/ 779 h 197"/>
                      <a:gd name="T28" fmla="*/ 275 w 118"/>
                      <a:gd name="T29" fmla="*/ 779 h 197"/>
                      <a:gd name="T30" fmla="*/ 223 w 118"/>
                      <a:gd name="T31" fmla="*/ 779 h 197"/>
                      <a:gd name="T32" fmla="*/ 166 w 118"/>
                      <a:gd name="T33" fmla="*/ 779 h 197"/>
                      <a:gd name="T34" fmla="*/ 123 w 118"/>
                      <a:gd name="T35" fmla="*/ 767 h 197"/>
                      <a:gd name="T36" fmla="*/ 74 w 118"/>
                      <a:gd name="T37" fmla="*/ 766 h 197"/>
                      <a:gd name="T38" fmla="*/ 74 w 118"/>
                      <a:gd name="T39" fmla="*/ 690 h 197"/>
                      <a:gd name="T40" fmla="*/ 67 w 118"/>
                      <a:gd name="T41" fmla="*/ 657 h 197"/>
                      <a:gd name="T42" fmla="*/ 65 w 118"/>
                      <a:gd name="T43" fmla="*/ 643 h 197"/>
                      <a:gd name="T44" fmla="*/ 27 w 118"/>
                      <a:gd name="T45" fmla="*/ 637 h 197"/>
                      <a:gd name="T46" fmla="*/ 12 w 118"/>
                      <a:gd name="T47" fmla="*/ 600 h 197"/>
                      <a:gd name="T48" fmla="*/ 0 w 118"/>
                      <a:gd name="T49" fmla="*/ 604 h 197"/>
                      <a:gd name="T50" fmla="*/ 1 w 118"/>
                      <a:gd name="T51" fmla="*/ 591 h 197"/>
                      <a:gd name="T52" fmla="*/ 22 w 118"/>
                      <a:gd name="T53" fmla="*/ 530 h 197"/>
                      <a:gd name="T54" fmla="*/ 46 w 118"/>
                      <a:gd name="T55" fmla="*/ 492 h 197"/>
                      <a:gd name="T56" fmla="*/ 74 w 118"/>
                      <a:gd name="T57" fmla="*/ 444 h 197"/>
                      <a:gd name="T58" fmla="*/ 123 w 118"/>
                      <a:gd name="T59" fmla="*/ 431 h 197"/>
                      <a:gd name="T60" fmla="*/ 151 w 118"/>
                      <a:gd name="T61" fmla="*/ 474 h 197"/>
                      <a:gd name="T62" fmla="*/ 189 w 118"/>
                      <a:gd name="T63" fmla="*/ 417 h 197"/>
                      <a:gd name="T64" fmla="*/ 211 w 118"/>
                      <a:gd name="T65" fmla="*/ 352 h 197"/>
                      <a:gd name="T66" fmla="*/ 235 w 118"/>
                      <a:gd name="T67" fmla="*/ 315 h 197"/>
                      <a:gd name="T68" fmla="*/ 253 w 118"/>
                      <a:gd name="T69" fmla="*/ 264 h 197"/>
                      <a:gd name="T70" fmla="*/ 275 w 118"/>
                      <a:gd name="T71" fmla="*/ 209 h 197"/>
                      <a:gd name="T72" fmla="*/ 298 w 118"/>
                      <a:gd name="T73" fmla="*/ 160 h 197"/>
                      <a:gd name="T74" fmla="*/ 341 w 118"/>
                      <a:gd name="T75" fmla="*/ 115 h 197"/>
                      <a:gd name="T76" fmla="*/ 351 w 118"/>
                      <a:gd name="T77" fmla="*/ 77 h 197"/>
                      <a:gd name="T78" fmla="*/ 325 w 118"/>
                      <a:gd name="T79" fmla="*/ 53 h 197"/>
                      <a:gd name="T80" fmla="*/ 320 w 118"/>
                      <a:gd name="T81" fmla="*/ 0 h 197"/>
                      <a:gd name="T82" fmla="*/ 341 w 118"/>
                      <a:gd name="T83" fmla="*/ 0 h 197"/>
                      <a:gd name="T84" fmla="*/ 369 w 118"/>
                      <a:gd name="T85" fmla="*/ 70 h 197"/>
                      <a:gd name="T86" fmla="*/ 373 w 118"/>
                      <a:gd name="T87" fmla="*/ 150 h 197"/>
                      <a:gd name="T88" fmla="*/ 411 w 118"/>
                      <a:gd name="T89" fmla="*/ 221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
                      <a:gd name="T136" fmla="*/ 0 h 197"/>
                      <a:gd name="T137" fmla="*/ 118 w 118"/>
                      <a:gd name="T138" fmla="*/ 197 h 1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 h="197">
                        <a:moveTo>
                          <a:pt x="109" y="54"/>
                        </a:moveTo>
                        <a:lnTo>
                          <a:pt x="92" y="54"/>
                        </a:lnTo>
                        <a:lnTo>
                          <a:pt x="84" y="58"/>
                        </a:lnTo>
                        <a:lnTo>
                          <a:pt x="97" y="74"/>
                        </a:lnTo>
                        <a:lnTo>
                          <a:pt x="107" y="96"/>
                        </a:lnTo>
                        <a:lnTo>
                          <a:pt x="99" y="111"/>
                        </a:lnTo>
                        <a:lnTo>
                          <a:pt x="92" y="125"/>
                        </a:lnTo>
                        <a:lnTo>
                          <a:pt x="97" y="149"/>
                        </a:lnTo>
                        <a:lnTo>
                          <a:pt x="105" y="162"/>
                        </a:lnTo>
                        <a:lnTo>
                          <a:pt x="113" y="173"/>
                        </a:lnTo>
                        <a:lnTo>
                          <a:pt x="118" y="189"/>
                        </a:lnTo>
                        <a:lnTo>
                          <a:pt x="115" y="197"/>
                        </a:lnTo>
                        <a:lnTo>
                          <a:pt x="102" y="194"/>
                        </a:lnTo>
                        <a:lnTo>
                          <a:pt x="88" y="191"/>
                        </a:lnTo>
                        <a:lnTo>
                          <a:pt x="73" y="191"/>
                        </a:lnTo>
                        <a:lnTo>
                          <a:pt x="59" y="191"/>
                        </a:lnTo>
                        <a:lnTo>
                          <a:pt x="44" y="191"/>
                        </a:lnTo>
                        <a:lnTo>
                          <a:pt x="32" y="188"/>
                        </a:lnTo>
                        <a:lnTo>
                          <a:pt x="20" y="187"/>
                        </a:lnTo>
                        <a:lnTo>
                          <a:pt x="20" y="169"/>
                        </a:lnTo>
                        <a:lnTo>
                          <a:pt x="18" y="161"/>
                        </a:lnTo>
                        <a:lnTo>
                          <a:pt x="17" y="157"/>
                        </a:lnTo>
                        <a:lnTo>
                          <a:pt x="7" y="156"/>
                        </a:lnTo>
                        <a:lnTo>
                          <a:pt x="3" y="147"/>
                        </a:lnTo>
                        <a:lnTo>
                          <a:pt x="0" y="148"/>
                        </a:lnTo>
                        <a:lnTo>
                          <a:pt x="1" y="145"/>
                        </a:lnTo>
                        <a:lnTo>
                          <a:pt x="6" y="130"/>
                        </a:lnTo>
                        <a:lnTo>
                          <a:pt x="12" y="120"/>
                        </a:lnTo>
                        <a:lnTo>
                          <a:pt x="20" y="109"/>
                        </a:lnTo>
                        <a:lnTo>
                          <a:pt x="32" y="106"/>
                        </a:lnTo>
                        <a:lnTo>
                          <a:pt x="40" y="116"/>
                        </a:lnTo>
                        <a:lnTo>
                          <a:pt x="50" y="103"/>
                        </a:lnTo>
                        <a:lnTo>
                          <a:pt x="56" y="87"/>
                        </a:lnTo>
                        <a:lnTo>
                          <a:pt x="62" y="78"/>
                        </a:lnTo>
                        <a:lnTo>
                          <a:pt x="67" y="64"/>
                        </a:lnTo>
                        <a:lnTo>
                          <a:pt x="73" y="51"/>
                        </a:lnTo>
                        <a:lnTo>
                          <a:pt x="79" y="39"/>
                        </a:lnTo>
                        <a:lnTo>
                          <a:pt x="90" y="29"/>
                        </a:lnTo>
                        <a:lnTo>
                          <a:pt x="93" y="19"/>
                        </a:lnTo>
                        <a:lnTo>
                          <a:pt x="86" y="13"/>
                        </a:lnTo>
                        <a:lnTo>
                          <a:pt x="84" y="0"/>
                        </a:lnTo>
                        <a:lnTo>
                          <a:pt x="90" y="0"/>
                        </a:lnTo>
                        <a:lnTo>
                          <a:pt x="97" y="17"/>
                        </a:lnTo>
                        <a:lnTo>
                          <a:pt x="99" y="36"/>
                        </a:lnTo>
                        <a:lnTo>
                          <a:pt x="109" y="5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0" name="Freeform 89"/>
                  <p:cNvSpPr>
                    <a:spLocks noChangeAspect="1"/>
                  </p:cNvSpPr>
                  <p:nvPr/>
                </p:nvSpPr>
                <p:spPr bwMode="auto">
                  <a:xfrm>
                    <a:off x="2844" y="2457"/>
                    <a:ext cx="259" cy="199"/>
                  </a:xfrm>
                  <a:custGeom>
                    <a:avLst/>
                    <a:gdLst>
                      <a:gd name="T0" fmla="*/ 258 w 199"/>
                      <a:gd name="T1" fmla="*/ 161 h 152"/>
                      <a:gd name="T2" fmla="*/ 249 w 199"/>
                      <a:gd name="T3" fmla="*/ 140 h 152"/>
                      <a:gd name="T4" fmla="*/ 333 w 199"/>
                      <a:gd name="T5" fmla="*/ 126 h 152"/>
                      <a:gd name="T6" fmla="*/ 372 w 199"/>
                      <a:gd name="T7" fmla="*/ 73 h 152"/>
                      <a:gd name="T8" fmla="*/ 418 w 199"/>
                      <a:gd name="T9" fmla="*/ 21 h 152"/>
                      <a:gd name="T10" fmla="*/ 474 w 199"/>
                      <a:gd name="T11" fmla="*/ 0 h 152"/>
                      <a:gd name="T12" fmla="*/ 498 w 199"/>
                      <a:gd name="T13" fmla="*/ 41 h 152"/>
                      <a:gd name="T14" fmla="*/ 522 w 199"/>
                      <a:gd name="T15" fmla="*/ 88 h 152"/>
                      <a:gd name="T16" fmla="*/ 517 w 199"/>
                      <a:gd name="T17" fmla="*/ 151 h 152"/>
                      <a:gd name="T18" fmla="*/ 556 w 199"/>
                      <a:gd name="T19" fmla="*/ 161 h 152"/>
                      <a:gd name="T20" fmla="*/ 569 w 199"/>
                      <a:gd name="T21" fmla="*/ 182 h 152"/>
                      <a:gd name="T22" fmla="*/ 620 w 199"/>
                      <a:gd name="T23" fmla="*/ 220 h 152"/>
                      <a:gd name="T24" fmla="*/ 629 w 199"/>
                      <a:gd name="T25" fmla="*/ 249 h 152"/>
                      <a:gd name="T26" fmla="*/ 679 w 199"/>
                      <a:gd name="T27" fmla="*/ 300 h 152"/>
                      <a:gd name="T28" fmla="*/ 703 w 199"/>
                      <a:gd name="T29" fmla="*/ 333 h 152"/>
                      <a:gd name="T30" fmla="*/ 734 w 199"/>
                      <a:gd name="T31" fmla="*/ 377 h 152"/>
                      <a:gd name="T32" fmla="*/ 743 w 199"/>
                      <a:gd name="T33" fmla="*/ 398 h 152"/>
                      <a:gd name="T34" fmla="*/ 715 w 199"/>
                      <a:gd name="T35" fmla="*/ 388 h 152"/>
                      <a:gd name="T36" fmla="*/ 665 w 199"/>
                      <a:gd name="T37" fmla="*/ 386 h 152"/>
                      <a:gd name="T38" fmla="*/ 622 w 199"/>
                      <a:gd name="T39" fmla="*/ 382 h 152"/>
                      <a:gd name="T40" fmla="*/ 601 w 199"/>
                      <a:gd name="T41" fmla="*/ 399 h 152"/>
                      <a:gd name="T42" fmla="*/ 561 w 199"/>
                      <a:gd name="T43" fmla="*/ 399 h 152"/>
                      <a:gd name="T44" fmla="*/ 505 w 199"/>
                      <a:gd name="T45" fmla="*/ 423 h 152"/>
                      <a:gd name="T46" fmla="*/ 474 w 199"/>
                      <a:gd name="T47" fmla="*/ 420 h 152"/>
                      <a:gd name="T48" fmla="*/ 450 w 199"/>
                      <a:gd name="T49" fmla="*/ 458 h 152"/>
                      <a:gd name="T50" fmla="*/ 397 w 199"/>
                      <a:gd name="T51" fmla="*/ 444 h 152"/>
                      <a:gd name="T52" fmla="*/ 344 w 199"/>
                      <a:gd name="T53" fmla="*/ 427 h 152"/>
                      <a:gd name="T54" fmla="*/ 285 w 199"/>
                      <a:gd name="T55" fmla="*/ 388 h 152"/>
                      <a:gd name="T56" fmla="*/ 236 w 199"/>
                      <a:gd name="T57" fmla="*/ 449 h 152"/>
                      <a:gd name="T58" fmla="*/ 239 w 199"/>
                      <a:gd name="T59" fmla="*/ 500 h 152"/>
                      <a:gd name="T60" fmla="*/ 197 w 199"/>
                      <a:gd name="T61" fmla="*/ 495 h 152"/>
                      <a:gd name="T62" fmla="*/ 146 w 199"/>
                      <a:gd name="T63" fmla="*/ 495 h 152"/>
                      <a:gd name="T64" fmla="*/ 122 w 199"/>
                      <a:gd name="T65" fmla="*/ 515 h 152"/>
                      <a:gd name="T66" fmla="*/ 96 w 199"/>
                      <a:gd name="T67" fmla="*/ 587 h 152"/>
                      <a:gd name="T68" fmla="*/ 78 w 199"/>
                      <a:gd name="T69" fmla="*/ 522 h 152"/>
                      <a:gd name="T70" fmla="*/ 49 w 199"/>
                      <a:gd name="T71" fmla="*/ 482 h 152"/>
                      <a:gd name="T72" fmla="*/ 21 w 199"/>
                      <a:gd name="T73" fmla="*/ 431 h 152"/>
                      <a:gd name="T74" fmla="*/ 0 w 199"/>
                      <a:gd name="T75" fmla="*/ 339 h 152"/>
                      <a:gd name="T76" fmla="*/ 27 w 199"/>
                      <a:gd name="T77" fmla="*/ 284 h 152"/>
                      <a:gd name="T78" fmla="*/ 57 w 199"/>
                      <a:gd name="T79" fmla="*/ 226 h 152"/>
                      <a:gd name="T80" fmla="*/ 108 w 199"/>
                      <a:gd name="T81" fmla="*/ 211 h 152"/>
                      <a:gd name="T82" fmla="*/ 122 w 199"/>
                      <a:gd name="T83" fmla="*/ 220 h 152"/>
                      <a:gd name="T84" fmla="*/ 151 w 199"/>
                      <a:gd name="T85" fmla="*/ 216 h 152"/>
                      <a:gd name="T86" fmla="*/ 232 w 199"/>
                      <a:gd name="T87" fmla="*/ 198 h 152"/>
                      <a:gd name="T88" fmla="*/ 258 w 199"/>
                      <a:gd name="T89" fmla="*/ 16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9"/>
                      <a:gd name="T136" fmla="*/ 0 h 152"/>
                      <a:gd name="T137" fmla="*/ 199 w 199"/>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9" h="152">
                        <a:moveTo>
                          <a:pt x="69" y="42"/>
                        </a:moveTo>
                        <a:lnTo>
                          <a:pt x="67" y="37"/>
                        </a:lnTo>
                        <a:lnTo>
                          <a:pt x="89" y="33"/>
                        </a:lnTo>
                        <a:lnTo>
                          <a:pt x="100" y="19"/>
                        </a:lnTo>
                        <a:lnTo>
                          <a:pt x="112" y="5"/>
                        </a:lnTo>
                        <a:lnTo>
                          <a:pt x="127" y="0"/>
                        </a:lnTo>
                        <a:lnTo>
                          <a:pt x="134" y="11"/>
                        </a:lnTo>
                        <a:lnTo>
                          <a:pt x="140" y="23"/>
                        </a:lnTo>
                        <a:lnTo>
                          <a:pt x="138" y="39"/>
                        </a:lnTo>
                        <a:lnTo>
                          <a:pt x="149" y="42"/>
                        </a:lnTo>
                        <a:lnTo>
                          <a:pt x="152" y="47"/>
                        </a:lnTo>
                        <a:lnTo>
                          <a:pt x="166" y="57"/>
                        </a:lnTo>
                        <a:lnTo>
                          <a:pt x="168" y="65"/>
                        </a:lnTo>
                        <a:lnTo>
                          <a:pt x="182" y="78"/>
                        </a:lnTo>
                        <a:lnTo>
                          <a:pt x="188" y="86"/>
                        </a:lnTo>
                        <a:lnTo>
                          <a:pt x="197" y="98"/>
                        </a:lnTo>
                        <a:lnTo>
                          <a:pt x="199" y="103"/>
                        </a:lnTo>
                        <a:lnTo>
                          <a:pt x="191" y="101"/>
                        </a:lnTo>
                        <a:lnTo>
                          <a:pt x="178" y="100"/>
                        </a:lnTo>
                        <a:lnTo>
                          <a:pt x="167" y="99"/>
                        </a:lnTo>
                        <a:lnTo>
                          <a:pt x="161" y="104"/>
                        </a:lnTo>
                        <a:lnTo>
                          <a:pt x="150" y="104"/>
                        </a:lnTo>
                        <a:lnTo>
                          <a:pt x="135" y="110"/>
                        </a:lnTo>
                        <a:lnTo>
                          <a:pt x="127" y="109"/>
                        </a:lnTo>
                        <a:lnTo>
                          <a:pt x="121" y="119"/>
                        </a:lnTo>
                        <a:lnTo>
                          <a:pt x="106" y="115"/>
                        </a:lnTo>
                        <a:lnTo>
                          <a:pt x="92" y="111"/>
                        </a:lnTo>
                        <a:lnTo>
                          <a:pt x="76" y="101"/>
                        </a:lnTo>
                        <a:lnTo>
                          <a:pt x="63" y="117"/>
                        </a:lnTo>
                        <a:lnTo>
                          <a:pt x="64" y="130"/>
                        </a:lnTo>
                        <a:lnTo>
                          <a:pt x="52" y="129"/>
                        </a:lnTo>
                        <a:lnTo>
                          <a:pt x="39" y="129"/>
                        </a:lnTo>
                        <a:lnTo>
                          <a:pt x="32" y="134"/>
                        </a:lnTo>
                        <a:lnTo>
                          <a:pt x="26" y="152"/>
                        </a:lnTo>
                        <a:lnTo>
                          <a:pt x="21" y="136"/>
                        </a:lnTo>
                        <a:lnTo>
                          <a:pt x="13" y="125"/>
                        </a:lnTo>
                        <a:lnTo>
                          <a:pt x="5" y="112"/>
                        </a:lnTo>
                        <a:lnTo>
                          <a:pt x="0" y="88"/>
                        </a:lnTo>
                        <a:lnTo>
                          <a:pt x="7" y="74"/>
                        </a:lnTo>
                        <a:lnTo>
                          <a:pt x="15" y="59"/>
                        </a:lnTo>
                        <a:lnTo>
                          <a:pt x="29" y="55"/>
                        </a:lnTo>
                        <a:lnTo>
                          <a:pt x="32" y="57"/>
                        </a:lnTo>
                        <a:lnTo>
                          <a:pt x="40" y="56"/>
                        </a:lnTo>
                        <a:lnTo>
                          <a:pt x="62" y="51"/>
                        </a:lnTo>
                        <a:lnTo>
                          <a:pt x="69" y="4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2" name="Freeform 91"/>
                  <p:cNvSpPr>
                    <a:spLocks noChangeAspect="1"/>
                  </p:cNvSpPr>
                  <p:nvPr/>
                </p:nvSpPr>
                <p:spPr bwMode="auto">
                  <a:xfrm>
                    <a:off x="2254" y="2418"/>
                    <a:ext cx="143" cy="121"/>
                  </a:xfrm>
                  <a:custGeom>
                    <a:avLst/>
                    <a:gdLst>
                      <a:gd name="T0" fmla="*/ 356 w 111"/>
                      <a:gd name="T1" fmla="*/ 78 h 93"/>
                      <a:gd name="T2" fmla="*/ 347 w 111"/>
                      <a:gd name="T3" fmla="*/ 101 h 93"/>
                      <a:gd name="T4" fmla="*/ 356 w 111"/>
                      <a:gd name="T5" fmla="*/ 101 h 93"/>
                      <a:gd name="T6" fmla="*/ 384 w 111"/>
                      <a:gd name="T7" fmla="*/ 159 h 93"/>
                      <a:gd name="T8" fmla="*/ 380 w 111"/>
                      <a:gd name="T9" fmla="*/ 209 h 93"/>
                      <a:gd name="T10" fmla="*/ 385 w 111"/>
                      <a:gd name="T11" fmla="*/ 220 h 93"/>
                      <a:gd name="T12" fmla="*/ 392 w 111"/>
                      <a:gd name="T13" fmla="*/ 235 h 93"/>
                      <a:gd name="T14" fmla="*/ 393 w 111"/>
                      <a:gd name="T15" fmla="*/ 258 h 93"/>
                      <a:gd name="T16" fmla="*/ 392 w 111"/>
                      <a:gd name="T17" fmla="*/ 269 h 93"/>
                      <a:gd name="T18" fmla="*/ 370 w 111"/>
                      <a:gd name="T19" fmla="*/ 276 h 93"/>
                      <a:gd name="T20" fmla="*/ 380 w 111"/>
                      <a:gd name="T21" fmla="*/ 302 h 93"/>
                      <a:gd name="T22" fmla="*/ 362 w 111"/>
                      <a:gd name="T23" fmla="*/ 324 h 93"/>
                      <a:gd name="T24" fmla="*/ 356 w 111"/>
                      <a:gd name="T25" fmla="*/ 327 h 93"/>
                      <a:gd name="T26" fmla="*/ 341 w 111"/>
                      <a:gd name="T27" fmla="*/ 332 h 93"/>
                      <a:gd name="T28" fmla="*/ 318 w 111"/>
                      <a:gd name="T29" fmla="*/ 345 h 93"/>
                      <a:gd name="T30" fmla="*/ 304 w 111"/>
                      <a:gd name="T31" fmla="*/ 332 h 93"/>
                      <a:gd name="T32" fmla="*/ 287 w 111"/>
                      <a:gd name="T33" fmla="*/ 269 h 93"/>
                      <a:gd name="T34" fmla="*/ 259 w 111"/>
                      <a:gd name="T35" fmla="*/ 269 h 93"/>
                      <a:gd name="T36" fmla="*/ 236 w 111"/>
                      <a:gd name="T37" fmla="*/ 272 h 93"/>
                      <a:gd name="T38" fmla="*/ 242 w 111"/>
                      <a:gd name="T39" fmla="*/ 232 h 93"/>
                      <a:gd name="T40" fmla="*/ 207 w 111"/>
                      <a:gd name="T41" fmla="*/ 170 h 93"/>
                      <a:gd name="T42" fmla="*/ 133 w 111"/>
                      <a:gd name="T43" fmla="*/ 190 h 93"/>
                      <a:gd name="T44" fmla="*/ 97 w 111"/>
                      <a:gd name="T45" fmla="*/ 235 h 93"/>
                      <a:gd name="T46" fmla="*/ 91 w 111"/>
                      <a:gd name="T47" fmla="*/ 212 h 93"/>
                      <a:gd name="T48" fmla="*/ 75 w 111"/>
                      <a:gd name="T49" fmla="*/ 193 h 93"/>
                      <a:gd name="T50" fmla="*/ 67 w 111"/>
                      <a:gd name="T51" fmla="*/ 183 h 93"/>
                      <a:gd name="T52" fmla="*/ 50 w 111"/>
                      <a:gd name="T53" fmla="*/ 163 h 93"/>
                      <a:gd name="T54" fmla="*/ 22 w 111"/>
                      <a:gd name="T55" fmla="*/ 131 h 93"/>
                      <a:gd name="T56" fmla="*/ 22 w 111"/>
                      <a:gd name="T57" fmla="*/ 122 h 93"/>
                      <a:gd name="T58" fmla="*/ 17 w 111"/>
                      <a:gd name="T59" fmla="*/ 124 h 93"/>
                      <a:gd name="T60" fmla="*/ 10 w 111"/>
                      <a:gd name="T61" fmla="*/ 103 h 93"/>
                      <a:gd name="T62" fmla="*/ 0 w 111"/>
                      <a:gd name="T63" fmla="*/ 108 h 93"/>
                      <a:gd name="T64" fmla="*/ 10 w 111"/>
                      <a:gd name="T65" fmla="*/ 83 h 93"/>
                      <a:gd name="T66" fmla="*/ 64 w 111"/>
                      <a:gd name="T67" fmla="*/ 64 h 93"/>
                      <a:gd name="T68" fmla="*/ 64 w 111"/>
                      <a:gd name="T69" fmla="*/ 27 h 93"/>
                      <a:gd name="T70" fmla="*/ 71 w 111"/>
                      <a:gd name="T71" fmla="*/ 0 h 93"/>
                      <a:gd name="T72" fmla="*/ 121 w 111"/>
                      <a:gd name="T73" fmla="*/ 9 h 93"/>
                      <a:gd name="T74" fmla="*/ 195 w 111"/>
                      <a:gd name="T75" fmla="*/ 16 h 93"/>
                      <a:gd name="T76" fmla="*/ 192 w 111"/>
                      <a:gd name="T77" fmla="*/ 29 h 93"/>
                      <a:gd name="T78" fmla="*/ 227 w 111"/>
                      <a:gd name="T79" fmla="*/ 29 h 93"/>
                      <a:gd name="T80" fmla="*/ 242 w 111"/>
                      <a:gd name="T81" fmla="*/ 38 h 93"/>
                      <a:gd name="T82" fmla="*/ 276 w 111"/>
                      <a:gd name="T83" fmla="*/ 35 h 93"/>
                      <a:gd name="T84" fmla="*/ 312 w 111"/>
                      <a:gd name="T85" fmla="*/ 21 h 93"/>
                      <a:gd name="T86" fmla="*/ 318 w 111"/>
                      <a:gd name="T87" fmla="*/ 12 h 93"/>
                      <a:gd name="T88" fmla="*/ 335 w 111"/>
                      <a:gd name="T89" fmla="*/ 64 h 93"/>
                      <a:gd name="T90" fmla="*/ 356 w 111"/>
                      <a:gd name="T91" fmla="*/ 78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
                      <a:gd name="T139" fmla="*/ 0 h 93"/>
                      <a:gd name="T140" fmla="*/ 111 w 111"/>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 h="93">
                        <a:moveTo>
                          <a:pt x="100" y="21"/>
                        </a:moveTo>
                        <a:lnTo>
                          <a:pt x="98" y="27"/>
                        </a:lnTo>
                        <a:lnTo>
                          <a:pt x="100" y="27"/>
                        </a:lnTo>
                        <a:lnTo>
                          <a:pt x="108" y="42"/>
                        </a:lnTo>
                        <a:lnTo>
                          <a:pt x="107" y="56"/>
                        </a:lnTo>
                        <a:lnTo>
                          <a:pt x="109" y="59"/>
                        </a:lnTo>
                        <a:lnTo>
                          <a:pt x="110" y="63"/>
                        </a:lnTo>
                        <a:lnTo>
                          <a:pt x="111" y="69"/>
                        </a:lnTo>
                        <a:lnTo>
                          <a:pt x="110" y="72"/>
                        </a:lnTo>
                        <a:lnTo>
                          <a:pt x="104" y="74"/>
                        </a:lnTo>
                        <a:lnTo>
                          <a:pt x="107" y="81"/>
                        </a:lnTo>
                        <a:lnTo>
                          <a:pt x="102" y="87"/>
                        </a:lnTo>
                        <a:lnTo>
                          <a:pt x="100" y="88"/>
                        </a:lnTo>
                        <a:lnTo>
                          <a:pt x="96" y="89"/>
                        </a:lnTo>
                        <a:lnTo>
                          <a:pt x="90" y="93"/>
                        </a:lnTo>
                        <a:lnTo>
                          <a:pt x="85" y="89"/>
                        </a:lnTo>
                        <a:lnTo>
                          <a:pt x="81" y="72"/>
                        </a:lnTo>
                        <a:lnTo>
                          <a:pt x="73" y="72"/>
                        </a:lnTo>
                        <a:lnTo>
                          <a:pt x="66" y="73"/>
                        </a:lnTo>
                        <a:lnTo>
                          <a:pt x="68" y="62"/>
                        </a:lnTo>
                        <a:lnTo>
                          <a:pt x="58" y="46"/>
                        </a:lnTo>
                        <a:lnTo>
                          <a:pt x="37" y="51"/>
                        </a:lnTo>
                        <a:lnTo>
                          <a:pt x="27" y="63"/>
                        </a:lnTo>
                        <a:lnTo>
                          <a:pt x="26" y="57"/>
                        </a:lnTo>
                        <a:lnTo>
                          <a:pt x="21" y="52"/>
                        </a:lnTo>
                        <a:lnTo>
                          <a:pt x="19" y="49"/>
                        </a:lnTo>
                        <a:lnTo>
                          <a:pt x="14" y="44"/>
                        </a:lnTo>
                        <a:lnTo>
                          <a:pt x="6" y="35"/>
                        </a:lnTo>
                        <a:lnTo>
                          <a:pt x="6" y="32"/>
                        </a:lnTo>
                        <a:lnTo>
                          <a:pt x="5" y="33"/>
                        </a:lnTo>
                        <a:lnTo>
                          <a:pt x="3" y="28"/>
                        </a:lnTo>
                        <a:lnTo>
                          <a:pt x="0" y="29"/>
                        </a:lnTo>
                        <a:lnTo>
                          <a:pt x="3" y="22"/>
                        </a:lnTo>
                        <a:lnTo>
                          <a:pt x="18" y="17"/>
                        </a:lnTo>
                        <a:lnTo>
                          <a:pt x="18" y="7"/>
                        </a:lnTo>
                        <a:lnTo>
                          <a:pt x="20" y="0"/>
                        </a:lnTo>
                        <a:lnTo>
                          <a:pt x="34" y="2"/>
                        </a:lnTo>
                        <a:lnTo>
                          <a:pt x="55" y="4"/>
                        </a:lnTo>
                        <a:lnTo>
                          <a:pt x="54" y="8"/>
                        </a:lnTo>
                        <a:lnTo>
                          <a:pt x="64" y="8"/>
                        </a:lnTo>
                        <a:lnTo>
                          <a:pt x="68" y="10"/>
                        </a:lnTo>
                        <a:lnTo>
                          <a:pt x="78" y="9"/>
                        </a:lnTo>
                        <a:lnTo>
                          <a:pt x="88" y="5"/>
                        </a:lnTo>
                        <a:lnTo>
                          <a:pt x="90" y="3"/>
                        </a:lnTo>
                        <a:lnTo>
                          <a:pt x="95" y="17"/>
                        </a:lnTo>
                        <a:lnTo>
                          <a:pt x="100" y="2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3" name="Freeform 92"/>
                  <p:cNvSpPr>
                    <a:spLocks noChangeAspect="1"/>
                  </p:cNvSpPr>
                  <p:nvPr/>
                </p:nvSpPr>
                <p:spPr bwMode="auto">
                  <a:xfrm>
                    <a:off x="2219" y="2418"/>
                    <a:ext cx="60" cy="39"/>
                  </a:xfrm>
                  <a:custGeom>
                    <a:avLst/>
                    <a:gdLst>
                      <a:gd name="T0" fmla="*/ 89 w 46"/>
                      <a:gd name="T1" fmla="*/ 78 h 29"/>
                      <a:gd name="T2" fmla="*/ 85 w 46"/>
                      <a:gd name="T3" fmla="*/ 98 h 29"/>
                      <a:gd name="T4" fmla="*/ 95 w 46"/>
                      <a:gd name="T5" fmla="*/ 114 h 29"/>
                      <a:gd name="T6" fmla="*/ 97 w 46"/>
                      <a:gd name="T7" fmla="*/ 126 h 29"/>
                      <a:gd name="T8" fmla="*/ 111 w 46"/>
                      <a:gd name="T9" fmla="*/ 98 h 29"/>
                      <a:gd name="T10" fmla="*/ 166 w 46"/>
                      <a:gd name="T11" fmla="*/ 75 h 29"/>
                      <a:gd name="T12" fmla="*/ 166 w 46"/>
                      <a:gd name="T13" fmla="*/ 30 h 29"/>
                      <a:gd name="T14" fmla="*/ 173 w 46"/>
                      <a:gd name="T15" fmla="*/ 0 h 29"/>
                      <a:gd name="T16" fmla="*/ 124 w 46"/>
                      <a:gd name="T17" fmla="*/ 1 h 29"/>
                      <a:gd name="T18" fmla="*/ 74 w 46"/>
                      <a:gd name="T19" fmla="*/ 9 h 29"/>
                      <a:gd name="T20" fmla="*/ 0 w 46"/>
                      <a:gd name="T21" fmla="*/ 22 h 29"/>
                      <a:gd name="T22" fmla="*/ 29 w 46"/>
                      <a:gd name="T23" fmla="*/ 27 h 29"/>
                      <a:gd name="T24" fmla="*/ 21 w 46"/>
                      <a:gd name="T25" fmla="*/ 40 h 29"/>
                      <a:gd name="T26" fmla="*/ 50 w 46"/>
                      <a:gd name="T27" fmla="*/ 48 h 29"/>
                      <a:gd name="T28" fmla="*/ 46 w 46"/>
                      <a:gd name="T29" fmla="*/ 56 h 29"/>
                      <a:gd name="T30" fmla="*/ 89 w 46"/>
                      <a:gd name="T31" fmla="*/ 54 h 29"/>
                      <a:gd name="T32" fmla="*/ 97 w 46"/>
                      <a:gd name="T33" fmla="*/ 63 h 29"/>
                      <a:gd name="T34" fmla="*/ 67 w 46"/>
                      <a:gd name="T35" fmla="*/ 73 h 29"/>
                      <a:gd name="T36" fmla="*/ 89 w 46"/>
                      <a:gd name="T37" fmla="*/ 78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29"/>
                      <a:gd name="T59" fmla="*/ 46 w 4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29">
                        <a:moveTo>
                          <a:pt x="24" y="18"/>
                        </a:moveTo>
                        <a:lnTo>
                          <a:pt x="22" y="22"/>
                        </a:lnTo>
                        <a:lnTo>
                          <a:pt x="25" y="26"/>
                        </a:lnTo>
                        <a:lnTo>
                          <a:pt x="26" y="29"/>
                        </a:lnTo>
                        <a:lnTo>
                          <a:pt x="29" y="22"/>
                        </a:lnTo>
                        <a:lnTo>
                          <a:pt x="44" y="17"/>
                        </a:lnTo>
                        <a:lnTo>
                          <a:pt x="44" y="7"/>
                        </a:lnTo>
                        <a:lnTo>
                          <a:pt x="46" y="0"/>
                        </a:lnTo>
                        <a:lnTo>
                          <a:pt x="33" y="1"/>
                        </a:lnTo>
                        <a:lnTo>
                          <a:pt x="20" y="2"/>
                        </a:lnTo>
                        <a:lnTo>
                          <a:pt x="0" y="5"/>
                        </a:lnTo>
                        <a:lnTo>
                          <a:pt x="8" y="6"/>
                        </a:lnTo>
                        <a:lnTo>
                          <a:pt x="5" y="9"/>
                        </a:lnTo>
                        <a:lnTo>
                          <a:pt x="13" y="11"/>
                        </a:lnTo>
                        <a:lnTo>
                          <a:pt x="12" y="13"/>
                        </a:lnTo>
                        <a:lnTo>
                          <a:pt x="24" y="12"/>
                        </a:lnTo>
                        <a:lnTo>
                          <a:pt x="26" y="14"/>
                        </a:lnTo>
                        <a:lnTo>
                          <a:pt x="18" y="16"/>
                        </a:lnTo>
                        <a:lnTo>
                          <a:pt x="24"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5" name="Freeform 94"/>
                  <p:cNvSpPr>
                    <a:spLocks noChangeAspect="1"/>
                  </p:cNvSpPr>
                  <p:nvPr/>
                </p:nvSpPr>
                <p:spPr bwMode="auto">
                  <a:xfrm>
                    <a:off x="2288" y="2478"/>
                    <a:ext cx="60" cy="70"/>
                  </a:xfrm>
                  <a:custGeom>
                    <a:avLst/>
                    <a:gdLst>
                      <a:gd name="T0" fmla="*/ 173 w 46"/>
                      <a:gd name="T1" fmla="*/ 103 h 53"/>
                      <a:gd name="T2" fmla="*/ 145 w 46"/>
                      <a:gd name="T3" fmla="*/ 151 h 53"/>
                      <a:gd name="T4" fmla="*/ 123 w 46"/>
                      <a:gd name="T5" fmla="*/ 192 h 53"/>
                      <a:gd name="T6" fmla="*/ 97 w 46"/>
                      <a:gd name="T7" fmla="*/ 213 h 53"/>
                      <a:gd name="T8" fmla="*/ 39 w 46"/>
                      <a:gd name="T9" fmla="*/ 186 h 53"/>
                      <a:gd name="T10" fmla="*/ 50 w 46"/>
                      <a:gd name="T11" fmla="*/ 168 h 53"/>
                      <a:gd name="T12" fmla="*/ 38 w 46"/>
                      <a:gd name="T13" fmla="*/ 161 h 53"/>
                      <a:gd name="T14" fmla="*/ 1 w 46"/>
                      <a:gd name="T15" fmla="*/ 114 h 53"/>
                      <a:gd name="T16" fmla="*/ 21 w 46"/>
                      <a:gd name="T17" fmla="*/ 102 h 53"/>
                      <a:gd name="T18" fmla="*/ 0 w 46"/>
                      <a:gd name="T19" fmla="*/ 92 h 53"/>
                      <a:gd name="T20" fmla="*/ 16 w 46"/>
                      <a:gd name="T21" fmla="*/ 78 h 53"/>
                      <a:gd name="T22" fmla="*/ 0 w 46"/>
                      <a:gd name="T23" fmla="*/ 66 h 53"/>
                      <a:gd name="T24" fmla="*/ 38 w 46"/>
                      <a:gd name="T25" fmla="*/ 21 h 53"/>
                      <a:gd name="T26" fmla="*/ 116 w 46"/>
                      <a:gd name="T27" fmla="*/ 0 h 53"/>
                      <a:gd name="T28" fmla="*/ 153 w 46"/>
                      <a:gd name="T29" fmla="*/ 65 h 53"/>
                      <a:gd name="T30" fmla="*/ 147 w 46"/>
                      <a:gd name="T31" fmla="*/ 110 h 53"/>
                      <a:gd name="T32" fmla="*/ 173 w 46"/>
                      <a:gd name="T33" fmla="*/ 10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53"/>
                      <a:gd name="T53" fmla="*/ 46 w 46"/>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53">
                        <a:moveTo>
                          <a:pt x="46" y="26"/>
                        </a:moveTo>
                        <a:lnTo>
                          <a:pt x="38" y="37"/>
                        </a:lnTo>
                        <a:lnTo>
                          <a:pt x="32" y="48"/>
                        </a:lnTo>
                        <a:lnTo>
                          <a:pt x="26" y="53"/>
                        </a:lnTo>
                        <a:lnTo>
                          <a:pt x="11" y="46"/>
                        </a:lnTo>
                        <a:lnTo>
                          <a:pt x="13" y="42"/>
                        </a:lnTo>
                        <a:lnTo>
                          <a:pt x="10" y="40"/>
                        </a:lnTo>
                        <a:lnTo>
                          <a:pt x="1" y="28"/>
                        </a:lnTo>
                        <a:lnTo>
                          <a:pt x="5" y="25"/>
                        </a:lnTo>
                        <a:lnTo>
                          <a:pt x="0" y="23"/>
                        </a:lnTo>
                        <a:lnTo>
                          <a:pt x="4" y="20"/>
                        </a:lnTo>
                        <a:lnTo>
                          <a:pt x="0" y="17"/>
                        </a:lnTo>
                        <a:lnTo>
                          <a:pt x="10" y="5"/>
                        </a:lnTo>
                        <a:lnTo>
                          <a:pt x="31" y="0"/>
                        </a:lnTo>
                        <a:lnTo>
                          <a:pt x="41" y="16"/>
                        </a:lnTo>
                        <a:lnTo>
                          <a:pt x="39" y="27"/>
                        </a:lnTo>
                        <a:lnTo>
                          <a:pt x="46"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6" name="Freeform 95"/>
                  <p:cNvSpPr>
                    <a:spLocks noChangeAspect="1"/>
                  </p:cNvSpPr>
                  <p:nvPr/>
                </p:nvSpPr>
                <p:spPr bwMode="auto">
                  <a:xfrm>
                    <a:off x="2550" y="2452"/>
                    <a:ext cx="35" cy="117"/>
                  </a:xfrm>
                  <a:custGeom>
                    <a:avLst/>
                    <a:gdLst>
                      <a:gd name="T0" fmla="*/ 49 w 27"/>
                      <a:gd name="T1" fmla="*/ 9 h 88"/>
                      <a:gd name="T2" fmla="*/ 0 w 27"/>
                      <a:gd name="T3" fmla="*/ 0 h 88"/>
                      <a:gd name="T4" fmla="*/ 8 w 27"/>
                      <a:gd name="T5" fmla="*/ 27 h 88"/>
                      <a:gd name="T6" fmla="*/ 27 w 27"/>
                      <a:gd name="T7" fmla="*/ 86 h 88"/>
                      <a:gd name="T8" fmla="*/ 27 w 27"/>
                      <a:gd name="T9" fmla="*/ 122 h 88"/>
                      <a:gd name="T10" fmla="*/ 29 w 27"/>
                      <a:gd name="T11" fmla="*/ 172 h 88"/>
                      <a:gd name="T12" fmla="*/ 45 w 27"/>
                      <a:gd name="T13" fmla="*/ 215 h 88"/>
                      <a:gd name="T14" fmla="*/ 45 w 27"/>
                      <a:gd name="T15" fmla="*/ 275 h 88"/>
                      <a:gd name="T16" fmla="*/ 49 w 27"/>
                      <a:gd name="T17" fmla="*/ 328 h 88"/>
                      <a:gd name="T18" fmla="*/ 74 w 27"/>
                      <a:gd name="T19" fmla="*/ 366 h 88"/>
                      <a:gd name="T20" fmla="*/ 97 w 27"/>
                      <a:gd name="T21" fmla="*/ 358 h 88"/>
                      <a:gd name="T22" fmla="*/ 97 w 27"/>
                      <a:gd name="T23" fmla="*/ 304 h 88"/>
                      <a:gd name="T24" fmla="*/ 96 w 27"/>
                      <a:gd name="T25" fmla="*/ 243 h 88"/>
                      <a:gd name="T26" fmla="*/ 96 w 27"/>
                      <a:gd name="T27" fmla="*/ 191 h 88"/>
                      <a:gd name="T28" fmla="*/ 87 w 27"/>
                      <a:gd name="T29" fmla="*/ 138 h 88"/>
                      <a:gd name="T30" fmla="*/ 83 w 27"/>
                      <a:gd name="T31" fmla="*/ 85 h 88"/>
                      <a:gd name="T32" fmla="*/ 51 w 27"/>
                      <a:gd name="T33" fmla="*/ 41 h 88"/>
                      <a:gd name="T34" fmla="*/ 58 w 27"/>
                      <a:gd name="T35" fmla="*/ 9 h 88"/>
                      <a:gd name="T36" fmla="*/ 49 w 27"/>
                      <a:gd name="T37" fmla="*/ 9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88"/>
                      <a:gd name="T59" fmla="*/ 27 w 27"/>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88">
                        <a:moveTo>
                          <a:pt x="13" y="2"/>
                        </a:moveTo>
                        <a:lnTo>
                          <a:pt x="0" y="0"/>
                        </a:lnTo>
                        <a:lnTo>
                          <a:pt x="2" y="6"/>
                        </a:lnTo>
                        <a:lnTo>
                          <a:pt x="7" y="21"/>
                        </a:lnTo>
                        <a:lnTo>
                          <a:pt x="7" y="29"/>
                        </a:lnTo>
                        <a:lnTo>
                          <a:pt x="8" y="41"/>
                        </a:lnTo>
                        <a:lnTo>
                          <a:pt x="12" y="52"/>
                        </a:lnTo>
                        <a:lnTo>
                          <a:pt x="12" y="66"/>
                        </a:lnTo>
                        <a:lnTo>
                          <a:pt x="13" y="79"/>
                        </a:lnTo>
                        <a:lnTo>
                          <a:pt x="20" y="88"/>
                        </a:lnTo>
                        <a:lnTo>
                          <a:pt x="27" y="86"/>
                        </a:lnTo>
                        <a:lnTo>
                          <a:pt x="27" y="73"/>
                        </a:lnTo>
                        <a:lnTo>
                          <a:pt x="26" y="59"/>
                        </a:lnTo>
                        <a:lnTo>
                          <a:pt x="26" y="46"/>
                        </a:lnTo>
                        <a:lnTo>
                          <a:pt x="24" y="33"/>
                        </a:lnTo>
                        <a:lnTo>
                          <a:pt x="22" y="20"/>
                        </a:lnTo>
                        <a:lnTo>
                          <a:pt x="14" y="10"/>
                        </a:lnTo>
                        <a:lnTo>
                          <a:pt x="16" y="2"/>
                        </a:lnTo>
                        <a:lnTo>
                          <a:pt x="13"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7" name="Freeform 96"/>
                  <p:cNvSpPr>
                    <a:spLocks noChangeAspect="1"/>
                  </p:cNvSpPr>
                  <p:nvPr/>
                </p:nvSpPr>
                <p:spPr bwMode="auto">
                  <a:xfrm>
                    <a:off x="2384" y="1859"/>
                    <a:ext cx="403" cy="408"/>
                  </a:xfrm>
                  <a:custGeom>
                    <a:avLst/>
                    <a:gdLst>
                      <a:gd name="T0" fmla="*/ 8 w 310"/>
                      <a:gd name="T1" fmla="*/ 647 h 309"/>
                      <a:gd name="T2" fmla="*/ 55 w 310"/>
                      <a:gd name="T3" fmla="*/ 712 h 309"/>
                      <a:gd name="T4" fmla="*/ 160 w 310"/>
                      <a:gd name="T5" fmla="*/ 795 h 309"/>
                      <a:gd name="T6" fmla="*/ 257 w 310"/>
                      <a:gd name="T7" fmla="*/ 865 h 309"/>
                      <a:gd name="T8" fmla="*/ 337 w 310"/>
                      <a:gd name="T9" fmla="*/ 936 h 309"/>
                      <a:gd name="T10" fmla="*/ 422 w 310"/>
                      <a:gd name="T11" fmla="*/ 1005 h 309"/>
                      <a:gd name="T12" fmla="*/ 506 w 310"/>
                      <a:gd name="T13" fmla="*/ 1072 h 309"/>
                      <a:gd name="T14" fmla="*/ 545 w 310"/>
                      <a:gd name="T15" fmla="*/ 1126 h 309"/>
                      <a:gd name="T16" fmla="*/ 658 w 310"/>
                      <a:gd name="T17" fmla="*/ 1187 h 309"/>
                      <a:gd name="T18" fmla="*/ 720 w 310"/>
                      <a:gd name="T19" fmla="*/ 1241 h 309"/>
                      <a:gd name="T20" fmla="*/ 807 w 310"/>
                      <a:gd name="T21" fmla="*/ 1217 h 309"/>
                      <a:gd name="T22" fmla="*/ 900 w 310"/>
                      <a:gd name="T23" fmla="*/ 1126 h 309"/>
                      <a:gd name="T24" fmla="*/ 1027 w 310"/>
                      <a:gd name="T25" fmla="*/ 1033 h 309"/>
                      <a:gd name="T26" fmla="*/ 1150 w 310"/>
                      <a:gd name="T27" fmla="*/ 936 h 309"/>
                      <a:gd name="T28" fmla="*/ 1063 w 310"/>
                      <a:gd name="T29" fmla="*/ 865 h 309"/>
                      <a:gd name="T30" fmla="*/ 1002 w 310"/>
                      <a:gd name="T31" fmla="*/ 750 h 309"/>
                      <a:gd name="T32" fmla="*/ 1027 w 310"/>
                      <a:gd name="T33" fmla="*/ 647 h 309"/>
                      <a:gd name="T34" fmla="*/ 998 w 310"/>
                      <a:gd name="T35" fmla="*/ 486 h 309"/>
                      <a:gd name="T36" fmla="*/ 991 w 310"/>
                      <a:gd name="T37" fmla="*/ 401 h 309"/>
                      <a:gd name="T38" fmla="*/ 931 w 310"/>
                      <a:gd name="T39" fmla="*/ 279 h 309"/>
                      <a:gd name="T40" fmla="*/ 914 w 310"/>
                      <a:gd name="T41" fmla="*/ 164 h 309"/>
                      <a:gd name="T42" fmla="*/ 931 w 310"/>
                      <a:gd name="T43" fmla="*/ 21 h 309"/>
                      <a:gd name="T44" fmla="*/ 863 w 310"/>
                      <a:gd name="T45" fmla="*/ 0 h 309"/>
                      <a:gd name="T46" fmla="*/ 757 w 310"/>
                      <a:gd name="T47" fmla="*/ 9 h 309"/>
                      <a:gd name="T48" fmla="*/ 636 w 310"/>
                      <a:gd name="T49" fmla="*/ 12 h 309"/>
                      <a:gd name="T50" fmla="*/ 494 w 310"/>
                      <a:gd name="T51" fmla="*/ 55 h 309"/>
                      <a:gd name="T52" fmla="*/ 417 w 310"/>
                      <a:gd name="T53" fmla="*/ 96 h 309"/>
                      <a:gd name="T54" fmla="*/ 373 w 310"/>
                      <a:gd name="T55" fmla="*/ 141 h 309"/>
                      <a:gd name="T56" fmla="*/ 389 w 310"/>
                      <a:gd name="T57" fmla="*/ 246 h 309"/>
                      <a:gd name="T58" fmla="*/ 417 w 310"/>
                      <a:gd name="T59" fmla="*/ 325 h 309"/>
                      <a:gd name="T60" fmla="*/ 278 w 310"/>
                      <a:gd name="T61" fmla="*/ 364 h 309"/>
                      <a:gd name="T62" fmla="*/ 247 w 310"/>
                      <a:gd name="T63" fmla="*/ 436 h 309"/>
                      <a:gd name="T64" fmla="*/ 156 w 310"/>
                      <a:gd name="T65" fmla="*/ 490 h 309"/>
                      <a:gd name="T66" fmla="*/ 64 w 310"/>
                      <a:gd name="T67" fmla="*/ 539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0"/>
                      <a:gd name="T103" fmla="*/ 0 h 309"/>
                      <a:gd name="T104" fmla="*/ 310 w 310"/>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0" h="309">
                        <a:moveTo>
                          <a:pt x="5" y="141"/>
                        </a:moveTo>
                        <a:lnTo>
                          <a:pt x="2" y="161"/>
                        </a:lnTo>
                        <a:lnTo>
                          <a:pt x="0" y="168"/>
                        </a:lnTo>
                        <a:lnTo>
                          <a:pt x="15" y="177"/>
                        </a:lnTo>
                        <a:lnTo>
                          <a:pt x="29" y="187"/>
                        </a:lnTo>
                        <a:lnTo>
                          <a:pt x="43" y="198"/>
                        </a:lnTo>
                        <a:lnTo>
                          <a:pt x="58" y="207"/>
                        </a:lnTo>
                        <a:lnTo>
                          <a:pt x="69" y="216"/>
                        </a:lnTo>
                        <a:lnTo>
                          <a:pt x="81" y="225"/>
                        </a:lnTo>
                        <a:lnTo>
                          <a:pt x="91" y="233"/>
                        </a:lnTo>
                        <a:lnTo>
                          <a:pt x="102" y="242"/>
                        </a:lnTo>
                        <a:lnTo>
                          <a:pt x="114" y="250"/>
                        </a:lnTo>
                        <a:lnTo>
                          <a:pt x="125" y="259"/>
                        </a:lnTo>
                        <a:lnTo>
                          <a:pt x="136" y="267"/>
                        </a:lnTo>
                        <a:lnTo>
                          <a:pt x="147" y="275"/>
                        </a:lnTo>
                        <a:lnTo>
                          <a:pt x="147" y="280"/>
                        </a:lnTo>
                        <a:lnTo>
                          <a:pt x="156" y="288"/>
                        </a:lnTo>
                        <a:lnTo>
                          <a:pt x="177" y="296"/>
                        </a:lnTo>
                        <a:lnTo>
                          <a:pt x="177" y="309"/>
                        </a:lnTo>
                        <a:lnTo>
                          <a:pt x="194" y="309"/>
                        </a:lnTo>
                        <a:lnTo>
                          <a:pt x="206" y="307"/>
                        </a:lnTo>
                        <a:lnTo>
                          <a:pt x="218" y="304"/>
                        </a:lnTo>
                        <a:lnTo>
                          <a:pt x="231" y="292"/>
                        </a:lnTo>
                        <a:lnTo>
                          <a:pt x="242" y="280"/>
                        </a:lnTo>
                        <a:lnTo>
                          <a:pt x="260" y="268"/>
                        </a:lnTo>
                        <a:lnTo>
                          <a:pt x="277" y="257"/>
                        </a:lnTo>
                        <a:lnTo>
                          <a:pt x="293" y="245"/>
                        </a:lnTo>
                        <a:lnTo>
                          <a:pt x="310" y="233"/>
                        </a:lnTo>
                        <a:lnTo>
                          <a:pt x="303" y="219"/>
                        </a:lnTo>
                        <a:lnTo>
                          <a:pt x="286" y="216"/>
                        </a:lnTo>
                        <a:lnTo>
                          <a:pt x="280" y="202"/>
                        </a:lnTo>
                        <a:lnTo>
                          <a:pt x="270" y="187"/>
                        </a:lnTo>
                        <a:lnTo>
                          <a:pt x="277" y="181"/>
                        </a:lnTo>
                        <a:lnTo>
                          <a:pt x="277" y="161"/>
                        </a:lnTo>
                        <a:lnTo>
                          <a:pt x="277" y="141"/>
                        </a:lnTo>
                        <a:lnTo>
                          <a:pt x="269" y="121"/>
                        </a:lnTo>
                        <a:lnTo>
                          <a:pt x="270" y="116"/>
                        </a:lnTo>
                        <a:lnTo>
                          <a:pt x="267" y="100"/>
                        </a:lnTo>
                        <a:lnTo>
                          <a:pt x="263" y="83"/>
                        </a:lnTo>
                        <a:lnTo>
                          <a:pt x="251" y="70"/>
                        </a:lnTo>
                        <a:lnTo>
                          <a:pt x="239" y="54"/>
                        </a:lnTo>
                        <a:lnTo>
                          <a:pt x="246" y="41"/>
                        </a:lnTo>
                        <a:lnTo>
                          <a:pt x="252" y="29"/>
                        </a:lnTo>
                        <a:lnTo>
                          <a:pt x="251" y="5"/>
                        </a:lnTo>
                        <a:lnTo>
                          <a:pt x="254" y="0"/>
                        </a:lnTo>
                        <a:lnTo>
                          <a:pt x="232" y="0"/>
                        </a:lnTo>
                        <a:lnTo>
                          <a:pt x="220" y="0"/>
                        </a:lnTo>
                        <a:lnTo>
                          <a:pt x="204" y="2"/>
                        </a:lnTo>
                        <a:lnTo>
                          <a:pt x="187" y="3"/>
                        </a:lnTo>
                        <a:lnTo>
                          <a:pt x="171" y="3"/>
                        </a:lnTo>
                        <a:lnTo>
                          <a:pt x="152" y="8"/>
                        </a:lnTo>
                        <a:lnTo>
                          <a:pt x="133" y="14"/>
                        </a:lnTo>
                        <a:lnTo>
                          <a:pt x="126" y="18"/>
                        </a:lnTo>
                        <a:lnTo>
                          <a:pt x="112" y="24"/>
                        </a:lnTo>
                        <a:lnTo>
                          <a:pt x="98" y="32"/>
                        </a:lnTo>
                        <a:lnTo>
                          <a:pt x="101" y="35"/>
                        </a:lnTo>
                        <a:lnTo>
                          <a:pt x="103" y="48"/>
                        </a:lnTo>
                        <a:lnTo>
                          <a:pt x="105" y="61"/>
                        </a:lnTo>
                        <a:lnTo>
                          <a:pt x="115" y="77"/>
                        </a:lnTo>
                        <a:lnTo>
                          <a:pt x="112" y="81"/>
                        </a:lnTo>
                        <a:lnTo>
                          <a:pt x="96" y="83"/>
                        </a:lnTo>
                        <a:lnTo>
                          <a:pt x="75" y="91"/>
                        </a:lnTo>
                        <a:lnTo>
                          <a:pt x="76" y="100"/>
                        </a:lnTo>
                        <a:lnTo>
                          <a:pt x="66" y="108"/>
                        </a:lnTo>
                        <a:lnTo>
                          <a:pt x="55" y="115"/>
                        </a:lnTo>
                        <a:lnTo>
                          <a:pt x="42" y="122"/>
                        </a:lnTo>
                        <a:lnTo>
                          <a:pt x="29" y="127"/>
                        </a:lnTo>
                        <a:lnTo>
                          <a:pt x="17" y="134"/>
                        </a:lnTo>
                        <a:lnTo>
                          <a:pt x="5" y="14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8" name="Freeform 97"/>
                  <p:cNvSpPr>
                    <a:spLocks noChangeAspect="1"/>
                  </p:cNvSpPr>
                  <p:nvPr/>
                </p:nvSpPr>
                <p:spPr bwMode="auto">
                  <a:xfrm>
                    <a:off x="2733" y="1946"/>
                    <a:ext cx="313" cy="315"/>
                  </a:xfrm>
                  <a:custGeom>
                    <a:avLst/>
                    <a:gdLst>
                      <a:gd name="T0" fmla="*/ 863 w 239"/>
                      <a:gd name="T1" fmla="*/ 950 h 239"/>
                      <a:gd name="T2" fmla="*/ 863 w 239"/>
                      <a:gd name="T3" fmla="*/ 912 h 239"/>
                      <a:gd name="T4" fmla="*/ 921 w 239"/>
                      <a:gd name="T5" fmla="*/ 912 h 239"/>
                      <a:gd name="T6" fmla="*/ 919 w 239"/>
                      <a:gd name="T7" fmla="*/ 842 h 239"/>
                      <a:gd name="T8" fmla="*/ 919 w 239"/>
                      <a:gd name="T9" fmla="*/ 776 h 239"/>
                      <a:gd name="T10" fmla="*/ 913 w 239"/>
                      <a:gd name="T11" fmla="*/ 712 h 239"/>
                      <a:gd name="T12" fmla="*/ 909 w 239"/>
                      <a:gd name="T13" fmla="*/ 646 h 239"/>
                      <a:gd name="T14" fmla="*/ 905 w 239"/>
                      <a:gd name="T15" fmla="*/ 579 h 239"/>
                      <a:gd name="T16" fmla="*/ 901 w 239"/>
                      <a:gd name="T17" fmla="*/ 515 h 239"/>
                      <a:gd name="T18" fmla="*/ 897 w 239"/>
                      <a:gd name="T19" fmla="*/ 447 h 239"/>
                      <a:gd name="T20" fmla="*/ 892 w 239"/>
                      <a:gd name="T21" fmla="*/ 382 h 239"/>
                      <a:gd name="T22" fmla="*/ 885 w 239"/>
                      <a:gd name="T23" fmla="*/ 316 h 239"/>
                      <a:gd name="T24" fmla="*/ 883 w 239"/>
                      <a:gd name="T25" fmla="*/ 253 h 239"/>
                      <a:gd name="T26" fmla="*/ 880 w 239"/>
                      <a:gd name="T27" fmla="*/ 200 h 239"/>
                      <a:gd name="T28" fmla="*/ 880 w 239"/>
                      <a:gd name="T29" fmla="*/ 149 h 239"/>
                      <a:gd name="T30" fmla="*/ 885 w 239"/>
                      <a:gd name="T31" fmla="*/ 108 h 239"/>
                      <a:gd name="T32" fmla="*/ 856 w 239"/>
                      <a:gd name="T33" fmla="*/ 78 h 239"/>
                      <a:gd name="T34" fmla="*/ 769 w 239"/>
                      <a:gd name="T35" fmla="*/ 59 h 239"/>
                      <a:gd name="T36" fmla="*/ 757 w 239"/>
                      <a:gd name="T37" fmla="*/ 37 h 239"/>
                      <a:gd name="T38" fmla="*/ 682 w 239"/>
                      <a:gd name="T39" fmla="*/ 16 h 239"/>
                      <a:gd name="T40" fmla="*/ 638 w 239"/>
                      <a:gd name="T41" fmla="*/ 42 h 239"/>
                      <a:gd name="T42" fmla="*/ 597 w 239"/>
                      <a:gd name="T43" fmla="*/ 66 h 239"/>
                      <a:gd name="T44" fmla="*/ 600 w 239"/>
                      <a:gd name="T45" fmla="*/ 163 h 239"/>
                      <a:gd name="T46" fmla="*/ 549 w 239"/>
                      <a:gd name="T47" fmla="*/ 200 h 239"/>
                      <a:gd name="T48" fmla="*/ 477 w 239"/>
                      <a:gd name="T49" fmla="*/ 165 h 239"/>
                      <a:gd name="T50" fmla="*/ 411 w 239"/>
                      <a:gd name="T51" fmla="*/ 136 h 239"/>
                      <a:gd name="T52" fmla="*/ 348 w 239"/>
                      <a:gd name="T53" fmla="*/ 115 h 239"/>
                      <a:gd name="T54" fmla="*/ 325 w 239"/>
                      <a:gd name="T55" fmla="*/ 50 h 239"/>
                      <a:gd name="T56" fmla="*/ 262 w 239"/>
                      <a:gd name="T57" fmla="*/ 38 h 239"/>
                      <a:gd name="T58" fmla="*/ 200 w 239"/>
                      <a:gd name="T59" fmla="*/ 21 h 239"/>
                      <a:gd name="T60" fmla="*/ 111 w 239"/>
                      <a:gd name="T61" fmla="*/ 0 h 239"/>
                      <a:gd name="T62" fmla="*/ 111 w 239"/>
                      <a:gd name="T63" fmla="*/ 55 h 239"/>
                      <a:gd name="T64" fmla="*/ 73 w 239"/>
                      <a:gd name="T65" fmla="*/ 92 h 239"/>
                      <a:gd name="T66" fmla="*/ 38 w 239"/>
                      <a:gd name="T67" fmla="*/ 124 h 239"/>
                      <a:gd name="T68" fmla="*/ 38 w 239"/>
                      <a:gd name="T69" fmla="*/ 179 h 239"/>
                      <a:gd name="T70" fmla="*/ 1 w 239"/>
                      <a:gd name="T71" fmla="*/ 202 h 239"/>
                      <a:gd name="T72" fmla="*/ 0 w 239"/>
                      <a:gd name="T73" fmla="*/ 224 h 239"/>
                      <a:gd name="T74" fmla="*/ 29 w 239"/>
                      <a:gd name="T75" fmla="*/ 302 h 239"/>
                      <a:gd name="T76" fmla="*/ 29 w 239"/>
                      <a:gd name="T77" fmla="*/ 382 h 239"/>
                      <a:gd name="T78" fmla="*/ 29 w 239"/>
                      <a:gd name="T79" fmla="*/ 463 h 239"/>
                      <a:gd name="T80" fmla="*/ 1 w 239"/>
                      <a:gd name="T81" fmla="*/ 485 h 239"/>
                      <a:gd name="T82" fmla="*/ 41 w 239"/>
                      <a:gd name="T83" fmla="*/ 547 h 239"/>
                      <a:gd name="T84" fmla="*/ 65 w 239"/>
                      <a:gd name="T85" fmla="*/ 600 h 239"/>
                      <a:gd name="T86" fmla="*/ 132 w 239"/>
                      <a:gd name="T87" fmla="*/ 613 h 239"/>
                      <a:gd name="T88" fmla="*/ 160 w 239"/>
                      <a:gd name="T89" fmla="*/ 667 h 239"/>
                      <a:gd name="T90" fmla="*/ 238 w 239"/>
                      <a:gd name="T91" fmla="*/ 689 h 239"/>
                      <a:gd name="T92" fmla="*/ 288 w 239"/>
                      <a:gd name="T93" fmla="*/ 733 h 239"/>
                      <a:gd name="T94" fmla="*/ 333 w 239"/>
                      <a:gd name="T95" fmla="*/ 710 h 239"/>
                      <a:gd name="T96" fmla="*/ 389 w 239"/>
                      <a:gd name="T97" fmla="*/ 667 h 239"/>
                      <a:gd name="T98" fmla="*/ 449 w 239"/>
                      <a:gd name="T99" fmla="*/ 710 h 239"/>
                      <a:gd name="T100" fmla="*/ 509 w 239"/>
                      <a:gd name="T101" fmla="*/ 739 h 239"/>
                      <a:gd name="T102" fmla="*/ 567 w 239"/>
                      <a:gd name="T103" fmla="*/ 776 h 239"/>
                      <a:gd name="T104" fmla="*/ 626 w 239"/>
                      <a:gd name="T105" fmla="*/ 808 h 239"/>
                      <a:gd name="T106" fmla="*/ 685 w 239"/>
                      <a:gd name="T107" fmla="*/ 842 h 239"/>
                      <a:gd name="T108" fmla="*/ 743 w 239"/>
                      <a:gd name="T109" fmla="*/ 879 h 239"/>
                      <a:gd name="T110" fmla="*/ 807 w 239"/>
                      <a:gd name="T111" fmla="*/ 912 h 239"/>
                      <a:gd name="T112" fmla="*/ 863 w 239"/>
                      <a:gd name="T113" fmla="*/ 950 h 2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9"/>
                      <a:gd name="T172" fmla="*/ 0 h 239"/>
                      <a:gd name="T173" fmla="*/ 239 w 239"/>
                      <a:gd name="T174" fmla="*/ 239 h 2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9" h="239">
                        <a:moveTo>
                          <a:pt x="224" y="239"/>
                        </a:moveTo>
                        <a:lnTo>
                          <a:pt x="224" y="229"/>
                        </a:lnTo>
                        <a:lnTo>
                          <a:pt x="239" y="229"/>
                        </a:lnTo>
                        <a:lnTo>
                          <a:pt x="238" y="212"/>
                        </a:lnTo>
                        <a:lnTo>
                          <a:pt x="238" y="195"/>
                        </a:lnTo>
                        <a:lnTo>
                          <a:pt x="237" y="179"/>
                        </a:lnTo>
                        <a:lnTo>
                          <a:pt x="236" y="162"/>
                        </a:lnTo>
                        <a:lnTo>
                          <a:pt x="235" y="146"/>
                        </a:lnTo>
                        <a:lnTo>
                          <a:pt x="234" y="130"/>
                        </a:lnTo>
                        <a:lnTo>
                          <a:pt x="233" y="112"/>
                        </a:lnTo>
                        <a:lnTo>
                          <a:pt x="231" y="96"/>
                        </a:lnTo>
                        <a:lnTo>
                          <a:pt x="230" y="80"/>
                        </a:lnTo>
                        <a:lnTo>
                          <a:pt x="229" y="64"/>
                        </a:lnTo>
                        <a:lnTo>
                          <a:pt x="228" y="50"/>
                        </a:lnTo>
                        <a:lnTo>
                          <a:pt x="228" y="37"/>
                        </a:lnTo>
                        <a:lnTo>
                          <a:pt x="230" y="27"/>
                        </a:lnTo>
                        <a:lnTo>
                          <a:pt x="222" y="20"/>
                        </a:lnTo>
                        <a:lnTo>
                          <a:pt x="199" y="15"/>
                        </a:lnTo>
                        <a:lnTo>
                          <a:pt x="196" y="9"/>
                        </a:lnTo>
                        <a:lnTo>
                          <a:pt x="177" y="4"/>
                        </a:lnTo>
                        <a:lnTo>
                          <a:pt x="166" y="11"/>
                        </a:lnTo>
                        <a:lnTo>
                          <a:pt x="155" y="17"/>
                        </a:lnTo>
                        <a:lnTo>
                          <a:pt x="156" y="41"/>
                        </a:lnTo>
                        <a:lnTo>
                          <a:pt x="142" y="50"/>
                        </a:lnTo>
                        <a:lnTo>
                          <a:pt x="124" y="42"/>
                        </a:lnTo>
                        <a:lnTo>
                          <a:pt x="107" y="34"/>
                        </a:lnTo>
                        <a:lnTo>
                          <a:pt x="90" y="29"/>
                        </a:lnTo>
                        <a:lnTo>
                          <a:pt x="84" y="13"/>
                        </a:lnTo>
                        <a:lnTo>
                          <a:pt x="68" y="10"/>
                        </a:lnTo>
                        <a:lnTo>
                          <a:pt x="52" y="5"/>
                        </a:lnTo>
                        <a:lnTo>
                          <a:pt x="29" y="0"/>
                        </a:lnTo>
                        <a:lnTo>
                          <a:pt x="29" y="14"/>
                        </a:lnTo>
                        <a:lnTo>
                          <a:pt x="19" y="23"/>
                        </a:lnTo>
                        <a:lnTo>
                          <a:pt x="10" y="31"/>
                        </a:lnTo>
                        <a:lnTo>
                          <a:pt x="10" y="45"/>
                        </a:lnTo>
                        <a:lnTo>
                          <a:pt x="1" y="51"/>
                        </a:lnTo>
                        <a:lnTo>
                          <a:pt x="0" y="56"/>
                        </a:lnTo>
                        <a:lnTo>
                          <a:pt x="8" y="76"/>
                        </a:lnTo>
                        <a:lnTo>
                          <a:pt x="8" y="96"/>
                        </a:lnTo>
                        <a:lnTo>
                          <a:pt x="8" y="116"/>
                        </a:lnTo>
                        <a:lnTo>
                          <a:pt x="1" y="122"/>
                        </a:lnTo>
                        <a:lnTo>
                          <a:pt x="11" y="137"/>
                        </a:lnTo>
                        <a:lnTo>
                          <a:pt x="17" y="151"/>
                        </a:lnTo>
                        <a:lnTo>
                          <a:pt x="34" y="154"/>
                        </a:lnTo>
                        <a:lnTo>
                          <a:pt x="41" y="168"/>
                        </a:lnTo>
                        <a:lnTo>
                          <a:pt x="62" y="173"/>
                        </a:lnTo>
                        <a:lnTo>
                          <a:pt x="75" y="184"/>
                        </a:lnTo>
                        <a:lnTo>
                          <a:pt x="86" y="178"/>
                        </a:lnTo>
                        <a:lnTo>
                          <a:pt x="101" y="168"/>
                        </a:lnTo>
                        <a:lnTo>
                          <a:pt x="117" y="178"/>
                        </a:lnTo>
                        <a:lnTo>
                          <a:pt x="132" y="186"/>
                        </a:lnTo>
                        <a:lnTo>
                          <a:pt x="147" y="195"/>
                        </a:lnTo>
                        <a:lnTo>
                          <a:pt x="163" y="203"/>
                        </a:lnTo>
                        <a:lnTo>
                          <a:pt x="178" y="212"/>
                        </a:lnTo>
                        <a:lnTo>
                          <a:pt x="193" y="221"/>
                        </a:lnTo>
                        <a:lnTo>
                          <a:pt x="209" y="229"/>
                        </a:lnTo>
                        <a:lnTo>
                          <a:pt x="224" y="23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79" name="Freeform 98"/>
                  <p:cNvSpPr>
                    <a:spLocks noChangeAspect="1"/>
                  </p:cNvSpPr>
                  <p:nvPr/>
                </p:nvSpPr>
                <p:spPr bwMode="auto">
                  <a:xfrm>
                    <a:off x="2311" y="2133"/>
                    <a:ext cx="324" cy="340"/>
                  </a:xfrm>
                  <a:custGeom>
                    <a:avLst/>
                    <a:gdLst>
                      <a:gd name="T0" fmla="*/ 198 w 250"/>
                      <a:gd name="T1" fmla="*/ 966 h 258"/>
                      <a:gd name="T2" fmla="*/ 235 w 250"/>
                      <a:gd name="T3" fmla="*/ 1025 h 258"/>
                      <a:gd name="T4" fmla="*/ 283 w 250"/>
                      <a:gd name="T5" fmla="*/ 1025 h 258"/>
                      <a:gd name="T6" fmla="*/ 330 w 250"/>
                      <a:gd name="T7" fmla="*/ 994 h 258"/>
                      <a:gd name="T8" fmla="*/ 369 w 250"/>
                      <a:gd name="T9" fmla="*/ 1009 h 258"/>
                      <a:gd name="T10" fmla="*/ 403 w 250"/>
                      <a:gd name="T11" fmla="*/ 901 h 258"/>
                      <a:gd name="T12" fmla="*/ 447 w 250"/>
                      <a:gd name="T13" fmla="*/ 842 h 258"/>
                      <a:gd name="T14" fmla="*/ 492 w 250"/>
                      <a:gd name="T15" fmla="*/ 816 h 258"/>
                      <a:gd name="T16" fmla="*/ 507 w 250"/>
                      <a:gd name="T17" fmla="*/ 787 h 258"/>
                      <a:gd name="T18" fmla="*/ 564 w 250"/>
                      <a:gd name="T19" fmla="*/ 754 h 258"/>
                      <a:gd name="T20" fmla="*/ 640 w 250"/>
                      <a:gd name="T21" fmla="*/ 687 h 258"/>
                      <a:gd name="T22" fmla="*/ 704 w 250"/>
                      <a:gd name="T23" fmla="*/ 696 h 258"/>
                      <a:gd name="T24" fmla="*/ 811 w 250"/>
                      <a:gd name="T25" fmla="*/ 672 h 258"/>
                      <a:gd name="T26" fmla="*/ 906 w 250"/>
                      <a:gd name="T27" fmla="*/ 610 h 258"/>
                      <a:gd name="T28" fmla="*/ 912 w 250"/>
                      <a:gd name="T29" fmla="*/ 510 h 258"/>
                      <a:gd name="T30" fmla="*/ 914 w 250"/>
                      <a:gd name="T31" fmla="*/ 405 h 258"/>
                      <a:gd name="T32" fmla="*/ 851 w 250"/>
                      <a:gd name="T33" fmla="*/ 353 h 258"/>
                      <a:gd name="T34" fmla="*/ 743 w 250"/>
                      <a:gd name="T35" fmla="*/ 290 h 258"/>
                      <a:gd name="T36" fmla="*/ 704 w 250"/>
                      <a:gd name="T37" fmla="*/ 239 h 258"/>
                      <a:gd name="T38" fmla="*/ 619 w 250"/>
                      <a:gd name="T39" fmla="*/ 171 h 258"/>
                      <a:gd name="T40" fmla="*/ 539 w 250"/>
                      <a:gd name="T41" fmla="*/ 103 h 258"/>
                      <a:gd name="T42" fmla="*/ 457 w 250"/>
                      <a:gd name="T43" fmla="*/ 37 h 258"/>
                      <a:gd name="T44" fmla="*/ 367 w 250"/>
                      <a:gd name="T45" fmla="*/ 0 h 258"/>
                      <a:gd name="T46" fmla="*/ 324 w 250"/>
                      <a:gd name="T47" fmla="*/ 75 h 258"/>
                      <a:gd name="T48" fmla="*/ 341 w 250"/>
                      <a:gd name="T49" fmla="*/ 224 h 258"/>
                      <a:gd name="T50" fmla="*/ 351 w 250"/>
                      <a:gd name="T51" fmla="*/ 365 h 258"/>
                      <a:gd name="T52" fmla="*/ 362 w 250"/>
                      <a:gd name="T53" fmla="*/ 515 h 258"/>
                      <a:gd name="T54" fmla="*/ 382 w 250"/>
                      <a:gd name="T55" fmla="*/ 600 h 258"/>
                      <a:gd name="T56" fmla="*/ 323 w 250"/>
                      <a:gd name="T57" fmla="*/ 662 h 258"/>
                      <a:gd name="T58" fmla="*/ 214 w 250"/>
                      <a:gd name="T59" fmla="*/ 662 h 258"/>
                      <a:gd name="T60" fmla="*/ 159 w 250"/>
                      <a:gd name="T61" fmla="*/ 654 h 258"/>
                      <a:gd name="T62" fmla="*/ 66 w 250"/>
                      <a:gd name="T63" fmla="*/ 679 h 258"/>
                      <a:gd name="T64" fmla="*/ 8 w 250"/>
                      <a:gd name="T65" fmla="*/ 712 h 258"/>
                      <a:gd name="T66" fmla="*/ 10 w 250"/>
                      <a:gd name="T67" fmla="*/ 778 h 258"/>
                      <a:gd name="T68" fmla="*/ 39 w 250"/>
                      <a:gd name="T69" fmla="*/ 874 h 258"/>
                      <a:gd name="T70" fmla="*/ 74 w 250"/>
                      <a:gd name="T71" fmla="*/ 891 h 258"/>
                      <a:gd name="T72" fmla="*/ 124 w 250"/>
                      <a:gd name="T73" fmla="*/ 895 h 258"/>
                      <a:gd name="T74" fmla="*/ 170 w 250"/>
                      <a:gd name="T75" fmla="*/ 872 h 258"/>
                      <a:gd name="T76" fmla="*/ 206 w 250"/>
                      <a:gd name="T77" fmla="*/ 941 h 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0"/>
                      <a:gd name="T118" fmla="*/ 0 h 258"/>
                      <a:gd name="T119" fmla="*/ 250 w 250"/>
                      <a:gd name="T120" fmla="*/ 258 h 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0" h="258">
                        <a:moveTo>
                          <a:pt x="56" y="237"/>
                        </a:moveTo>
                        <a:lnTo>
                          <a:pt x="54" y="243"/>
                        </a:lnTo>
                        <a:lnTo>
                          <a:pt x="56" y="243"/>
                        </a:lnTo>
                        <a:lnTo>
                          <a:pt x="64" y="258"/>
                        </a:lnTo>
                        <a:lnTo>
                          <a:pt x="67" y="255"/>
                        </a:lnTo>
                        <a:lnTo>
                          <a:pt x="77" y="258"/>
                        </a:lnTo>
                        <a:lnTo>
                          <a:pt x="84" y="254"/>
                        </a:lnTo>
                        <a:lnTo>
                          <a:pt x="90" y="250"/>
                        </a:lnTo>
                        <a:lnTo>
                          <a:pt x="92" y="256"/>
                        </a:lnTo>
                        <a:lnTo>
                          <a:pt x="101" y="254"/>
                        </a:lnTo>
                        <a:lnTo>
                          <a:pt x="106" y="232"/>
                        </a:lnTo>
                        <a:lnTo>
                          <a:pt x="110" y="227"/>
                        </a:lnTo>
                        <a:lnTo>
                          <a:pt x="119" y="220"/>
                        </a:lnTo>
                        <a:lnTo>
                          <a:pt x="122" y="212"/>
                        </a:lnTo>
                        <a:lnTo>
                          <a:pt x="124" y="203"/>
                        </a:lnTo>
                        <a:lnTo>
                          <a:pt x="134" y="206"/>
                        </a:lnTo>
                        <a:lnTo>
                          <a:pt x="136" y="199"/>
                        </a:lnTo>
                        <a:lnTo>
                          <a:pt x="139" y="198"/>
                        </a:lnTo>
                        <a:lnTo>
                          <a:pt x="145" y="190"/>
                        </a:lnTo>
                        <a:lnTo>
                          <a:pt x="154" y="190"/>
                        </a:lnTo>
                        <a:lnTo>
                          <a:pt x="156" y="182"/>
                        </a:lnTo>
                        <a:lnTo>
                          <a:pt x="175" y="173"/>
                        </a:lnTo>
                        <a:lnTo>
                          <a:pt x="189" y="175"/>
                        </a:lnTo>
                        <a:lnTo>
                          <a:pt x="192" y="175"/>
                        </a:lnTo>
                        <a:lnTo>
                          <a:pt x="206" y="169"/>
                        </a:lnTo>
                        <a:lnTo>
                          <a:pt x="222" y="169"/>
                        </a:lnTo>
                        <a:lnTo>
                          <a:pt x="240" y="168"/>
                        </a:lnTo>
                        <a:lnTo>
                          <a:pt x="248" y="153"/>
                        </a:lnTo>
                        <a:lnTo>
                          <a:pt x="248" y="141"/>
                        </a:lnTo>
                        <a:lnTo>
                          <a:pt x="249" y="128"/>
                        </a:lnTo>
                        <a:lnTo>
                          <a:pt x="249" y="115"/>
                        </a:lnTo>
                        <a:lnTo>
                          <a:pt x="250" y="102"/>
                        </a:lnTo>
                        <a:lnTo>
                          <a:pt x="233" y="102"/>
                        </a:lnTo>
                        <a:lnTo>
                          <a:pt x="233" y="89"/>
                        </a:lnTo>
                        <a:lnTo>
                          <a:pt x="212" y="81"/>
                        </a:lnTo>
                        <a:lnTo>
                          <a:pt x="203" y="73"/>
                        </a:lnTo>
                        <a:lnTo>
                          <a:pt x="203" y="68"/>
                        </a:lnTo>
                        <a:lnTo>
                          <a:pt x="192" y="60"/>
                        </a:lnTo>
                        <a:lnTo>
                          <a:pt x="181" y="52"/>
                        </a:lnTo>
                        <a:lnTo>
                          <a:pt x="170" y="43"/>
                        </a:lnTo>
                        <a:lnTo>
                          <a:pt x="158" y="35"/>
                        </a:lnTo>
                        <a:lnTo>
                          <a:pt x="147" y="26"/>
                        </a:lnTo>
                        <a:lnTo>
                          <a:pt x="137" y="18"/>
                        </a:lnTo>
                        <a:lnTo>
                          <a:pt x="125" y="9"/>
                        </a:lnTo>
                        <a:lnTo>
                          <a:pt x="114" y="0"/>
                        </a:lnTo>
                        <a:lnTo>
                          <a:pt x="100" y="0"/>
                        </a:lnTo>
                        <a:lnTo>
                          <a:pt x="88" y="0"/>
                        </a:lnTo>
                        <a:lnTo>
                          <a:pt x="89" y="19"/>
                        </a:lnTo>
                        <a:lnTo>
                          <a:pt x="91" y="38"/>
                        </a:lnTo>
                        <a:lnTo>
                          <a:pt x="93" y="56"/>
                        </a:lnTo>
                        <a:lnTo>
                          <a:pt x="94" y="74"/>
                        </a:lnTo>
                        <a:lnTo>
                          <a:pt x="96" y="92"/>
                        </a:lnTo>
                        <a:lnTo>
                          <a:pt x="97" y="112"/>
                        </a:lnTo>
                        <a:lnTo>
                          <a:pt x="99" y="130"/>
                        </a:lnTo>
                        <a:lnTo>
                          <a:pt x="100" y="148"/>
                        </a:lnTo>
                        <a:lnTo>
                          <a:pt x="105" y="151"/>
                        </a:lnTo>
                        <a:lnTo>
                          <a:pt x="102" y="166"/>
                        </a:lnTo>
                        <a:lnTo>
                          <a:pt x="88" y="166"/>
                        </a:lnTo>
                        <a:lnTo>
                          <a:pt x="73" y="166"/>
                        </a:lnTo>
                        <a:lnTo>
                          <a:pt x="59" y="166"/>
                        </a:lnTo>
                        <a:lnTo>
                          <a:pt x="44" y="166"/>
                        </a:lnTo>
                        <a:lnTo>
                          <a:pt x="43" y="164"/>
                        </a:lnTo>
                        <a:lnTo>
                          <a:pt x="21" y="169"/>
                        </a:lnTo>
                        <a:lnTo>
                          <a:pt x="18" y="171"/>
                        </a:lnTo>
                        <a:lnTo>
                          <a:pt x="9" y="165"/>
                        </a:lnTo>
                        <a:lnTo>
                          <a:pt x="2" y="179"/>
                        </a:lnTo>
                        <a:lnTo>
                          <a:pt x="0" y="179"/>
                        </a:lnTo>
                        <a:lnTo>
                          <a:pt x="3" y="196"/>
                        </a:lnTo>
                        <a:lnTo>
                          <a:pt x="7" y="203"/>
                        </a:lnTo>
                        <a:lnTo>
                          <a:pt x="11" y="220"/>
                        </a:lnTo>
                        <a:lnTo>
                          <a:pt x="10" y="224"/>
                        </a:lnTo>
                        <a:lnTo>
                          <a:pt x="20" y="224"/>
                        </a:lnTo>
                        <a:lnTo>
                          <a:pt x="24" y="226"/>
                        </a:lnTo>
                        <a:lnTo>
                          <a:pt x="34" y="225"/>
                        </a:lnTo>
                        <a:lnTo>
                          <a:pt x="44" y="221"/>
                        </a:lnTo>
                        <a:lnTo>
                          <a:pt x="46" y="219"/>
                        </a:lnTo>
                        <a:lnTo>
                          <a:pt x="51" y="233"/>
                        </a:lnTo>
                        <a:lnTo>
                          <a:pt x="56" y="23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0" name="Freeform 99"/>
                  <p:cNvSpPr>
                    <a:spLocks noChangeAspect="1"/>
                  </p:cNvSpPr>
                  <p:nvPr/>
                </p:nvSpPr>
                <p:spPr bwMode="auto">
                  <a:xfrm>
                    <a:off x="2218" y="2081"/>
                    <a:ext cx="240" cy="288"/>
                  </a:xfrm>
                  <a:custGeom>
                    <a:avLst/>
                    <a:gdLst>
                      <a:gd name="T0" fmla="*/ 35 w 185"/>
                      <a:gd name="T1" fmla="*/ 756 h 218"/>
                      <a:gd name="T2" fmla="*/ 17 w 185"/>
                      <a:gd name="T3" fmla="*/ 789 h 218"/>
                      <a:gd name="T4" fmla="*/ 38 w 185"/>
                      <a:gd name="T5" fmla="*/ 702 h 218"/>
                      <a:gd name="T6" fmla="*/ 51 w 185"/>
                      <a:gd name="T7" fmla="*/ 618 h 218"/>
                      <a:gd name="T8" fmla="*/ 35 w 185"/>
                      <a:gd name="T9" fmla="*/ 551 h 218"/>
                      <a:gd name="T10" fmla="*/ 38 w 185"/>
                      <a:gd name="T11" fmla="*/ 477 h 218"/>
                      <a:gd name="T12" fmla="*/ 0 w 185"/>
                      <a:gd name="T13" fmla="*/ 439 h 218"/>
                      <a:gd name="T14" fmla="*/ 0 w 185"/>
                      <a:gd name="T15" fmla="*/ 453 h 218"/>
                      <a:gd name="T16" fmla="*/ 1 w 185"/>
                      <a:gd name="T17" fmla="*/ 417 h 218"/>
                      <a:gd name="T18" fmla="*/ 58 w 185"/>
                      <a:gd name="T19" fmla="*/ 417 h 218"/>
                      <a:gd name="T20" fmla="*/ 113 w 185"/>
                      <a:gd name="T21" fmla="*/ 417 h 218"/>
                      <a:gd name="T22" fmla="*/ 170 w 185"/>
                      <a:gd name="T23" fmla="*/ 417 h 218"/>
                      <a:gd name="T24" fmla="*/ 222 w 185"/>
                      <a:gd name="T25" fmla="*/ 417 h 218"/>
                      <a:gd name="T26" fmla="*/ 222 w 185"/>
                      <a:gd name="T27" fmla="*/ 359 h 218"/>
                      <a:gd name="T28" fmla="*/ 222 w 185"/>
                      <a:gd name="T29" fmla="*/ 297 h 218"/>
                      <a:gd name="T30" fmla="*/ 284 w 185"/>
                      <a:gd name="T31" fmla="*/ 266 h 218"/>
                      <a:gd name="T32" fmla="*/ 284 w 185"/>
                      <a:gd name="T33" fmla="*/ 178 h 218"/>
                      <a:gd name="T34" fmla="*/ 287 w 185"/>
                      <a:gd name="T35" fmla="*/ 87 h 218"/>
                      <a:gd name="T36" fmla="*/ 332 w 185"/>
                      <a:gd name="T37" fmla="*/ 87 h 218"/>
                      <a:gd name="T38" fmla="*/ 380 w 185"/>
                      <a:gd name="T39" fmla="*/ 87 h 218"/>
                      <a:gd name="T40" fmla="*/ 420 w 185"/>
                      <a:gd name="T41" fmla="*/ 87 h 218"/>
                      <a:gd name="T42" fmla="*/ 468 w 185"/>
                      <a:gd name="T43" fmla="*/ 87 h 218"/>
                      <a:gd name="T44" fmla="*/ 468 w 185"/>
                      <a:gd name="T45" fmla="*/ 0 h 218"/>
                      <a:gd name="T46" fmla="*/ 522 w 185"/>
                      <a:gd name="T47" fmla="*/ 37 h 218"/>
                      <a:gd name="T48" fmla="*/ 572 w 185"/>
                      <a:gd name="T49" fmla="*/ 77 h 218"/>
                      <a:gd name="T50" fmla="*/ 627 w 185"/>
                      <a:gd name="T51" fmla="*/ 122 h 218"/>
                      <a:gd name="T52" fmla="*/ 678 w 185"/>
                      <a:gd name="T53" fmla="*/ 159 h 218"/>
                      <a:gd name="T54" fmla="*/ 629 w 185"/>
                      <a:gd name="T55" fmla="*/ 159 h 218"/>
                      <a:gd name="T56" fmla="*/ 582 w 185"/>
                      <a:gd name="T57" fmla="*/ 159 h 218"/>
                      <a:gd name="T58" fmla="*/ 589 w 185"/>
                      <a:gd name="T59" fmla="*/ 235 h 218"/>
                      <a:gd name="T60" fmla="*/ 594 w 185"/>
                      <a:gd name="T61" fmla="*/ 310 h 218"/>
                      <a:gd name="T62" fmla="*/ 602 w 185"/>
                      <a:gd name="T63" fmla="*/ 382 h 218"/>
                      <a:gd name="T64" fmla="*/ 607 w 185"/>
                      <a:gd name="T65" fmla="*/ 453 h 218"/>
                      <a:gd name="T66" fmla="*/ 616 w 185"/>
                      <a:gd name="T67" fmla="*/ 528 h 218"/>
                      <a:gd name="T68" fmla="*/ 618 w 185"/>
                      <a:gd name="T69" fmla="*/ 605 h 218"/>
                      <a:gd name="T70" fmla="*/ 627 w 185"/>
                      <a:gd name="T71" fmla="*/ 680 h 218"/>
                      <a:gd name="T72" fmla="*/ 629 w 185"/>
                      <a:gd name="T73" fmla="*/ 752 h 218"/>
                      <a:gd name="T74" fmla="*/ 646 w 185"/>
                      <a:gd name="T75" fmla="*/ 766 h 218"/>
                      <a:gd name="T76" fmla="*/ 636 w 185"/>
                      <a:gd name="T77" fmla="*/ 826 h 218"/>
                      <a:gd name="T78" fmla="*/ 582 w 185"/>
                      <a:gd name="T79" fmla="*/ 826 h 218"/>
                      <a:gd name="T80" fmla="*/ 531 w 185"/>
                      <a:gd name="T81" fmla="*/ 826 h 218"/>
                      <a:gd name="T82" fmla="*/ 477 w 185"/>
                      <a:gd name="T83" fmla="*/ 826 h 218"/>
                      <a:gd name="T84" fmla="*/ 420 w 185"/>
                      <a:gd name="T85" fmla="*/ 826 h 218"/>
                      <a:gd name="T86" fmla="*/ 419 w 185"/>
                      <a:gd name="T87" fmla="*/ 816 h 218"/>
                      <a:gd name="T88" fmla="*/ 336 w 185"/>
                      <a:gd name="T89" fmla="*/ 838 h 218"/>
                      <a:gd name="T90" fmla="*/ 324 w 185"/>
                      <a:gd name="T91" fmla="*/ 844 h 218"/>
                      <a:gd name="T92" fmla="*/ 294 w 185"/>
                      <a:gd name="T93" fmla="*/ 824 h 218"/>
                      <a:gd name="T94" fmla="*/ 270 w 185"/>
                      <a:gd name="T95" fmla="*/ 876 h 218"/>
                      <a:gd name="T96" fmla="*/ 259 w 185"/>
                      <a:gd name="T97" fmla="*/ 876 h 218"/>
                      <a:gd name="T98" fmla="*/ 219 w 185"/>
                      <a:gd name="T99" fmla="*/ 826 h 218"/>
                      <a:gd name="T100" fmla="*/ 175 w 185"/>
                      <a:gd name="T101" fmla="*/ 781 h 218"/>
                      <a:gd name="T102" fmla="*/ 123 w 185"/>
                      <a:gd name="T103" fmla="*/ 741 h 218"/>
                      <a:gd name="T104" fmla="*/ 75 w 185"/>
                      <a:gd name="T105" fmla="*/ 752 h 218"/>
                      <a:gd name="T106" fmla="*/ 35 w 185"/>
                      <a:gd name="T107" fmla="*/ 756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218"/>
                      <a:gd name="T164" fmla="*/ 185 w 185"/>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218">
                        <a:moveTo>
                          <a:pt x="9" y="188"/>
                        </a:moveTo>
                        <a:lnTo>
                          <a:pt x="5" y="196"/>
                        </a:lnTo>
                        <a:lnTo>
                          <a:pt x="10" y="174"/>
                        </a:lnTo>
                        <a:lnTo>
                          <a:pt x="14" y="154"/>
                        </a:lnTo>
                        <a:lnTo>
                          <a:pt x="9" y="137"/>
                        </a:lnTo>
                        <a:lnTo>
                          <a:pt x="10" y="119"/>
                        </a:lnTo>
                        <a:lnTo>
                          <a:pt x="0" y="109"/>
                        </a:lnTo>
                        <a:lnTo>
                          <a:pt x="0" y="113"/>
                        </a:lnTo>
                        <a:lnTo>
                          <a:pt x="1" y="104"/>
                        </a:lnTo>
                        <a:lnTo>
                          <a:pt x="16" y="104"/>
                        </a:lnTo>
                        <a:lnTo>
                          <a:pt x="31" y="104"/>
                        </a:lnTo>
                        <a:lnTo>
                          <a:pt x="46" y="104"/>
                        </a:lnTo>
                        <a:lnTo>
                          <a:pt x="61" y="104"/>
                        </a:lnTo>
                        <a:lnTo>
                          <a:pt x="61" y="89"/>
                        </a:lnTo>
                        <a:lnTo>
                          <a:pt x="61" y="74"/>
                        </a:lnTo>
                        <a:lnTo>
                          <a:pt x="77" y="66"/>
                        </a:lnTo>
                        <a:lnTo>
                          <a:pt x="77" y="44"/>
                        </a:lnTo>
                        <a:lnTo>
                          <a:pt x="78" y="22"/>
                        </a:lnTo>
                        <a:lnTo>
                          <a:pt x="90" y="22"/>
                        </a:lnTo>
                        <a:lnTo>
                          <a:pt x="103" y="22"/>
                        </a:lnTo>
                        <a:lnTo>
                          <a:pt x="115" y="22"/>
                        </a:lnTo>
                        <a:lnTo>
                          <a:pt x="127" y="22"/>
                        </a:lnTo>
                        <a:lnTo>
                          <a:pt x="127" y="0"/>
                        </a:lnTo>
                        <a:lnTo>
                          <a:pt x="142" y="9"/>
                        </a:lnTo>
                        <a:lnTo>
                          <a:pt x="156" y="19"/>
                        </a:lnTo>
                        <a:lnTo>
                          <a:pt x="170" y="30"/>
                        </a:lnTo>
                        <a:lnTo>
                          <a:pt x="185" y="39"/>
                        </a:lnTo>
                        <a:lnTo>
                          <a:pt x="171" y="39"/>
                        </a:lnTo>
                        <a:lnTo>
                          <a:pt x="159" y="39"/>
                        </a:lnTo>
                        <a:lnTo>
                          <a:pt x="160" y="58"/>
                        </a:lnTo>
                        <a:lnTo>
                          <a:pt x="162" y="77"/>
                        </a:lnTo>
                        <a:lnTo>
                          <a:pt x="164" y="95"/>
                        </a:lnTo>
                        <a:lnTo>
                          <a:pt x="165" y="113"/>
                        </a:lnTo>
                        <a:lnTo>
                          <a:pt x="167" y="131"/>
                        </a:lnTo>
                        <a:lnTo>
                          <a:pt x="168" y="151"/>
                        </a:lnTo>
                        <a:lnTo>
                          <a:pt x="170" y="169"/>
                        </a:lnTo>
                        <a:lnTo>
                          <a:pt x="171" y="187"/>
                        </a:lnTo>
                        <a:lnTo>
                          <a:pt x="176" y="190"/>
                        </a:lnTo>
                        <a:lnTo>
                          <a:pt x="173" y="205"/>
                        </a:lnTo>
                        <a:lnTo>
                          <a:pt x="159" y="205"/>
                        </a:lnTo>
                        <a:lnTo>
                          <a:pt x="144" y="205"/>
                        </a:lnTo>
                        <a:lnTo>
                          <a:pt x="130" y="205"/>
                        </a:lnTo>
                        <a:lnTo>
                          <a:pt x="115" y="205"/>
                        </a:lnTo>
                        <a:lnTo>
                          <a:pt x="114" y="203"/>
                        </a:lnTo>
                        <a:lnTo>
                          <a:pt x="92" y="208"/>
                        </a:lnTo>
                        <a:lnTo>
                          <a:pt x="89" y="210"/>
                        </a:lnTo>
                        <a:lnTo>
                          <a:pt x="80" y="204"/>
                        </a:lnTo>
                        <a:lnTo>
                          <a:pt x="73" y="218"/>
                        </a:lnTo>
                        <a:lnTo>
                          <a:pt x="71" y="218"/>
                        </a:lnTo>
                        <a:lnTo>
                          <a:pt x="59" y="205"/>
                        </a:lnTo>
                        <a:lnTo>
                          <a:pt x="48" y="194"/>
                        </a:lnTo>
                        <a:lnTo>
                          <a:pt x="33" y="185"/>
                        </a:lnTo>
                        <a:lnTo>
                          <a:pt x="21" y="187"/>
                        </a:lnTo>
                        <a:lnTo>
                          <a:pt x="9" y="18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1" name="Freeform 100"/>
                  <p:cNvSpPr>
                    <a:spLocks noChangeAspect="1"/>
                  </p:cNvSpPr>
                  <p:nvPr/>
                </p:nvSpPr>
                <p:spPr bwMode="auto">
                  <a:xfrm>
                    <a:off x="2297" y="1883"/>
                    <a:ext cx="237" cy="189"/>
                  </a:xfrm>
                  <a:custGeom>
                    <a:avLst/>
                    <a:gdLst>
                      <a:gd name="T0" fmla="*/ 360 w 181"/>
                      <a:gd name="T1" fmla="*/ 141 h 143"/>
                      <a:gd name="T2" fmla="*/ 304 w 181"/>
                      <a:gd name="T3" fmla="*/ 178 h 143"/>
                      <a:gd name="T4" fmla="*/ 254 w 181"/>
                      <a:gd name="T5" fmla="*/ 210 h 143"/>
                      <a:gd name="T6" fmla="*/ 227 w 181"/>
                      <a:gd name="T7" fmla="*/ 266 h 143"/>
                      <a:gd name="T8" fmla="*/ 198 w 181"/>
                      <a:gd name="T9" fmla="*/ 316 h 143"/>
                      <a:gd name="T10" fmla="*/ 210 w 181"/>
                      <a:gd name="T11" fmla="*/ 386 h 143"/>
                      <a:gd name="T12" fmla="*/ 177 w 181"/>
                      <a:gd name="T13" fmla="*/ 430 h 143"/>
                      <a:gd name="T14" fmla="*/ 153 w 181"/>
                      <a:gd name="T15" fmla="*/ 485 h 143"/>
                      <a:gd name="T16" fmla="*/ 107 w 181"/>
                      <a:gd name="T17" fmla="*/ 511 h 143"/>
                      <a:gd name="T18" fmla="*/ 65 w 181"/>
                      <a:gd name="T19" fmla="*/ 550 h 143"/>
                      <a:gd name="T20" fmla="*/ 0 w 181"/>
                      <a:gd name="T21" fmla="*/ 576 h 143"/>
                      <a:gd name="T22" fmla="*/ 65 w 181"/>
                      <a:gd name="T23" fmla="*/ 576 h 143"/>
                      <a:gd name="T24" fmla="*/ 126 w 181"/>
                      <a:gd name="T25" fmla="*/ 576 h 143"/>
                      <a:gd name="T26" fmla="*/ 190 w 181"/>
                      <a:gd name="T27" fmla="*/ 576 h 143"/>
                      <a:gd name="T28" fmla="*/ 262 w 181"/>
                      <a:gd name="T29" fmla="*/ 576 h 143"/>
                      <a:gd name="T30" fmla="*/ 275 w 181"/>
                      <a:gd name="T31" fmla="*/ 496 h 143"/>
                      <a:gd name="T32" fmla="*/ 321 w 181"/>
                      <a:gd name="T33" fmla="*/ 467 h 143"/>
                      <a:gd name="T34" fmla="*/ 364 w 181"/>
                      <a:gd name="T35" fmla="*/ 439 h 143"/>
                      <a:gd name="T36" fmla="*/ 415 w 181"/>
                      <a:gd name="T37" fmla="*/ 418 h 143"/>
                      <a:gd name="T38" fmla="*/ 465 w 181"/>
                      <a:gd name="T39" fmla="*/ 390 h 143"/>
                      <a:gd name="T40" fmla="*/ 509 w 181"/>
                      <a:gd name="T41" fmla="*/ 363 h 143"/>
                      <a:gd name="T42" fmla="*/ 547 w 181"/>
                      <a:gd name="T43" fmla="*/ 330 h 143"/>
                      <a:gd name="T44" fmla="*/ 543 w 181"/>
                      <a:gd name="T45" fmla="*/ 293 h 143"/>
                      <a:gd name="T46" fmla="*/ 625 w 181"/>
                      <a:gd name="T47" fmla="*/ 264 h 143"/>
                      <a:gd name="T48" fmla="*/ 684 w 181"/>
                      <a:gd name="T49" fmla="*/ 254 h 143"/>
                      <a:gd name="T50" fmla="*/ 697 w 181"/>
                      <a:gd name="T51" fmla="*/ 238 h 143"/>
                      <a:gd name="T52" fmla="*/ 659 w 181"/>
                      <a:gd name="T53" fmla="*/ 173 h 143"/>
                      <a:gd name="T54" fmla="*/ 648 w 181"/>
                      <a:gd name="T55" fmla="*/ 123 h 143"/>
                      <a:gd name="T56" fmla="*/ 644 w 181"/>
                      <a:gd name="T57" fmla="*/ 66 h 143"/>
                      <a:gd name="T58" fmla="*/ 632 w 181"/>
                      <a:gd name="T59" fmla="*/ 58 h 143"/>
                      <a:gd name="T60" fmla="*/ 593 w 181"/>
                      <a:gd name="T61" fmla="*/ 45 h 143"/>
                      <a:gd name="T62" fmla="*/ 577 w 181"/>
                      <a:gd name="T63" fmla="*/ 45 h 143"/>
                      <a:gd name="T64" fmla="*/ 477 w 181"/>
                      <a:gd name="T65" fmla="*/ 38 h 143"/>
                      <a:gd name="T66" fmla="*/ 449 w 181"/>
                      <a:gd name="T67" fmla="*/ 0 h 143"/>
                      <a:gd name="T68" fmla="*/ 415 w 181"/>
                      <a:gd name="T69" fmla="*/ 26 h 143"/>
                      <a:gd name="T70" fmla="*/ 389 w 181"/>
                      <a:gd name="T71" fmla="*/ 78 h 143"/>
                      <a:gd name="T72" fmla="*/ 360 w 181"/>
                      <a:gd name="T73" fmla="*/ 141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1"/>
                      <a:gd name="T112" fmla="*/ 0 h 143"/>
                      <a:gd name="T113" fmla="*/ 181 w 181"/>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1" h="143">
                        <a:moveTo>
                          <a:pt x="93" y="35"/>
                        </a:moveTo>
                        <a:lnTo>
                          <a:pt x="79" y="44"/>
                        </a:lnTo>
                        <a:lnTo>
                          <a:pt x="66" y="52"/>
                        </a:lnTo>
                        <a:lnTo>
                          <a:pt x="59" y="66"/>
                        </a:lnTo>
                        <a:lnTo>
                          <a:pt x="51" y="79"/>
                        </a:lnTo>
                        <a:lnTo>
                          <a:pt x="54" y="95"/>
                        </a:lnTo>
                        <a:lnTo>
                          <a:pt x="46" y="107"/>
                        </a:lnTo>
                        <a:lnTo>
                          <a:pt x="40" y="120"/>
                        </a:lnTo>
                        <a:lnTo>
                          <a:pt x="28" y="127"/>
                        </a:lnTo>
                        <a:lnTo>
                          <a:pt x="17" y="136"/>
                        </a:lnTo>
                        <a:lnTo>
                          <a:pt x="0" y="143"/>
                        </a:lnTo>
                        <a:lnTo>
                          <a:pt x="17" y="143"/>
                        </a:lnTo>
                        <a:lnTo>
                          <a:pt x="33" y="143"/>
                        </a:lnTo>
                        <a:lnTo>
                          <a:pt x="50" y="143"/>
                        </a:lnTo>
                        <a:lnTo>
                          <a:pt x="68" y="143"/>
                        </a:lnTo>
                        <a:lnTo>
                          <a:pt x="71" y="123"/>
                        </a:lnTo>
                        <a:lnTo>
                          <a:pt x="83" y="116"/>
                        </a:lnTo>
                        <a:lnTo>
                          <a:pt x="95" y="109"/>
                        </a:lnTo>
                        <a:lnTo>
                          <a:pt x="108" y="104"/>
                        </a:lnTo>
                        <a:lnTo>
                          <a:pt x="121" y="97"/>
                        </a:lnTo>
                        <a:lnTo>
                          <a:pt x="132" y="90"/>
                        </a:lnTo>
                        <a:lnTo>
                          <a:pt x="142" y="82"/>
                        </a:lnTo>
                        <a:lnTo>
                          <a:pt x="141" y="73"/>
                        </a:lnTo>
                        <a:lnTo>
                          <a:pt x="162" y="65"/>
                        </a:lnTo>
                        <a:lnTo>
                          <a:pt x="178" y="63"/>
                        </a:lnTo>
                        <a:lnTo>
                          <a:pt x="181" y="59"/>
                        </a:lnTo>
                        <a:lnTo>
                          <a:pt x="171" y="43"/>
                        </a:lnTo>
                        <a:lnTo>
                          <a:pt x="169" y="30"/>
                        </a:lnTo>
                        <a:lnTo>
                          <a:pt x="167" y="17"/>
                        </a:lnTo>
                        <a:lnTo>
                          <a:pt x="164" y="14"/>
                        </a:lnTo>
                        <a:lnTo>
                          <a:pt x="154" y="11"/>
                        </a:lnTo>
                        <a:lnTo>
                          <a:pt x="150" y="11"/>
                        </a:lnTo>
                        <a:lnTo>
                          <a:pt x="124" y="10"/>
                        </a:lnTo>
                        <a:lnTo>
                          <a:pt x="117" y="0"/>
                        </a:lnTo>
                        <a:lnTo>
                          <a:pt x="108" y="6"/>
                        </a:lnTo>
                        <a:lnTo>
                          <a:pt x="101" y="20"/>
                        </a:lnTo>
                        <a:lnTo>
                          <a:pt x="93" y="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2" name="Freeform 101"/>
                  <p:cNvSpPr>
                    <a:spLocks noChangeAspect="1"/>
                  </p:cNvSpPr>
                  <p:nvPr/>
                </p:nvSpPr>
                <p:spPr bwMode="auto">
                  <a:xfrm>
                    <a:off x="2557" y="2168"/>
                    <a:ext cx="311" cy="272"/>
                  </a:xfrm>
                  <a:custGeom>
                    <a:avLst/>
                    <a:gdLst>
                      <a:gd name="T0" fmla="*/ 101 w 239"/>
                      <a:gd name="T1" fmla="*/ 737 h 207"/>
                      <a:gd name="T2" fmla="*/ 83 w 239"/>
                      <a:gd name="T3" fmla="*/ 746 h 207"/>
                      <a:gd name="T4" fmla="*/ 46 w 239"/>
                      <a:gd name="T5" fmla="*/ 715 h 207"/>
                      <a:gd name="T6" fmla="*/ 49 w 239"/>
                      <a:gd name="T7" fmla="*/ 694 h 207"/>
                      <a:gd name="T8" fmla="*/ 57 w 239"/>
                      <a:gd name="T9" fmla="*/ 694 h 207"/>
                      <a:gd name="T10" fmla="*/ 9 w 239"/>
                      <a:gd name="T11" fmla="*/ 643 h 207"/>
                      <a:gd name="T12" fmla="*/ 0 w 239"/>
                      <a:gd name="T13" fmla="*/ 585 h 207"/>
                      <a:gd name="T14" fmla="*/ 12 w 239"/>
                      <a:gd name="T15" fmla="*/ 585 h 207"/>
                      <a:gd name="T16" fmla="*/ 64 w 239"/>
                      <a:gd name="T17" fmla="*/ 561 h 207"/>
                      <a:gd name="T18" fmla="*/ 124 w 239"/>
                      <a:gd name="T19" fmla="*/ 561 h 207"/>
                      <a:gd name="T20" fmla="*/ 190 w 239"/>
                      <a:gd name="T21" fmla="*/ 557 h 207"/>
                      <a:gd name="T22" fmla="*/ 220 w 239"/>
                      <a:gd name="T23" fmla="*/ 497 h 207"/>
                      <a:gd name="T24" fmla="*/ 220 w 239"/>
                      <a:gd name="T25" fmla="*/ 449 h 207"/>
                      <a:gd name="T26" fmla="*/ 221 w 239"/>
                      <a:gd name="T27" fmla="*/ 399 h 207"/>
                      <a:gd name="T28" fmla="*/ 221 w 239"/>
                      <a:gd name="T29" fmla="*/ 348 h 207"/>
                      <a:gd name="T30" fmla="*/ 226 w 239"/>
                      <a:gd name="T31" fmla="*/ 297 h 207"/>
                      <a:gd name="T32" fmla="*/ 273 w 239"/>
                      <a:gd name="T33" fmla="*/ 288 h 207"/>
                      <a:gd name="T34" fmla="*/ 316 w 239"/>
                      <a:gd name="T35" fmla="*/ 276 h 207"/>
                      <a:gd name="T36" fmla="*/ 367 w 239"/>
                      <a:gd name="T37" fmla="*/ 231 h 207"/>
                      <a:gd name="T38" fmla="*/ 409 w 239"/>
                      <a:gd name="T39" fmla="*/ 183 h 207"/>
                      <a:gd name="T40" fmla="*/ 474 w 239"/>
                      <a:gd name="T41" fmla="*/ 137 h 207"/>
                      <a:gd name="T42" fmla="*/ 535 w 239"/>
                      <a:gd name="T43" fmla="*/ 95 h 207"/>
                      <a:gd name="T44" fmla="*/ 597 w 239"/>
                      <a:gd name="T45" fmla="*/ 49 h 207"/>
                      <a:gd name="T46" fmla="*/ 658 w 239"/>
                      <a:gd name="T47" fmla="*/ 0 h 207"/>
                      <a:gd name="T48" fmla="*/ 740 w 239"/>
                      <a:gd name="T49" fmla="*/ 21 h 207"/>
                      <a:gd name="T50" fmla="*/ 789 w 239"/>
                      <a:gd name="T51" fmla="*/ 64 h 207"/>
                      <a:gd name="T52" fmla="*/ 828 w 239"/>
                      <a:gd name="T53" fmla="*/ 38 h 207"/>
                      <a:gd name="T54" fmla="*/ 832 w 239"/>
                      <a:gd name="T55" fmla="*/ 38 h 207"/>
                      <a:gd name="T56" fmla="*/ 835 w 239"/>
                      <a:gd name="T57" fmla="*/ 88 h 207"/>
                      <a:gd name="T58" fmla="*/ 843 w 239"/>
                      <a:gd name="T59" fmla="*/ 137 h 207"/>
                      <a:gd name="T60" fmla="*/ 893 w 239"/>
                      <a:gd name="T61" fmla="*/ 219 h 207"/>
                      <a:gd name="T62" fmla="*/ 877 w 239"/>
                      <a:gd name="T63" fmla="*/ 240 h 207"/>
                      <a:gd name="T64" fmla="*/ 877 w 239"/>
                      <a:gd name="T65" fmla="*/ 297 h 207"/>
                      <a:gd name="T66" fmla="*/ 872 w 239"/>
                      <a:gd name="T67" fmla="*/ 348 h 207"/>
                      <a:gd name="T68" fmla="*/ 869 w 239"/>
                      <a:gd name="T69" fmla="*/ 402 h 207"/>
                      <a:gd name="T70" fmla="*/ 869 w 239"/>
                      <a:gd name="T71" fmla="*/ 455 h 207"/>
                      <a:gd name="T72" fmla="*/ 839 w 239"/>
                      <a:gd name="T73" fmla="*/ 494 h 207"/>
                      <a:gd name="T74" fmla="*/ 818 w 239"/>
                      <a:gd name="T75" fmla="*/ 533 h 207"/>
                      <a:gd name="T76" fmla="*/ 789 w 239"/>
                      <a:gd name="T77" fmla="*/ 577 h 207"/>
                      <a:gd name="T78" fmla="*/ 765 w 239"/>
                      <a:gd name="T79" fmla="*/ 615 h 207"/>
                      <a:gd name="T80" fmla="*/ 765 w 239"/>
                      <a:gd name="T81" fmla="*/ 671 h 207"/>
                      <a:gd name="T82" fmla="*/ 703 w 239"/>
                      <a:gd name="T83" fmla="*/ 710 h 207"/>
                      <a:gd name="T84" fmla="*/ 645 w 239"/>
                      <a:gd name="T85" fmla="*/ 706 h 207"/>
                      <a:gd name="T86" fmla="*/ 584 w 239"/>
                      <a:gd name="T87" fmla="*/ 696 h 207"/>
                      <a:gd name="T88" fmla="*/ 519 w 239"/>
                      <a:gd name="T89" fmla="*/ 729 h 207"/>
                      <a:gd name="T90" fmla="*/ 478 w 239"/>
                      <a:gd name="T91" fmla="*/ 714 h 207"/>
                      <a:gd name="T92" fmla="*/ 432 w 239"/>
                      <a:gd name="T93" fmla="*/ 696 h 207"/>
                      <a:gd name="T94" fmla="*/ 375 w 239"/>
                      <a:gd name="T95" fmla="*/ 714 h 207"/>
                      <a:gd name="T96" fmla="*/ 336 w 239"/>
                      <a:gd name="T97" fmla="*/ 671 h 207"/>
                      <a:gd name="T98" fmla="*/ 282 w 239"/>
                      <a:gd name="T99" fmla="*/ 665 h 207"/>
                      <a:gd name="T100" fmla="*/ 221 w 239"/>
                      <a:gd name="T101" fmla="*/ 686 h 207"/>
                      <a:gd name="T102" fmla="*/ 212 w 239"/>
                      <a:gd name="T103" fmla="*/ 732 h 207"/>
                      <a:gd name="T104" fmla="*/ 198 w 239"/>
                      <a:gd name="T105" fmla="*/ 779 h 207"/>
                      <a:gd name="T106" fmla="*/ 195 w 239"/>
                      <a:gd name="T107" fmla="*/ 809 h 207"/>
                      <a:gd name="T108" fmla="*/ 146 w 239"/>
                      <a:gd name="T109" fmla="*/ 763 h 207"/>
                      <a:gd name="T110" fmla="*/ 125 w 239"/>
                      <a:gd name="T111" fmla="*/ 786 h 207"/>
                      <a:gd name="T112" fmla="*/ 124 w 239"/>
                      <a:gd name="T113" fmla="*/ 796 h 207"/>
                      <a:gd name="T114" fmla="*/ 124 w 239"/>
                      <a:gd name="T115" fmla="*/ 790 h 207"/>
                      <a:gd name="T116" fmla="*/ 112 w 239"/>
                      <a:gd name="T117" fmla="*/ 759 h 207"/>
                      <a:gd name="T118" fmla="*/ 101 w 239"/>
                      <a:gd name="T119" fmla="*/ 737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9"/>
                      <a:gd name="T181" fmla="*/ 0 h 207"/>
                      <a:gd name="T182" fmla="*/ 239 w 239"/>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9" h="207">
                        <a:moveTo>
                          <a:pt x="27" y="188"/>
                        </a:moveTo>
                        <a:lnTo>
                          <a:pt x="22" y="190"/>
                        </a:lnTo>
                        <a:lnTo>
                          <a:pt x="12" y="183"/>
                        </a:lnTo>
                        <a:lnTo>
                          <a:pt x="13" y="177"/>
                        </a:lnTo>
                        <a:lnTo>
                          <a:pt x="15" y="177"/>
                        </a:lnTo>
                        <a:lnTo>
                          <a:pt x="2" y="164"/>
                        </a:lnTo>
                        <a:lnTo>
                          <a:pt x="0" y="149"/>
                        </a:lnTo>
                        <a:lnTo>
                          <a:pt x="3" y="149"/>
                        </a:lnTo>
                        <a:lnTo>
                          <a:pt x="17" y="143"/>
                        </a:lnTo>
                        <a:lnTo>
                          <a:pt x="33" y="143"/>
                        </a:lnTo>
                        <a:lnTo>
                          <a:pt x="51" y="142"/>
                        </a:lnTo>
                        <a:lnTo>
                          <a:pt x="59" y="127"/>
                        </a:lnTo>
                        <a:lnTo>
                          <a:pt x="59" y="115"/>
                        </a:lnTo>
                        <a:lnTo>
                          <a:pt x="60" y="102"/>
                        </a:lnTo>
                        <a:lnTo>
                          <a:pt x="60" y="89"/>
                        </a:lnTo>
                        <a:lnTo>
                          <a:pt x="61" y="76"/>
                        </a:lnTo>
                        <a:lnTo>
                          <a:pt x="73" y="74"/>
                        </a:lnTo>
                        <a:lnTo>
                          <a:pt x="85" y="71"/>
                        </a:lnTo>
                        <a:lnTo>
                          <a:pt x="98" y="59"/>
                        </a:lnTo>
                        <a:lnTo>
                          <a:pt x="109" y="47"/>
                        </a:lnTo>
                        <a:lnTo>
                          <a:pt x="127" y="35"/>
                        </a:lnTo>
                        <a:lnTo>
                          <a:pt x="144" y="24"/>
                        </a:lnTo>
                        <a:lnTo>
                          <a:pt x="160" y="12"/>
                        </a:lnTo>
                        <a:lnTo>
                          <a:pt x="177" y="0"/>
                        </a:lnTo>
                        <a:lnTo>
                          <a:pt x="198" y="5"/>
                        </a:lnTo>
                        <a:lnTo>
                          <a:pt x="211" y="16"/>
                        </a:lnTo>
                        <a:lnTo>
                          <a:pt x="222" y="10"/>
                        </a:lnTo>
                        <a:lnTo>
                          <a:pt x="223" y="10"/>
                        </a:lnTo>
                        <a:lnTo>
                          <a:pt x="224" y="23"/>
                        </a:lnTo>
                        <a:lnTo>
                          <a:pt x="226" y="35"/>
                        </a:lnTo>
                        <a:lnTo>
                          <a:pt x="239" y="56"/>
                        </a:lnTo>
                        <a:lnTo>
                          <a:pt x="235" y="62"/>
                        </a:lnTo>
                        <a:lnTo>
                          <a:pt x="235" y="76"/>
                        </a:lnTo>
                        <a:lnTo>
                          <a:pt x="234" y="89"/>
                        </a:lnTo>
                        <a:lnTo>
                          <a:pt x="233" y="103"/>
                        </a:lnTo>
                        <a:lnTo>
                          <a:pt x="233" y="116"/>
                        </a:lnTo>
                        <a:lnTo>
                          <a:pt x="225" y="126"/>
                        </a:lnTo>
                        <a:lnTo>
                          <a:pt x="219" y="136"/>
                        </a:lnTo>
                        <a:lnTo>
                          <a:pt x="211" y="147"/>
                        </a:lnTo>
                        <a:lnTo>
                          <a:pt x="205" y="157"/>
                        </a:lnTo>
                        <a:lnTo>
                          <a:pt x="205" y="171"/>
                        </a:lnTo>
                        <a:lnTo>
                          <a:pt x="188" y="181"/>
                        </a:lnTo>
                        <a:lnTo>
                          <a:pt x="173" y="180"/>
                        </a:lnTo>
                        <a:lnTo>
                          <a:pt x="157" y="178"/>
                        </a:lnTo>
                        <a:lnTo>
                          <a:pt x="139" y="186"/>
                        </a:lnTo>
                        <a:lnTo>
                          <a:pt x="128" y="182"/>
                        </a:lnTo>
                        <a:lnTo>
                          <a:pt x="116" y="178"/>
                        </a:lnTo>
                        <a:lnTo>
                          <a:pt x="101" y="182"/>
                        </a:lnTo>
                        <a:lnTo>
                          <a:pt x="90" y="171"/>
                        </a:lnTo>
                        <a:lnTo>
                          <a:pt x="75" y="170"/>
                        </a:lnTo>
                        <a:lnTo>
                          <a:pt x="60" y="175"/>
                        </a:lnTo>
                        <a:lnTo>
                          <a:pt x="57" y="187"/>
                        </a:lnTo>
                        <a:lnTo>
                          <a:pt x="53" y="199"/>
                        </a:lnTo>
                        <a:lnTo>
                          <a:pt x="52" y="207"/>
                        </a:lnTo>
                        <a:lnTo>
                          <a:pt x="39" y="195"/>
                        </a:lnTo>
                        <a:lnTo>
                          <a:pt x="34" y="200"/>
                        </a:lnTo>
                        <a:lnTo>
                          <a:pt x="33" y="203"/>
                        </a:lnTo>
                        <a:lnTo>
                          <a:pt x="33" y="202"/>
                        </a:lnTo>
                        <a:lnTo>
                          <a:pt x="30" y="194"/>
                        </a:lnTo>
                        <a:lnTo>
                          <a:pt x="27" y="18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3" name="Freeform 102"/>
                  <p:cNvSpPr>
                    <a:spLocks noChangeAspect="1"/>
                  </p:cNvSpPr>
                  <p:nvPr/>
                </p:nvSpPr>
                <p:spPr bwMode="auto">
                  <a:xfrm>
                    <a:off x="2206" y="2325"/>
                    <a:ext cx="119" cy="99"/>
                  </a:xfrm>
                  <a:custGeom>
                    <a:avLst/>
                    <a:gdLst>
                      <a:gd name="T0" fmla="*/ 71 w 91"/>
                      <a:gd name="T1" fmla="*/ 12 h 75"/>
                      <a:gd name="T2" fmla="*/ 54 w 91"/>
                      <a:gd name="T3" fmla="*/ 45 h 75"/>
                      <a:gd name="T4" fmla="*/ 27 w 91"/>
                      <a:gd name="T5" fmla="*/ 87 h 75"/>
                      <a:gd name="T6" fmla="*/ 0 w 91"/>
                      <a:gd name="T7" fmla="*/ 136 h 75"/>
                      <a:gd name="T8" fmla="*/ 38 w 91"/>
                      <a:gd name="T9" fmla="*/ 189 h 75"/>
                      <a:gd name="T10" fmla="*/ 54 w 91"/>
                      <a:gd name="T11" fmla="*/ 178 h 75"/>
                      <a:gd name="T12" fmla="*/ 41 w 91"/>
                      <a:gd name="T13" fmla="*/ 186 h 75"/>
                      <a:gd name="T14" fmla="*/ 50 w 91"/>
                      <a:gd name="T15" fmla="*/ 191 h 75"/>
                      <a:gd name="T16" fmla="*/ 50 w 91"/>
                      <a:gd name="T17" fmla="*/ 211 h 75"/>
                      <a:gd name="T18" fmla="*/ 111 w 91"/>
                      <a:gd name="T19" fmla="*/ 211 h 75"/>
                      <a:gd name="T20" fmla="*/ 123 w 91"/>
                      <a:gd name="T21" fmla="*/ 201 h 75"/>
                      <a:gd name="T22" fmla="*/ 196 w 91"/>
                      <a:gd name="T23" fmla="*/ 222 h 75"/>
                      <a:gd name="T24" fmla="*/ 209 w 91"/>
                      <a:gd name="T25" fmla="*/ 235 h 75"/>
                      <a:gd name="T26" fmla="*/ 129 w 91"/>
                      <a:gd name="T27" fmla="*/ 222 h 75"/>
                      <a:gd name="T28" fmla="*/ 85 w 91"/>
                      <a:gd name="T29" fmla="*/ 235 h 75"/>
                      <a:gd name="T30" fmla="*/ 38 w 91"/>
                      <a:gd name="T31" fmla="*/ 249 h 75"/>
                      <a:gd name="T32" fmla="*/ 41 w 91"/>
                      <a:gd name="T33" fmla="*/ 279 h 75"/>
                      <a:gd name="T34" fmla="*/ 88 w 91"/>
                      <a:gd name="T35" fmla="*/ 273 h 75"/>
                      <a:gd name="T36" fmla="*/ 107 w 91"/>
                      <a:gd name="T37" fmla="*/ 267 h 75"/>
                      <a:gd name="T38" fmla="*/ 107 w 91"/>
                      <a:gd name="T39" fmla="*/ 273 h 75"/>
                      <a:gd name="T40" fmla="*/ 50 w 91"/>
                      <a:gd name="T41" fmla="*/ 285 h 75"/>
                      <a:gd name="T42" fmla="*/ 38 w 91"/>
                      <a:gd name="T43" fmla="*/ 301 h 75"/>
                      <a:gd name="T44" fmla="*/ 115 w 91"/>
                      <a:gd name="T45" fmla="*/ 288 h 75"/>
                      <a:gd name="T46" fmla="*/ 162 w 91"/>
                      <a:gd name="T47" fmla="*/ 285 h 75"/>
                      <a:gd name="T48" fmla="*/ 212 w 91"/>
                      <a:gd name="T49" fmla="*/ 279 h 75"/>
                      <a:gd name="T50" fmla="*/ 268 w 91"/>
                      <a:gd name="T51" fmla="*/ 288 h 75"/>
                      <a:gd name="T52" fmla="*/ 349 w 91"/>
                      <a:gd name="T53" fmla="*/ 296 h 75"/>
                      <a:gd name="T54" fmla="*/ 333 w 91"/>
                      <a:gd name="T55" fmla="*/ 228 h 75"/>
                      <a:gd name="T56" fmla="*/ 320 w 91"/>
                      <a:gd name="T57" fmla="*/ 201 h 75"/>
                      <a:gd name="T58" fmla="*/ 306 w 91"/>
                      <a:gd name="T59" fmla="*/ 135 h 75"/>
                      <a:gd name="T60" fmla="*/ 260 w 91"/>
                      <a:gd name="T61" fmla="*/ 78 h 75"/>
                      <a:gd name="T62" fmla="*/ 218 w 91"/>
                      <a:gd name="T63" fmla="*/ 37 h 75"/>
                      <a:gd name="T64" fmla="*/ 161 w 91"/>
                      <a:gd name="T65" fmla="*/ 0 h 75"/>
                      <a:gd name="T66" fmla="*/ 115 w 91"/>
                      <a:gd name="T67" fmla="*/ 9 h 75"/>
                      <a:gd name="T68" fmla="*/ 71 w 91"/>
                      <a:gd name="T69" fmla="*/ 12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
                      <a:gd name="T106" fmla="*/ 0 h 75"/>
                      <a:gd name="T107" fmla="*/ 91 w 91"/>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 h="75">
                        <a:moveTo>
                          <a:pt x="18" y="3"/>
                        </a:moveTo>
                        <a:lnTo>
                          <a:pt x="14" y="11"/>
                        </a:lnTo>
                        <a:lnTo>
                          <a:pt x="7" y="22"/>
                        </a:lnTo>
                        <a:lnTo>
                          <a:pt x="0" y="34"/>
                        </a:lnTo>
                        <a:lnTo>
                          <a:pt x="10" y="47"/>
                        </a:lnTo>
                        <a:lnTo>
                          <a:pt x="14" y="44"/>
                        </a:lnTo>
                        <a:lnTo>
                          <a:pt x="11" y="46"/>
                        </a:lnTo>
                        <a:lnTo>
                          <a:pt x="13" y="48"/>
                        </a:lnTo>
                        <a:lnTo>
                          <a:pt x="13" y="53"/>
                        </a:lnTo>
                        <a:lnTo>
                          <a:pt x="29" y="53"/>
                        </a:lnTo>
                        <a:lnTo>
                          <a:pt x="32" y="50"/>
                        </a:lnTo>
                        <a:lnTo>
                          <a:pt x="51" y="55"/>
                        </a:lnTo>
                        <a:lnTo>
                          <a:pt x="54" y="58"/>
                        </a:lnTo>
                        <a:lnTo>
                          <a:pt x="34" y="55"/>
                        </a:lnTo>
                        <a:lnTo>
                          <a:pt x="22" y="58"/>
                        </a:lnTo>
                        <a:lnTo>
                          <a:pt x="10" y="62"/>
                        </a:lnTo>
                        <a:lnTo>
                          <a:pt x="11" y="70"/>
                        </a:lnTo>
                        <a:lnTo>
                          <a:pt x="23" y="68"/>
                        </a:lnTo>
                        <a:lnTo>
                          <a:pt x="28" y="67"/>
                        </a:lnTo>
                        <a:lnTo>
                          <a:pt x="28" y="68"/>
                        </a:lnTo>
                        <a:lnTo>
                          <a:pt x="13" y="71"/>
                        </a:lnTo>
                        <a:lnTo>
                          <a:pt x="10" y="75"/>
                        </a:lnTo>
                        <a:lnTo>
                          <a:pt x="30" y="72"/>
                        </a:lnTo>
                        <a:lnTo>
                          <a:pt x="43" y="71"/>
                        </a:lnTo>
                        <a:lnTo>
                          <a:pt x="56" y="70"/>
                        </a:lnTo>
                        <a:lnTo>
                          <a:pt x="70" y="72"/>
                        </a:lnTo>
                        <a:lnTo>
                          <a:pt x="91" y="74"/>
                        </a:lnTo>
                        <a:lnTo>
                          <a:pt x="87" y="57"/>
                        </a:lnTo>
                        <a:lnTo>
                          <a:pt x="83" y="50"/>
                        </a:lnTo>
                        <a:lnTo>
                          <a:pt x="80" y="33"/>
                        </a:lnTo>
                        <a:lnTo>
                          <a:pt x="68" y="20"/>
                        </a:lnTo>
                        <a:lnTo>
                          <a:pt x="57" y="9"/>
                        </a:lnTo>
                        <a:lnTo>
                          <a:pt x="42" y="0"/>
                        </a:lnTo>
                        <a:lnTo>
                          <a:pt x="30" y="2"/>
                        </a:lnTo>
                        <a:lnTo>
                          <a:pt x="18"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4" name="Freeform 103"/>
                  <p:cNvSpPr>
                    <a:spLocks noChangeAspect="1"/>
                  </p:cNvSpPr>
                  <p:nvPr/>
                </p:nvSpPr>
                <p:spPr bwMode="auto">
                  <a:xfrm>
                    <a:off x="2694" y="1852"/>
                    <a:ext cx="78" cy="162"/>
                  </a:xfrm>
                  <a:custGeom>
                    <a:avLst/>
                    <a:gdLst>
                      <a:gd name="T0" fmla="*/ 163 w 59"/>
                      <a:gd name="T1" fmla="*/ 478 h 122"/>
                      <a:gd name="T2" fmla="*/ 124 w 59"/>
                      <a:gd name="T3" fmla="*/ 502 h 122"/>
                      <a:gd name="T4" fmla="*/ 114 w 59"/>
                      <a:gd name="T5" fmla="*/ 437 h 122"/>
                      <a:gd name="T6" fmla="*/ 98 w 59"/>
                      <a:gd name="T7" fmla="*/ 366 h 122"/>
                      <a:gd name="T8" fmla="*/ 49 w 59"/>
                      <a:gd name="T9" fmla="*/ 313 h 122"/>
                      <a:gd name="T10" fmla="*/ 0 w 59"/>
                      <a:gd name="T11" fmla="*/ 248 h 122"/>
                      <a:gd name="T12" fmla="*/ 28 w 59"/>
                      <a:gd name="T13" fmla="*/ 193 h 122"/>
                      <a:gd name="T14" fmla="*/ 50 w 59"/>
                      <a:gd name="T15" fmla="*/ 143 h 122"/>
                      <a:gd name="T16" fmla="*/ 49 w 59"/>
                      <a:gd name="T17" fmla="*/ 48 h 122"/>
                      <a:gd name="T18" fmla="*/ 59 w 59"/>
                      <a:gd name="T19" fmla="*/ 27 h 122"/>
                      <a:gd name="T20" fmla="*/ 124 w 59"/>
                      <a:gd name="T21" fmla="*/ 0 h 122"/>
                      <a:gd name="T22" fmla="*/ 152 w 59"/>
                      <a:gd name="T23" fmla="*/ 16 h 122"/>
                      <a:gd name="T24" fmla="*/ 164 w 59"/>
                      <a:gd name="T25" fmla="*/ 37 h 122"/>
                      <a:gd name="T26" fmla="*/ 200 w 59"/>
                      <a:gd name="T27" fmla="*/ 16 h 122"/>
                      <a:gd name="T28" fmla="*/ 173 w 59"/>
                      <a:gd name="T29" fmla="*/ 92 h 122"/>
                      <a:gd name="T30" fmla="*/ 215 w 59"/>
                      <a:gd name="T31" fmla="*/ 143 h 122"/>
                      <a:gd name="T32" fmla="*/ 180 w 59"/>
                      <a:gd name="T33" fmla="*/ 187 h 122"/>
                      <a:gd name="T34" fmla="*/ 151 w 59"/>
                      <a:gd name="T35" fmla="*/ 230 h 122"/>
                      <a:gd name="T36" fmla="*/ 206 w 59"/>
                      <a:gd name="T37" fmla="*/ 267 h 122"/>
                      <a:gd name="T38" fmla="*/ 238 w 59"/>
                      <a:gd name="T39" fmla="*/ 292 h 122"/>
                      <a:gd name="T40" fmla="*/ 238 w 59"/>
                      <a:gd name="T41" fmla="*/ 351 h 122"/>
                      <a:gd name="T42" fmla="*/ 200 w 59"/>
                      <a:gd name="T43" fmla="*/ 388 h 122"/>
                      <a:gd name="T44" fmla="*/ 163 w 59"/>
                      <a:gd name="T45" fmla="*/ 420 h 122"/>
                      <a:gd name="T46" fmla="*/ 163 w 59"/>
                      <a:gd name="T47" fmla="*/ 478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122"/>
                      <a:gd name="T74" fmla="*/ 59 w 59"/>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122">
                        <a:moveTo>
                          <a:pt x="40" y="116"/>
                        </a:moveTo>
                        <a:lnTo>
                          <a:pt x="31" y="122"/>
                        </a:lnTo>
                        <a:lnTo>
                          <a:pt x="28" y="106"/>
                        </a:lnTo>
                        <a:lnTo>
                          <a:pt x="24" y="89"/>
                        </a:lnTo>
                        <a:lnTo>
                          <a:pt x="12" y="76"/>
                        </a:lnTo>
                        <a:lnTo>
                          <a:pt x="0" y="60"/>
                        </a:lnTo>
                        <a:lnTo>
                          <a:pt x="7" y="47"/>
                        </a:lnTo>
                        <a:lnTo>
                          <a:pt x="13" y="35"/>
                        </a:lnTo>
                        <a:lnTo>
                          <a:pt x="12" y="11"/>
                        </a:lnTo>
                        <a:lnTo>
                          <a:pt x="15" y="6"/>
                        </a:lnTo>
                        <a:lnTo>
                          <a:pt x="31" y="0"/>
                        </a:lnTo>
                        <a:lnTo>
                          <a:pt x="38" y="4"/>
                        </a:lnTo>
                        <a:lnTo>
                          <a:pt x="41" y="9"/>
                        </a:lnTo>
                        <a:lnTo>
                          <a:pt x="49" y="4"/>
                        </a:lnTo>
                        <a:lnTo>
                          <a:pt x="43" y="22"/>
                        </a:lnTo>
                        <a:lnTo>
                          <a:pt x="53" y="35"/>
                        </a:lnTo>
                        <a:lnTo>
                          <a:pt x="45" y="45"/>
                        </a:lnTo>
                        <a:lnTo>
                          <a:pt x="37" y="56"/>
                        </a:lnTo>
                        <a:lnTo>
                          <a:pt x="51" y="65"/>
                        </a:lnTo>
                        <a:lnTo>
                          <a:pt x="59" y="71"/>
                        </a:lnTo>
                        <a:lnTo>
                          <a:pt x="59" y="85"/>
                        </a:lnTo>
                        <a:lnTo>
                          <a:pt x="49" y="94"/>
                        </a:lnTo>
                        <a:lnTo>
                          <a:pt x="40" y="102"/>
                        </a:lnTo>
                        <a:lnTo>
                          <a:pt x="40" y="11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5" name="Freeform 104"/>
                  <p:cNvSpPr>
                    <a:spLocks noChangeAspect="1"/>
                  </p:cNvSpPr>
                  <p:nvPr/>
                </p:nvSpPr>
                <p:spPr bwMode="auto">
                  <a:xfrm>
                    <a:off x="2322" y="2513"/>
                    <a:ext cx="83" cy="95"/>
                  </a:xfrm>
                  <a:custGeom>
                    <a:avLst/>
                    <a:gdLst>
                      <a:gd name="T0" fmla="*/ 222 w 64"/>
                      <a:gd name="T1" fmla="*/ 288 h 72"/>
                      <a:gd name="T2" fmla="*/ 163 w 64"/>
                      <a:gd name="T3" fmla="*/ 247 h 72"/>
                      <a:gd name="T4" fmla="*/ 108 w 64"/>
                      <a:gd name="T5" fmla="*/ 211 h 72"/>
                      <a:gd name="T6" fmla="*/ 54 w 64"/>
                      <a:gd name="T7" fmla="*/ 160 h 72"/>
                      <a:gd name="T8" fmla="*/ 0 w 64"/>
                      <a:gd name="T9" fmla="*/ 110 h 72"/>
                      <a:gd name="T10" fmla="*/ 22 w 64"/>
                      <a:gd name="T11" fmla="*/ 87 h 72"/>
                      <a:gd name="T12" fmla="*/ 45 w 64"/>
                      <a:gd name="T13" fmla="*/ 45 h 72"/>
                      <a:gd name="T14" fmla="*/ 74 w 64"/>
                      <a:gd name="T15" fmla="*/ 0 h 72"/>
                      <a:gd name="T16" fmla="*/ 102 w 64"/>
                      <a:gd name="T17" fmla="*/ 0 h 72"/>
                      <a:gd name="T18" fmla="*/ 118 w 64"/>
                      <a:gd name="T19" fmla="*/ 66 h 72"/>
                      <a:gd name="T20" fmla="*/ 135 w 64"/>
                      <a:gd name="T21" fmla="*/ 86 h 72"/>
                      <a:gd name="T22" fmla="*/ 160 w 64"/>
                      <a:gd name="T23" fmla="*/ 66 h 72"/>
                      <a:gd name="T24" fmla="*/ 171 w 64"/>
                      <a:gd name="T25" fmla="*/ 65 h 72"/>
                      <a:gd name="T26" fmla="*/ 171 w 64"/>
                      <a:gd name="T27" fmla="*/ 127 h 72"/>
                      <a:gd name="T28" fmla="*/ 171 w 64"/>
                      <a:gd name="T29" fmla="*/ 140 h 72"/>
                      <a:gd name="T30" fmla="*/ 209 w 64"/>
                      <a:gd name="T31" fmla="*/ 178 h 72"/>
                      <a:gd name="T32" fmla="*/ 236 w 64"/>
                      <a:gd name="T33" fmla="*/ 202 h 72"/>
                      <a:gd name="T34" fmla="*/ 222 w 64"/>
                      <a:gd name="T35" fmla="*/ 288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72"/>
                      <a:gd name="T56" fmla="*/ 64 w 64"/>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72">
                        <a:moveTo>
                          <a:pt x="61" y="72"/>
                        </a:moveTo>
                        <a:lnTo>
                          <a:pt x="45" y="62"/>
                        </a:lnTo>
                        <a:lnTo>
                          <a:pt x="29" y="53"/>
                        </a:lnTo>
                        <a:lnTo>
                          <a:pt x="15" y="40"/>
                        </a:lnTo>
                        <a:lnTo>
                          <a:pt x="0" y="27"/>
                        </a:lnTo>
                        <a:lnTo>
                          <a:pt x="6" y="22"/>
                        </a:lnTo>
                        <a:lnTo>
                          <a:pt x="12" y="11"/>
                        </a:lnTo>
                        <a:lnTo>
                          <a:pt x="20" y="0"/>
                        </a:lnTo>
                        <a:lnTo>
                          <a:pt x="28" y="0"/>
                        </a:lnTo>
                        <a:lnTo>
                          <a:pt x="32" y="17"/>
                        </a:lnTo>
                        <a:lnTo>
                          <a:pt x="37" y="21"/>
                        </a:lnTo>
                        <a:lnTo>
                          <a:pt x="43" y="17"/>
                        </a:lnTo>
                        <a:lnTo>
                          <a:pt x="47" y="16"/>
                        </a:lnTo>
                        <a:lnTo>
                          <a:pt x="47" y="32"/>
                        </a:lnTo>
                        <a:lnTo>
                          <a:pt x="47" y="35"/>
                        </a:lnTo>
                        <a:lnTo>
                          <a:pt x="57" y="44"/>
                        </a:lnTo>
                        <a:lnTo>
                          <a:pt x="64" y="51"/>
                        </a:lnTo>
                        <a:lnTo>
                          <a:pt x="61" y="7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6" name="Freeform 105"/>
                  <p:cNvSpPr>
                    <a:spLocks noChangeAspect="1"/>
                  </p:cNvSpPr>
                  <p:nvPr/>
                </p:nvSpPr>
                <p:spPr bwMode="auto">
                  <a:xfrm>
                    <a:off x="2785" y="3098"/>
                    <a:ext cx="267" cy="273"/>
                  </a:xfrm>
                  <a:custGeom>
                    <a:avLst/>
                    <a:gdLst>
                      <a:gd name="T0" fmla="*/ 458 w 205"/>
                      <a:gd name="T1" fmla="*/ 539 h 207"/>
                      <a:gd name="T2" fmla="*/ 460 w 205"/>
                      <a:gd name="T3" fmla="*/ 447 h 207"/>
                      <a:gd name="T4" fmla="*/ 460 w 205"/>
                      <a:gd name="T5" fmla="*/ 348 h 207"/>
                      <a:gd name="T6" fmla="*/ 517 w 205"/>
                      <a:gd name="T7" fmla="*/ 348 h 207"/>
                      <a:gd name="T8" fmla="*/ 521 w 205"/>
                      <a:gd name="T9" fmla="*/ 285 h 207"/>
                      <a:gd name="T10" fmla="*/ 524 w 205"/>
                      <a:gd name="T11" fmla="*/ 220 h 207"/>
                      <a:gd name="T12" fmla="*/ 524 w 205"/>
                      <a:gd name="T13" fmla="*/ 153 h 207"/>
                      <a:gd name="T14" fmla="*/ 524 w 205"/>
                      <a:gd name="T15" fmla="*/ 92 h 207"/>
                      <a:gd name="T16" fmla="*/ 593 w 205"/>
                      <a:gd name="T17" fmla="*/ 86 h 207"/>
                      <a:gd name="T18" fmla="*/ 658 w 205"/>
                      <a:gd name="T19" fmla="*/ 76 h 207"/>
                      <a:gd name="T20" fmla="*/ 682 w 205"/>
                      <a:gd name="T21" fmla="*/ 100 h 207"/>
                      <a:gd name="T22" fmla="*/ 729 w 205"/>
                      <a:gd name="T23" fmla="*/ 76 h 207"/>
                      <a:gd name="T24" fmla="*/ 768 w 205"/>
                      <a:gd name="T25" fmla="*/ 55 h 207"/>
                      <a:gd name="T26" fmla="*/ 707 w 205"/>
                      <a:gd name="T27" fmla="*/ 37 h 207"/>
                      <a:gd name="T28" fmla="*/ 669 w 205"/>
                      <a:gd name="T29" fmla="*/ 45 h 207"/>
                      <a:gd name="T30" fmla="*/ 582 w 205"/>
                      <a:gd name="T31" fmla="*/ 55 h 207"/>
                      <a:gd name="T32" fmla="*/ 495 w 205"/>
                      <a:gd name="T33" fmla="*/ 66 h 207"/>
                      <a:gd name="T34" fmla="*/ 447 w 205"/>
                      <a:gd name="T35" fmla="*/ 50 h 207"/>
                      <a:gd name="T36" fmla="*/ 388 w 205"/>
                      <a:gd name="T37" fmla="*/ 38 h 207"/>
                      <a:gd name="T38" fmla="*/ 380 w 205"/>
                      <a:gd name="T39" fmla="*/ 28 h 207"/>
                      <a:gd name="T40" fmla="*/ 313 w 205"/>
                      <a:gd name="T41" fmla="*/ 28 h 207"/>
                      <a:gd name="T42" fmla="*/ 247 w 205"/>
                      <a:gd name="T43" fmla="*/ 26 h 207"/>
                      <a:gd name="T44" fmla="*/ 184 w 205"/>
                      <a:gd name="T45" fmla="*/ 26 h 207"/>
                      <a:gd name="T46" fmla="*/ 116 w 205"/>
                      <a:gd name="T47" fmla="*/ 21 h 207"/>
                      <a:gd name="T48" fmla="*/ 73 w 205"/>
                      <a:gd name="T49" fmla="*/ 0 h 207"/>
                      <a:gd name="T50" fmla="*/ 1 w 205"/>
                      <a:gd name="T51" fmla="*/ 21 h 207"/>
                      <a:gd name="T52" fmla="*/ 0 w 205"/>
                      <a:gd name="T53" fmla="*/ 55 h 207"/>
                      <a:gd name="T54" fmla="*/ 38 w 205"/>
                      <a:gd name="T55" fmla="*/ 142 h 207"/>
                      <a:gd name="T56" fmla="*/ 74 w 205"/>
                      <a:gd name="T57" fmla="*/ 228 h 207"/>
                      <a:gd name="T58" fmla="*/ 116 w 205"/>
                      <a:gd name="T59" fmla="*/ 315 h 207"/>
                      <a:gd name="T60" fmla="*/ 151 w 205"/>
                      <a:gd name="T61" fmla="*/ 397 h 207"/>
                      <a:gd name="T62" fmla="*/ 162 w 205"/>
                      <a:gd name="T63" fmla="*/ 430 h 207"/>
                      <a:gd name="T64" fmla="*/ 146 w 205"/>
                      <a:gd name="T65" fmla="*/ 430 h 207"/>
                      <a:gd name="T66" fmla="*/ 152 w 205"/>
                      <a:gd name="T67" fmla="*/ 501 h 207"/>
                      <a:gd name="T68" fmla="*/ 169 w 205"/>
                      <a:gd name="T69" fmla="*/ 571 h 207"/>
                      <a:gd name="T70" fmla="*/ 175 w 205"/>
                      <a:gd name="T71" fmla="*/ 642 h 207"/>
                      <a:gd name="T72" fmla="*/ 184 w 205"/>
                      <a:gd name="T73" fmla="*/ 711 h 207"/>
                      <a:gd name="T74" fmla="*/ 219 w 205"/>
                      <a:gd name="T75" fmla="*/ 760 h 207"/>
                      <a:gd name="T76" fmla="*/ 247 w 205"/>
                      <a:gd name="T77" fmla="*/ 806 h 207"/>
                      <a:gd name="T78" fmla="*/ 284 w 205"/>
                      <a:gd name="T79" fmla="*/ 765 h 207"/>
                      <a:gd name="T80" fmla="*/ 298 w 205"/>
                      <a:gd name="T81" fmla="*/ 814 h 207"/>
                      <a:gd name="T82" fmla="*/ 387 w 205"/>
                      <a:gd name="T83" fmla="*/ 826 h 207"/>
                      <a:gd name="T84" fmla="*/ 431 w 205"/>
                      <a:gd name="T85" fmla="*/ 801 h 207"/>
                      <a:gd name="T86" fmla="*/ 438 w 205"/>
                      <a:gd name="T87" fmla="*/ 740 h 207"/>
                      <a:gd name="T88" fmla="*/ 447 w 205"/>
                      <a:gd name="T89" fmla="*/ 675 h 207"/>
                      <a:gd name="T90" fmla="*/ 455 w 205"/>
                      <a:gd name="T91" fmla="*/ 601 h 207"/>
                      <a:gd name="T92" fmla="*/ 458 w 205"/>
                      <a:gd name="T93" fmla="*/ 539 h 2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5"/>
                      <a:gd name="T142" fmla="*/ 0 h 207"/>
                      <a:gd name="T143" fmla="*/ 205 w 205"/>
                      <a:gd name="T144" fmla="*/ 207 h 2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5" h="207">
                        <a:moveTo>
                          <a:pt x="122" y="135"/>
                        </a:moveTo>
                        <a:lnTo>
                          <a:pt x="123" y="112"/>
                        </a:lnTo>
                        <a:lnTo>
                          <a:pt x="123" y="87"/>
                        </a:lnTo>
                        <a:lnTo>
                          <a:pt x="138" y="87"/>
                        </a:lnTo>
                        <a:lnTo>
                          <a:pt x="139" y="71"/>
                        </a:lnTo>
                        <a:lnTo>
                          <a:pt x="140" y="55"/>
                        </a:lnTo>
                        <a:lnTo>
                          <a:pt x="140" y="39"/>
                        </a:lnTo>
                        <a:lnTo>
                          <a:pt x="140" y="23"/>
                        </a:lnTo>
                        <a:lnTo>
                          <a:pt x="158" y="21"/>
                        </a:lnTo>
                        <a:lnTo>
                          <a:pt x="176" y="19"/>
                        </a:lnTo>
                        <a:lnTo>
                          <a:pt x="182" y="25"/>
                        </a:lnTo>
                        <a:lnTo>
                          <a:pt x="194" y="19"/>
                        </a:lnTo>
                        <a:lnTo>
                          <a:pt x="205" y="14"/>
                        </a:lnTo>
                        <a:lnTo>
                          <a:pt x="189" y="9"/>
                        </a:lnTo>
                        <a:lnTo>
                          <a:pt x="179" y="11"/>
                        </a:lnTo>
                        <a:lnTo>
                          <a:pt x="155" y="14"/>
                        </a:lnTo>
                        <a:lnTo>
                          <a:pt x="132" y="17"/>
                        </a:lnTo>
                        <a:lnTo>
                          <a:pt x="119" y="13"/>
                        </a:lnTo>
                        <a:lnTo>
                          <a:pt x="104" y="10"/>
                        </a:lnTo>
                        <a:lnTo>
                          <a:pt x="101" y="7"/>
                        </a:lnTo>
                        <a:lnTo>
                          <a:pt x="83" y="7"/>
                        </a:lnTo>
                        <a:lnTo>
                          <a:pt x="66" y="6"/>
                        </a:lnTo>
                        <a:lnTo>
                          <a:pt x="49" y="6"/>
                        </a:lnTo>
                        <a:lnTo>
                          <a:pt x="31" y="5"/>
                        </a:lnTo>
                        <a:lnTo>
                          <a:pt x="19" y="0"/>
                        </a:lnTo>
                        <a:lnTo>
                          <a:pt x="1" y="5"/>
                        </a:lnTo>
                        <a:lnTo>
                          <a:pt x="0" y="14"/>
                        </a:lnTo>
                        <a:lnTo>
                          <a:pt x="10" y="36"/>
                        </a:lnTo>
                        <a:lnTo>
                          <a:pt x="20" y="57"/>
                        </a:lnTo>
                        <a:lnTo>
                          <a:pt x="31" y="79"/>
                        </a:lnTo>
                        <a:lnTo>
                          <a:pt x="40" y="99"/>
                        </a:lnTo>
                        <a:lnTo>
                          <a:pt x="43" y="108"/>
                        </a:lnTo>
                        <a:lnTo>
                          <a:pt x="39" y="108"/>
                        </a:lnTo>
                        <a:lnTo>
                          <a:pt x="41" y="125"/>
                        </a:lnTo>
                        <a:lnTo>
                          <a:pt x="45" y="143"/>
                        </a:lnTo>
                        <a:lnTo>
                          <a:pt x="47" y="161"/>
                        </a:lnTo>
                        <a:lnTo>
                          <a:pt x="49" y="178"/>
                        </a:lnTo>
                        <a:lnTo>
                          <a:pt x="58" y="190"/>
                        </a:lnTo>
                        <a:lnTo>
                          <a:pt x="66" y="202"/>
                        </a:lnTo>
                        <a:lnTo>
                          <a:pt x="75" y="192"/>
                        </a:lnTo>
                        <a:lnTo>
                          <a:pt x="80" y="204"/>
                        </a:lnTo>
                        <a:lnTo>
                          <a:pt x="103" y="207"/>
                        </a:lnTo>
                        <a:lnTo>
                          <a:pt x="115" y="201"/>
                        </a:lnTo>
                        <a:lnTo>
                          <a:pt x="117" y="185"/>
                        </a:lnTo>
                        <a:lnTo>
                          <a:pt x="119" y="169"/>
                        </a:lnTo>
                        <a:lnTo>
                          <a:pt x="121" y="151"/>
                        </a:lnTo>
                        <a:lnTo>
                          <a:pt x="122" y="1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7" name="Freeform 106"/>
                  <p:cNvSpPr>
                    <a:spLocks noChangeAspect="1"/>
                  </p:cNvSpPr>
                  <p:nvPr/>
                </p:nvSpPr>
                <p:spPr bwMode="auto">
                  <a:xfrm>
                    <a:off x="2944" y="3117"/>
                    <a:ext cx="183" cy="206"/>
                  </a:xfrm>
                  <a:custGeom>
                    <a:avLst/>
                    <a:gdLst>
                      <a:gd name="T0" fmla="*/ 0 w 141"/>
                      <a:gd name="T1" fmla="*/ 458 h 158"/>
                      <a:gd name="T2" fmla="*/ 1 w 141"/>
                      <a:gd name="T3" fmla="*/ 370 h 158"/>
                      <a:gd name="T4" fmla="*/ 1 w 141"/>
                      <a:gd name="T5" fmla="*/ 275 h 158"/>
                      <a:gd name="T6" fmla="*/ 58 w 141"/>
                      <a:gd name="T7" fmla="*/ 275 h 158"/>
                      <a:gd name="T8" fmla="*/ 64 w 141"/>
                      <a:gd name="T9" fmla="*/ 213 h 158"/>
                      <a:gd name="T10" fmla="*/ 66 w 141"/>
                      <a:gd name="T11" fmla="*/ 153 h 158"/>
                      <a:gd name="T12" fmla="*/ 66 w 141"/>
                      <a:gd name="T13" fmla="*/ 95 h 158"/>
                      <a:gd name="T14" fmla="*/ 66 w 141"/>
                      <a:gd name="T15" fmla="*/ 35 h 158"/>
                      <a:gd name="T16" fmla="*/ 134 w 141"/>
                      <a:gd name="T17" fmla="*/ 27 h 158"/>
                      <a:gd name="T18" fmla="*/ 199 w 141"/>
                      <a:gd name="T19" fmla="*/ 21 h 158"/>
                      <a:gd name="T20" fmla="*/ 221 w 141"/>
                      <a:gd name="T21" fmla="*/ 39 h 158"/>
                      <a:gd name="T22" fmla="*/ 265 w 141"/>
                      <a:gd name="T23" fmla="*/ 21 h 158"/>
                      <a:gd name="T24" fmla="*/ 306 w 141"/>
                      <a:gd name="T25" fmla="*/ 0 h 158"/>
                      <a:gd name="T26" fmla="*/ 337 w 141"/>
                      <a:gd name="T27" fmla="*/ 66 h 158"/>
                      <a:gd name="T28" fmla="*/ 372 w 141"/>
                      <a:gd name="T29" fmla="*/ 133 h 158"/>
                      <a:gd name="T30" fmla="*/ 411 w 141"/>
                      <a:gd name="T31" fmla="*/ 162 h 158"/>
                      <a:gd name="T32" fmla="*/ 421 w 141"/>
                      <a:gd name="T33" fmla="*/ 173 h 158"/>
                      <a:gd name="T34" fmla="*/ 437 w 141"/>
                      <a:gd name="T35" fmla="*/ 197 h 158"/>
                      <a:gd name="T36" fmla="*/ 457 w 141"/>
                      <a:gd name="T37" fmla="*/ 248 h 158"/>
                      <a:gd name="T38" fmla="*/ 507 w 141"/>
                      <a:gd name="T39" fmla="*/ 272 h 158"/>
                      <a:gd name="T40" fmla="*/ 520 w 141"/>
                      <a:gd name="T41" fmla="*/ 284 h 158"/>
                      <a:gd name="T42" fmla="*/ 515 w 141"/>
                      <a:gd name="T43" fmla="*/ 286 h 158"/>
                      <a:gd name="T44" fmla="*/ 441 w 141"/>
                      <a:gd name="T45" fmla="*/ 338 h 158"/>
                      <a:gd name="T46" fmla="*/ 388 w 141"/>
                      <a:gd name="T47" fmla="*/ 387 h 158"/>
                      <a:gd name="T48" fmla="*/ 358 w 141"/>
                      <a:gd name="T49" fmla="*/ 446 h 158"/>
                      <a:gd name="T50" fmla="*/ 323 w 141"/>
                      <a:gd name="T51" fmla="*/ 472 h 158"/>
                      <a:gd name="T52" fmla="*/ 293 w 141"/>
                      <a:gd name="T53" fmla="*/ 520 h 158"/>
                      <a:gd name="T54" fmla="*/ 210 w 141"/>
                      <a:gd name="T55" fmla="*/ 508 h 158"/>
                      <a:gd name="T56" fmla="*/ 164 w 141"/>
                      <a:gd name="T57" fmla="*/ 494 h 158"/>
                      <a:gd name="T58" fmla="*/ 134 w 141"/>
                      <a:gd name="T59" fmla="*/ 538 h 158"/>
                      <a:gd name="T60" fmla="*/ 108 w 141"/>
                      <a:gd name="T61" fmla="*/ 583 h 158"/>
                      <a:gd name="T62" fmla="*/ 49 w 141"/>
                      <a:gd name="T63" fmla="*/ 597 h 158"/>
                      <a:gd name="T64" fmla="*/ 27 w 141"/>
                      <a:gd name="T65" fmla="*/ 583 h 158"/>
                      <a:gd name="T66" fmla="*/ 38 w 141"/>
                      <a:gd name="T67" fmla="*/ 520 h 158"/>
                      <a:gd name="T68" fmla="*/ 0 w 141"/>
                      <a:gd name="T69" fmla="*/ 458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158"/>
                      <a:gd name="T107" fmla="*/ 141 w 141"/>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158">
                        <a:moveTo>
                          <a:pt x="0" y="121"/>
                        </a:moveTo>
                        <a:lnTo>
                          <a:pt x="1" y="98"/>
                        </a:lnTo>
                        <a:lnTo>
                          <a:pt x="1" y="73"/>
                        </a:lnTo>
                        <a:lnTo>
                          <a:pt x="16" y="73"/>
                        </a:lnTo>
                        <a:lnTo>
                          <a:pt x="17" y="57"/>
                        </a:lnTo>
                        <a:lnTo>
                          <a:pt x="18" y="41"/>
                        </a:lnTo>
                        <a:lnTo>
                          <a:pt x="18" y="25"/>
                        </a:lnTo>
                        <a:lnTo>
                          <a:pt x="18" y="9"/>
                        </a:lnTo>
                        <a:lnTo>
                          <a:pt x="36" y="7"/>
                        </a:lnTo>
                        <a:lnTo>
                          <a:pt x="54" y="5"/>
                        </a:lnTo>
                        <a:lnTo>
                          <a:pt x="60" y="11"/>
                        </a:lnTo>
                        <a:lnTo>
                          <a:pt x="72" y="5"/>
                        </a:lnTo>
                        <a:lnTo>
                          <a:pt x="83" y="0"/>
                        </a:lnTo>
                        <a:lnTo>
                          <a:pt x="92" y="18"/>
                        </a:lnTo>
                        <a:lnTo>
                          <a:pt x="101" y="35"/>
                        </a:lnTo>
                        <a:lnTo>
                          <a:pt x="112" y="43"/>
                        </a:lnTo>
                        <a:lnTo>
                          <a:pt x="115" y="46"/>
                        </a:lnTo>
                        <a:lnTo>
                          <a:pt x="119" y="52"/>
                        </a:lnTo>
                        <a:lnTo>
                          <a:pt x="124" y="66"/>
                        </a:lnTo>
                        <a:lnTo>
                          <a:pt x="138" y="72"/>
                        </a:lnTo>
                        <a:lnTo>
                          <a:pt x="141" y="75"/>
                        </a:lnTo>
                        <a:lnTo>
                          <a:pt x="140" y="76"/>
                        </a:lnTo>
                        <a:lnTo>
                          <a:pt x="120" y="90"/>
                        </a:lnTo>
                        <a:lnTo>
                          <a:pt x="105" y="103"/>
                        </a:lnTo>
                        <a:lnTo>
                          <a:pt x="97" y="118"/>
                        </a:lnTo>
                        <a:lnTo>
                          <a:pt x="88" y="125"/>
                        </a:lnTo>
                        <a:lnTo>
                          <a:pt x="79" y="138"/>
                        </a:lnTo>
                        <a:lnTo>
                          <a:pt x="57" y="135"/>
                        </a:lnTo>
                        <a:lnTo>
                          <a:pt x="45" y="131"/>
                        </a:lnTo>
                        <a:lnTo>
                          <a:pt x="36" y="143"/>
                        </a:lnTo>
                        <a:lnTo>
                          <a:pt x="29" y="155"/>
                        </a:lnTo>
                        <a:lnTo>
                          <a:pt x="13" y="158"/>
                        </a:lnTo>
                        <a:lnTo>
                          <a:pt x="7" y="155"/>
                        </a:lnTo>
                        <a:lnTo>
                          <a:pt x="10" y="138"/>
                        </a:lnTo>
                        <a:lnTo>
                          <a:pt x="0" y="12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8" name="Freeform 107"/>
                  <p:cNvSpPr>
                    <a:spLocks noChangeAspect="1"/>
                  </p:cNvSpPr>
                  <p:nvPr/>
                </p:nvSpPr>
                <p:spPr bwMode="auto">
                  <a:xfrm>
                    <a:off x="3401" y="2985"/>
                    <a:ext cx="155" cy="309"/>
                  </a:xfrm>
                  <a:custGeom>
                    <a:avLst/>
                    <a:gdLst>
                      <a:gd name="T0" fmla="*/ 167 w 118"/>
                      <a:gd name="T1" fmla="*/ 265 h 234"/>
                      <a:gd name="T2" fmla="*/ 144 w 118"/>
                      <a:gd name="T3" fmla="*/ 267 h 234"/>
                      <a:gd name="T4" fmla="*/ 95 w 118"/>
                      <a:gd name="T5" fmla="*/ 296 h 234"/>
                      <a:gd name="T6" fmla="*/ 74 w 118"/>
                      <a:gd name="T7" fmla="*/ 353 h 234"/>
                      <a:gd name="T8" fmla="*/ 64 w 118"/>
                      <a:gd name="T9" fmla="*/ 409 h 234"/>
                      <a:gd name="T10" fmla="*/ 72 w 118"/>
                      <a:gd name="T11" fmla="*/ 481 h 234"/>
                      <a:gd name="T12" fmla="*/ 78 w 118"/>
                      <a:gd name="T13" fmla="*/ 551 h 234"/>
                      <a:gd name="T14" fmla="*/ 50 w 118"/>
                      <a:gd name="T15" fmla="*/ 598 h 234"/>
                      <a:gd name="T16" fmla="*/ 16 w 118"/>
                      <a:gd name="T17" fmla="*/ 642 h 234"/>
                      <a:gd name="T18" fmla="*/ 0 w 118"/>
                      <a:gd name="T19" fmla="*/ 739 h 234"/>
                      <a:gd name="T20" fmla="*/ 12 w 118"/>
                      <a:gd name="T21" fmla="*/ 815 h 234"/>
                      <a:gd name="T22" fmla="*/ 37 w 118"/>
                      <a:gd name="T23" fmla="*/ 907 h 234"/>
                      <a:gd name="T24" fmla="*/ 114 w 118"/>
                      <a:gd name="T25" fmla="*/ 940 h 234"/>
                      <a:gd name="T26" fmla="*/ 167 w 118"/>
                      <a:gd name="T27" fmla="*/ 914 h 234"/>
                      <a:gd name="T28" fmla="*/ 219 w 118"/>
                      <a:gd name="T29" fmla="*/ 883 h 234"/>
                      <a:gd name="T30" fmla="*/ 238 w 118"/>
                      <a:gd name="T31" fmla="*/ 817 h 234"/>
                      <a:gd name="T32" fmla="*/ 259 w 118"/>
                      <a:gd name="T33" fmla="*/ 761 h 234"/>
                      <a:gd name="T34" fmla="*/ 282 w 118"/>
                      <a:gd name="T35" fmla="*/ 692 h 234"/>
                      <a:gd name="T36" fmla="*/ 302 w 118"/>
                      <a:gd name="T37" fmla="*/ 630 h 234"/>
                      <a:gd name="T38" fmla="*/ 326 w 118"/>
                      <a:gd name="T39" fmla="*/ 567 h 234"/>
                      <a:gd name="T40" fmla="*/ 348 w 118"/>
                      <a:gd name="T41" fmla="*/ 502 h 234"/>
                      <a:gd name="T42" fmla="*/ 368 w 118"/>
                      <a:gd name="T43" fmla="*/ 437 h 234"/>
                      <a:gd name="T44" fmla="*/ 390 w 118"/>
                      <a:gd name="T45" fmla="*/ 379 h 234"/>
                      <a:gd name="T46" fmla="*/ 411 w 118"/>
                      <a:gd name="T47" fmla="*/ 330 h 234"/>
                      <a:gd name="T48" fmla="*/ 411 w 118"/>
                      <a:gd name="T49" fmla="*/ 238 h 234"/>
                      <a:gd name="T50" fmla="*/ 447 w 118"/>
                      <a:gd name="T51" fmla="*/ 263 h 234"/>
                      <a:gd name="T52" fmla="*/ 462 w 118"/>
                      <a:gd name="T53" fmla="*/ 224 h 234"/>
                      <a:gd name="T54" fmla="*/ 439 w 118"/>
                      <a:gd name="T55" fmla="*/ 136 h 234"/>
                      <a:gd name="T56" fmla="*/ 419 w 118"/>
                      <a:gd name="T57" fmla="*/ 49 h 234"/>
                      <a:gd name="T58" fmla="*/ 402 w 118"/>
                      <a:gd name="T59" fmla="*/ 0 h 234"/>
                      <a:gd name="T60" fmla="*/ 390 w 118"/>
                      <a:gd name="T61" fmla="*/ 0 h 234"/>
                      <a:gd name="T62" fmla="*/ 370 w 118"/>
                      <a:gd name="T63" fmla="*/ 21 h 234"/>
                      <a:gd name="T64" fmla="*/ 361 w 118"/>
                      <a:gd name="T65" fmla="*/ 87 h 234"/>
                      <a:gd name="T66" fmla="*/ 335 w 118"/>
                      <a:gd name="T67" fmla="*/ 103 h 234"/>
                      <a:gd name="T68" fmla="*/ 326 w 118"/>
                      <a:gd name="T69" fmla="*/ 115 h 234"/>
                      <a:gd name="T70" fmla="*/ 310 w 118"/>
                      <a:gd name="T71" fmla="*/ 103 h 234"/>
                      <a:gd name="T72" fmla="*/ 313 w 118"/>
                      <a:gd name="T73" fmla="*/ 141 h 234"/>
                      <a:gd name="T74" fmla="*/ 302 w 118"/>
                      <a:gd name="T75" fmla="*/ 173 h 234"/>
                      <a:gd name="T76" fmla="*/ 303 w 118"/>
                      <a:gd name="T77" fmla="*/ 180 h 234"/>
                      <a:gd name="T78" fmla="*/ 276 w 118"/>
                      <a:gd name="T79" fmla="*/ 201 h 234"/>
                      <a:gd name="T80" fmla="*/ 282 w 118"/>
                      <a:gd name="T81" fmla="*/ 180 h 234"/>
                      <a:gd name="T82" fmla="*/ 259 w 118"/>
                      <a:gd name="T83" fmla="*/ 228 h 234"/>
                      <a:gd name="T84" fmla="*/ 248 w 118"/>
                      <a:gd name="T85" fmla="*/ 235 h 234"/>
                      <a:gd name="T86" fmla="*/ 236 w 118"/>
                      <a:gd name="T87" fmla="*/ 224 h 234"/>
                      <a:gd name="T88" fmla="*/ 215 w 118"/>
                      <a:gd name="T89" fmla="*/ 263 h 234"/>
                      <a:gd name="T90" fmla="*/ 167 w 118"/>
                      <a:gd name="T91" fmla="*/ 265 h 2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234"/>
                      <a:gd name="T140" fmla="*/ 118 w 118"/>
                      <a:gd name="T141" fmla="*/ 234 h 2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234">
                        <a:moveTo>
                          <a:pt x="43" y="66"/>
                        </a:moveTo>
                        <a:lnTo>
                          <a:pt x="37" y="67"/>
                        </a:lnTo>
                        <a:lnTo>
                          <a:pt x="24" y="74"/>
                        </a:lnTo>
                        <a:lnTo>
                          <a:pt x="19" y="88"/>
                        </a:lnTo>
                        <a:lnTo>
                          <a:pt x="16" y="102"/>
                        </a:lnTo>
                        <a:lnTo>
                          <a:pt x="18" y="120"/>
                        </a:lnTo>
                        <a:lnTo>
                          <a:pt x="20" y="137"/>
                        </a:lnTo>
                        <a:lnTo>
                          <a:pt x="13" y="149"/>
                        </a:lnTo>
                        <a:lnTo>
                          <a:pt x="4" y="160"/>
                        </a:lnTo>
                        <a:lnTo>
                          <a:pt x="0" y="184"/>
                        </a:lnTo>
                        <a:lnTo>
                          <a:pt x="3" y="203"/>
                        </a:lnTo>
                        <a:lnTo>
                          <a:pt x="9" y="226"/>
                        </a:lnTo>
                        <a:lnTo>
                          <a:pt x="29" y="234"/>
                        </a:lnTo>
                        <a:lnTo>
                          <a:pt x="43" y="228"/>
                        </a:lnTo>
                        <a:lnTo>
                          <a:pt x="56" y="220"/>
                        </a:lnTo>
                        <a:lnTo>
                          <a:pt x="61" y="204"/>
                        </a:lnTo>
                        <a:lnTo>
                          <a:pt x="66" y="189"/>
                        </a:lnTo>
                        <a:lnTo>
                          <a:pt x="72" y="173"/>
                        </a:lnTo>
                        <a:lnTo>
                          <a:pt x="77" y="157"/>
                        </a:lnTo>
                        <a:lnTo>
                          <a:pt x="84" y="141"/>
                        </a:lnTo>
                        <a:lnTo>
                          <a:pt x="89" y="125"/>
                        </a:lnTo>
                        <a:lnTo>
                          <a:pt x="94" y="109"/>
                        </a:lnTo>
                        <a:lnTo>
                          <a:pt x="100" y="94"/>
                        </a:lnTo>
                        <a:lnTo>
                          <a:pt x="105" y="82"/>
                        </a:lnTo>
                        <a:lnTo>
                          <a:pt x="105" y="59"/>
                        </a:lnTo>
                        <a:lnTo>
                          <a:pt x="114" y="65"/>
                        </a:lnTo>
                        <a:lnTo>
                          <a:pt x="118" y="56"/>
                        </a:lnTo>
                        <a:lnTo>
                          <a:pt x="112" y="34"/>
                        </a:lnTo>
                        <a:lnTo>
                          <a:pt x="107" y="12"/>
                        </a:lnTo>
                        <a:lnTo>
                          <a:pt x="103" y="0"/>
                        </a:lnTo>
                        <a:lnTo>
                          <a:pt x="100" y="0"/>
                        </a:lnTo>
                        <a:lnTo>
                          <a:pt x="95" y="5"/>
                        </a:lnTo>
                        <a:lnTo>
                          <a:pt x="92" y="22"/>
                        </a:lnTo>
                        <a:lnTo>
                          <a:pt x="86" y="26"/>
                        </a:lnTo>
                        <a:lnTo>
                          <a:pt x="84" y="29"/>
                        </a:lnTo>
                        <a:lnTo>
                          <a:pt x="79" y="26"/>
                        </a:lnTo>
                        <a:lnTo>
                          <a:pt x="80" y="35"/>
                        </a:lnTo>
                        <a:lnTo>
                          <a:pt x="77" y="43"/>
                        </a:lnTo>
                        <a:lnTo>
                          <a:pt x="78" y="45"/>
                        </a:lnTo>
                        <a:lnTo>
                          <a:pt x="71" y="50"/>
                        </a:lnTo>
                        <a:lnTo>
                          <a:pt x="72" y="45"/>
                        </a:lnTo>
                        <a:lnTo>
                          <a:pt x="66" y="57"/>
                        </a:lnTo>
                        <a:lnTo>
                          <a:pt x="64" y="58"/>
                        </a:lnTo>
                        <a:lnTo>
                          <a:pt x="60" y="56"/>
                        </a:lnTo>
                        <a:lnTo>
                          <a:pt x="55" y="65"/>
                        </a:lnTo>
                        <a:lnTo>
                          <a:pt x="43" y="6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89" name="Freeform 108"/>
                  <p:cNvSpPr>
                    <a:spLocks noChangeAspect="1"/>
                  </p:cNvSpPr>
                  <p:nvPr/>
                </p:nvSpPr>
                <p:spPr bwMode="auto">
                  <a:xfrm>
                    <a:off x="3204" y="2924"/>
                    <a:ext cx="61" cy="178"/>
                  </a:xfrm>
                  <a:custGeom>
                    <a:avLst/>
                    <a:gdLst>
                      <a:gd name="T0" fmla="*/ 97 w 47"/>
                      <a:gd name="T1" fmla="*/ 373 h 135"/>
                      <a:gd name="T2" fmla="*/ 75 w 47"/>
                      <a:gd name="T3" fmla="*/ 447 h 135"/>
                      <a:gd name="T4" fmla="*/ 108 w 47"/>
                      <a:gd name="T5" fmla="*/ 490 h 135"/>
                      <a:gd name="T6" fmla="*/ 134 w 47"/>
                      <a:gd name="T7" fmla="*/ 539 h 135"/>
                      <a:gd name="T8" fmla="*/ 125 w 47"/>
                      <a:gd name="T9" fmla="*/ 492 h 135"/>
                      <a:gd name="T10" fmla="*/ 160 w 47"/>
                      <a:gd name="T11" fmla="*/ 463 h 135"/>
                      <a:gd name="T12" fmla="*/ 164 w 47"/>
                      <a:gd name="T13" fmla="*/ 415 h 135"/>
                      <a:gd name="T14" fmla="*/ 174 w 47"/>
                      <a:gd name="T15" fmla="*/ 367 h 135"/>
                      <a:gd name="T16" fmla="*/ 145 w 47"/>
                      <a:gd name="T17" fmla="*/ 323 h 135"/>
                      <a:gd name="T18" fmla="*/ 108 w 47"/>
                      <a:gd name="T19" fmla="*/ 283 h 135"/>
                      <a:gd name="T20" fmla="*/ 97 w 47"/>
                      <a:gd name="T21" fmla="*/ 215 h 135"/>
                      <a:gd name="T22" fmla="*/ 112 w 47"/>
                      <a:gd name="T23" fmla="*/ 167 h 135"/>
                      <a:gd name="T24" fmla="*/ 125 w 47"/>
                      <a:gd name="T25" fmla="*/ 149 h 135"/>
                      <a:gd name="T26" fmla="*/ 126 w 47"/>
                      <a:gd name="T27" fmla="*/ 149 h 135"/>
                      <a:gd name="T28" fmla="*/ 113 w 47"/>
                      <a:gd name="T29" fmla="*/ 96 h 135"/>
                      <a:gd name="T30" fmla="*/ 96 w 47"/>
                      <a:gd name="T31" fmla="*/ 21 h 135"/>
                      <a:gd name="T32" fmla="*/ 74 w 47"/>
                      <a:gd name="T33" fmla="*/ 9 h 135"/>
                      <a:gd name="T34" fmla="*/ 17 w 47"/>
                      <a:gd name="T35" fmla="*/ 0 h 135"/>
                      <a:gd name="T36" fmla="*/ 22 w 47"/>
                      <a:gd name="T37" fmla="*/ 16 h 135"/>
                      <a:gd name="T38" fmla="*/ 55 w 47"/>
                      <a:gd name="T39" fmla="*/ 73 h 135"/>
                      <a:gd name="T40" fmla="*/ 45 w 47"/>
                      <a:gd name="T41" fmla="*/ 96 h 135"/>
                      <a:gd name="T42" fmla="*/ 39 w 47"/>
                      <a:gd name="T43" fmla="*/ 149 h 135"/>
                      <a:gd name="T44" fmla="*/ 39 w 47"/>
                      <a:gd name="T45" fmla="*/ 202 h 135"/>
                      <a:gd name="T46" fmla="*/ 27 w 47"/>
                      <a:gd name="T47" fmla="*/ 220 h 135"/>
                      <a:gd name="T48" fmla="*/ 0 w 47"/>
                      <a:gd name="T49" fmla="*/ 290 h 135"/>
                      <a:gd name="T50" fmla="*/ 22 w 47"/>
                      <a:gd name="T51" fmla="*/ 316 h 135"/>
                      <a:gd name="T52" fmla="*/ 45 w 47"/>
                      <a:gd name="T53" fmla="*/ 351 h 135"/>
                      <a:gd name="T54" fmla="*/ 75 w 47"/>
                      <a:gd name="T55" fmla="*/ 351 h 135"/>
                      <a:gd name="T56" fmla="*/ 97 w 47"/>
                      <a:gd name="T57" fmla="*/ 37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35"/>
                      <a:gd name="T89" fmla="*/ 47 w 4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35">
                        <a:moveTo>
                          <a:pt x="27" y="94"/>
                        </a:moveTo>
                        <a:lnTo>
                          <a:pt x="21" y="112"/>
                        </a:lnTo>
                        <a:lnTo>
                          <a:pt x="29" y="123"/>
                        </a:lnTo>
                        <a:lnTo>
                          <a:pt x="36" y="135"/>
                        </a:lnTo>
                        <a:lnTo>
                          <a:pt x="34" y="124"/>
                        </a:lnTo>
                        <a:lnTo>
                          <a:pt x="43" y="116"/>
                        </a:lnTo>
                        <a:lnTo>
                          <a:pt x="45" y="104"/>
                        </a:lnTo>
                        <a:lnTo>
                          <a:pt x="47" y="92"/>
                        </a:lnTo>
                        <a:lnTo>
                          <a:pt x="39" y="81"/>
                        </a:lnTo>
                        <a:lnTo>
                          <a:pt x="29" y="71"/>
                        </a:lnTo>
                        <a:lnTo>
                          <a:pt x="27" y="54"/>
                        </a:lnTo>
                        <a:lnTo>
                          <a:pt x="30" y="42"/>
                        </a:lnTo>
                        <a:lnTo>
                          <a:pt x="34" y="37"/>
                        </a:lnTo>
                        <a:lnTo>
                          <a:pt x="35" y="37"/>
                        </a:lnTo>
                        <a:lnTo>
                          <a:pt x="31" y="24"/>
                        </a:lnTo>
                        <a:lnTo>
                          <a:pt x="26" y="5"/>
                        </a:lnTo>
                        <a:lnTo>
                          <a:pt x="20" y="2"/>
                        </a:lnTo>
                        <a:lnTo>
                          <a:pt x="5" y="0"/>
                        </a:lnTo>
                        <a:lnTo>
                          <a:pt x="6" y="4"/>
                        </a:lnTo>
                        <a:lnTo>
                          <a:pt x="15" y="18"/>
                        </a:lnTo>
                        <a:lnTo>
                          <a:pt x="12" y="24"/>
                        </a:lnTo>
                        <a:lnTo>
                          <a:pt x="11" y="37"/>
                        </a:lnTo>
                        <a:lnTo>
                          <a:pt x="11" y="51"/>
                        </a:lnTo>
                        <a:lnTo>
                          <a:pt x="7" y="55"/>
                        </a:lnTo>
                        <a:lnTo>
                          <a:pt x="0" y="73"/>
                        </a:lnTo>
                        <a:lnTo>
                          <a:pt x="6" y="80"/>
                        </a:lnTo>
                        <a:lnTo>
                          <a:pt x="12" y="88"/>
                        </a:lnTo>
                        <a:lnTo>
                          <a:pt x="21" y="88"/>
                        </a:lnTo>
                        <a:lnTo>
                          <a:pt x="27" y="9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0" name="Freeform 109"/>
                  <p:cNvSpPr>
                    <a:spLocks noChangeAspect="1"/>
                  </p:cNvSpPr>
                  <p:nvPr/>
                </p:nvSpPr>
                <p:spPr bwMode="auto">
                  <a:xfrm>
                    <a:off x="3153" y="2950"/>
                    <a:ext cx="210" cy="373"/>
                  </a:xfrm>
                  <a:custGeom>
                    <a:avLst/>
                    <a:gdLst>
                      <a:gd name="T0" fmla="*/ 242 w 162"/>
                      <a:gd name="T1" fmla="*/ 637 h 285"/>
                      <a:gd name="T2" fmla="*/ 259 w 162"/>
                      <a:gd name="T3" fmla="*/ 618 h 285"/>
                      <a:gd name="T4" fmla="*/ 368 w 162"/>
                      <a:gd name="T5" fmla="*/ 501 h 285"/>
                      <a:gd name="T6" fmla="*/ 465 w 162"/>
                      <a:gd name="T7" fmla="*/ 444 h 285"/>
                      <a:gd name="T8" fmla="*/ 582 w 162"/>
                      <a:gd name="T9" fmla="*/ 311 h 285"/>
                      <a:gd name="T10" fmla="*/ 583 w 162"/>
                      <a:gd name="T11" fmla="*/ 264 h 285"/>
                      <a:gd name="T12" fmla="*/ 583 w 162"/>
                      <a:gd name="T13" fmla="*/ 135 h 285"/>
                      <a:gd name="T14" fmla="*/ 590 w 162"/>
                      <a:gd name="T15" fmla="*/ 0 h 285"/>
                      <a:gd name="T16" fmla="*/ 522 w 162"/>
                      <a:gd name="T17" fmla="*/ 29 h 285"/>
                      <a:gd name="T18" fmla="*/ 436 w 162"/>
                      <a:gd name="T19" fmla="*/ 60 h 285"/>
                      <a:gd name="T20" fmla="*/ 331 w 162"/>
                      <a:gd name="T21" fmla="*/ 65 h 285"/>
                      <a:gd name="T22" fmla="*/ 271 w 162"/>
                      <a:gd name="T23" fmla="*/ 71 h 285"/>
                      <a:gd name="T24" fmla="*/ 245 w 162"/>
                      <a:gd name="T25" fmla="*/ 135 h 285"/>
                      <a:gd name="T26" fmla="*/ 288 w 162"/>
                      <a:gd name="T27" fmla="*/ 238 h 285"/>
                      <a:gd name="T28" fmla="*/ 311 w 162"/>
                      <a:gd name="T29" fmla="*/ 326 h 285"/>
                      <a:gd name="T30" fmla="*/ 271 w 162"/>
                      <a:gd name="T31" fmla="*/ 400 h 285"/>
                      <a:gd name="T32" fmla="*/ 250 w 162"/>
                      <a:gd name="T33" fmla="*/ 399 h 285"/>
                      <a:gd name="T34" fmla="*/ 245 w 162"/>
                      <a:gd name="T35" fmla="*/ 288 h 285"/>
                      <a:gd name="T36" fmla="*/ 189 w 162"/>
                      <a:gd name="T37" fmla="*/ 264 h 285"/>
                      <a:gd name="T38" fmla="*/ 132 w 162"/>
                      <a:gd name="T39" fmla="*/ 254 h 285"/>
                      <a:gd name="T40" fmla="*/ 45 w 162"/>
                      <a:gd name="T41" fmla="*/ 288 h 285"/>
                      <a:gd name="T42" fmla="*/ 13 w 162"/>
                      <a:gd name="T43" fmla="*/ 346 h 285"/>
                      <a:gd name="T44" fmla="*/ 39 w 162"/>
                      <a:gd name="T45" fmla="*/ 363 h 285"/>
                      <a:gd name="T46" fmla="*/ 146 w 162"/>
                      <a:gd name="T47" fmla="*/ 415 h 285"/>
                      <a:gd name="T48" fmla="*/ 135 w 162"/>
                      <a:gd name="T49" fmla="*/ 559 h 285"/>
                      <a:gd name="T50" fmla="*/ 124 w 162"/>
                      <a:gd name="T51" fmla="*/ 675 h 285"/>
                      <a:gd name="T52" fmla="*/ 75 w 162"/>
                      <a:gd name="T53" fmla="*/ 760 h 285"/>
                      <a:gd name="T54" fmla="*/ 51 w 162"/>
                      <a:gd name="T55" fmla="*/ 848 h 285"/>
                      <a:gd name="T56" fmla="*/ 66 w 162"/>
                      <a:gd name="T57" fmla="*/ 959 h 285"/>
                      <a:gd name="T58" fmla="*/ 69 w 162"/>
                      <a:gd name="T59" fmla="*/ 1094 h 285"/>
                      <a:gd name="T60" fmla="*/ 111 w 162"/>
                      <a:gd name="T61" fmla="*/ 1054 h 285"/>
                      <a:gd name="T62" fmla="*/ 163 w 162"/>
                      <a:gd name="T63" fmla="*/ 980 h 285"/>
                      <a:gd name="T64" fmla="*/ 259 w 162"/>
                      <a:gd name="T65" fmla="*/ 921 h 285"/>
                      <a:gd name="T66" fmla="*/ 267 w 162"/>
                      <a:gd name="T67" fmla="*/ 834 h 285"/>
                      <a:gd name="T68" fmla="*/ 259 w 162"/>
                      <a:gd name="T69" fmla="*/ 798 h 285"/>
                      <a:gd name="T70" fmla="*/ 245 w 162"/>
                      <a:gd name="T71" fmla="*/ 683 h 2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285"/>
                      <a:gd name="T110" fmla="*/ 162 w 162"/>
                      <a:gd name="T111" fmla="*/ 285 h 2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285">
                        <a:moveTo>
                          <a:pt x="67" y="178"/>
                        </a:moveTo>
                        <a:lnTo>
                          <a:pt x="66" y="166"/>
                        </a:lnTo>
                        <a:lnTo>
                          <a:pt x="65" y="161"/>
                        </a:lnTo>
                        <a:lnTo>
                          <a:pt x="71" y="161"/>
                        </a:lnTo>
                        <a:lnTo>
                          <a:pt x="88" y="146"/>
                        </a:lnTo>
                        <a:lnTo>
                          <a:pt x="100" y="131"/>
                        </a:lnTo>
                        <a:lnTo>
                          <a:pt x="113" y="123"/>
                        </a:lnTo>
                        <a:lnTo>
                          <a:pt x="127" y="115"/>
                        </a:lnTo>
                        <a:lnTo>
                          <a:pt x="146" y="103"/>
                        </a:lnTo>
                        <a:lnTo>
                          <a:pt x="159" y="81"/>
                        </a:lnTo>
                        <a:lnTo>
                          <a:pt x="162" y="67"/>
                        </a:lnTo>
                        <a:lnTo>
                          <a:pt x="160" y="69"/>
                        </a:lnTo>
                        <a:lnTo>
                          <a:pt x="158" y="44"/>
                        </a:lnTo>
                        <a:lnTo>
                          <a:pt x="160" y="35"/>
                        </a:lnTo>
                        <a:lnTo>
                          <a:pt x="160" y="12"/>
                        </a:lnTo>
                        <a:lnTo>
                          <a:pt x="161" y="0"/>
                        </a:lnTo>
                        <a:lnTo>
                          <a:pt x="159" y="0"/>
                        </a:lnTo>
                        <a:lnTo>
                          <a:pt x="143" y="8"/>
                        </a:lnTo>
                        <a:lnTo>
                          <a:pt x="128" y="15"/>
                        </a:lnTo>
                        <a:lnTo>
                          <a:pt x="119" y="16"/>
                        </a:lnTo>
                        <a:lnTo>
                          <a:pt x="109" y="20"/>
                        </a:lnTo>
                        <a:lnTo>
                          <a:pt x="90" y="17"/>
                        </a:lnTo>
                        <a:lnTo>
                          <a:pt x="82" y="18"/>
                        </a:lnTo>
                        <a:lnTo>
                          <a:pt x="74" y="18"/>
                        </a:lnTo>
                        <a:lnTo>
                          <a:pt x="70" y="23"/>
                        </a:lnTo>
                        <a:lnTo>
                          <a:pt x="67" y="35"/>
                        </a:lnTo>
                        <a:lnTo>
                          <a:pt x="69" y="52"/>
                        </a:lnTo>
                        <a:lnTo>
                          <a:pt x="79" y="62"/>
                        </a:lnTo>
                        <a:lnTo>
                          <a:pt x="87" y="73"/>
                        </a:lnTo>
                        <a:lnTo>
                          <a:pt x="85" y="85"/>
                        </a:lnTo>
                        <a:lnTo>
                          <a:pt x="83" y="97"/>
                        </a:lnTo>
                        <a:lnTo>
                          <a:pt x="74" y="105"/>
                        </a:lnTo>
                        <a:lnTo>
                          <a:pt x="76" y="116"/>
                        </a:lnTo>
                        <a:lnTo>
                          <a:pt x="69" y="104"/>
                        </a:lnTo>
                        <a:lnTo>
                          <a:pt x="61" y="93"/>
                        </a:lnTo>
                        <a:lnTo>
                          <a:pt x="67" y="75"/>
                        </a:lnTo>
                        <a:lnTo>
                          <a:pt x="61" y="69"/>
                        </a:lnTo>
                        <a:lnTo>
                          <a:pt x="52" y="69"/>
                        </a:lnTo>
                        <a:lnTo>
                          <a:pt x="46" y="61"/>
                        </a:lnTo>
                        <a:lnTo>
                          <a:pt x="36" y="66"/>
                        </a:lnTo>
                        <a:lnTo>
                          <a:pt x="24" y="71"/>
                        </a:lnTo>
                        <a:lnTo>
                          <a:pt x="12" y="75"/>
                        </a:lnTo>
                        <a:lnTo>
                          <a:pt x="0" y="80"/>
                        </a:lnTo>
                        <a:lnTo>
                          <a:pt x="4" y="90"/>
                        </a:lnTo>
                        <a:lnTo>
                          <a:pt x="3" y="96"/>
                        </a:lnTo>
                        <a:lnTo>
                          <a:pt x="11" y="95"/>
                        </a:lnTo>
                        <a:lnTo>
                          <a:pt x="25" y="102"/>
                        </a:lnTo>
                        <a:lnTo>
                          <a:pt x="40" y="108"/>
                        </a:lnTo>
                        <a:lnTo>
                          <a:pt x="40" y="130"/>
                        </a:lnTo>
                        <a:lnTo>
                          <a:pt x="37" y="145"/>
                        </a:lnTo>
                        <a:lnTo>
                          <a:pt x="39" y="160"/>
                        </a:lnTo>
                        <a:lnTo>
                          <a:pt x="34" y="176"/>
                        </a:lnTo>
                        <a:lnTo>
                          <a:pt x="30" y="189"/>
                        </a:lnTo>
                        <a:lnTo>
                          <a:pt x="21" y="198"/>
                        </a:lnTo>
                        <a:lnTo>
                          <a:pt x="11" y="208"/>
                        </a:lnTo>
                        <a:lnTo>
                          <a:pt x="14" y="221"/>
                        </a:lnTo>
                        <a:lnTo>
                          <a:pt x="16" y="232"/>
                        </a:lnTo>
                        <a:lnTo>
                          <a:pt x="18" y="250"/>
                        </a:lnTo>
                        <a:lnTo>
                          <a:pt x="18" y="269"/>
                        </a:lnTo>
                        <a:lnTo>
                          <a:pt x="19" y="285"/>
                        </a:lnTo>
                        <a:lnTo>
                          <a:pt x="30" y="285"/>
                        </a:lnTo>
                        <a:lnTo>
                          <a:pt x="30" y="274"/>
                        </a:lnTo>
                        <a:lnTo>
                          <a:pt x="27" y="270"/>
                        </a:lnTo>
                        <a:lnTo>
                          <a:pt x="45" y="255"/>
                        </a:lnTo>
                        <a:lnTo>
                          <a:pt x="58" y="247"/>
                        </a:lnTo>
                        <a:lnTo>
                          <a:pt x="71" y="240"/>
                        </a:lnTo>
                        <a:lnTo>
                          <a:pt x="71" y="233"/>
                        </a:lnTo>
                        <a:lnTo>
                          <a:pt x="73" y="217"/>
                        </a:lnTo>
                        <a:lnTo>
                          <a:pt x="74" y="202"/>
                        </a:lnTo>
                        <a:lnTo>
                          <a:pt x="71" y="208"/>
                        </a:lnTo>
                        <a:lnTo>
                          <a:pt x="69" y="193"/>
                        </a:lnTo>
                        <a:lnTo>
                          <a:pt x="67" y="17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1" name="Freeform 110"/>
                  <p:cNvSpPr>
                    <a:spLocks noChangeAspect="1"/>
                  </p:cNvSpPr>
                  <p:nvPr/>
                </p:nvSpPr>
                <p:spPr bwMode="auto">
                  <a:xfrm>
                    <a:off x="2870" y="3217"/>
                    <a:ext cx="321" cy="290"/>
                  </a:xfrm>
                  <a:custGeom>
                    <a:avLst/>
                    <a:gdLst>
                      <a:gd name="T0" fmla="*/ 211 w 246"/>
                      <a:gd name="T1" fmla="*/ 179 h 220"/>
                      <a:gd name="T2" fmla="*/ 210 w 246"/>
                      <a:gd name="T3" fmla="*/ 240 h 220"/>
                      <a:gd name="T4" fmla="*/ 200 w 246"/>
                      <a:gd name="T5" fmla="*/ 315 h 220"/>
                      <a:gd name="T6" fmla="*/ 194 w 246"/>
                      <a:gd name="T7" fmla="*/ 378 h 220"/>
                      <a:gd name="T8" fmla="*/ 188 w 246"/>
                      <a:gd name="T9" fmla="*/ 439 h 220"/>
                      <a:gd name="T10" fmla="*/ 140 w 246"/>
                      <a:gd name="T11" fmla="*/ 465 h 220"/>
                      <a:gd name="T12" fmla="*/ 51 w 246"/>
                      <a:gd name="T13" fmla="*/ 453 h 220"/>
                      <a:gd name="T14" fmla="*/ 35 w 246"/>
                      <a:gd name="T15" fmla="*/ 405 h 220"/>
                      <a:gd name="T16" fmla="*/ 0 w 246"/>
                      <a:gd name="T17" fmla="*/ 447 h 220"/>
                      <a:gd name="T18" fmla="*/ 27 w 246"/>
                      <a:gd name="T19" fmla="*/ 511 h 220"/>
                      <a:gd name="T20" fmla="*/ 50 w 246"/>
                      <a:gd name="T21" fmla="*/ 573 h 220"/>
                      <a:gd name="T22" fmla="*/ 73 w 246"/>
                      <a:gd name="T23" fmla="*/ 639 h 220"/>
                      <a:gd name="T24" fmla="*/ 95 w 246"/>
                      <a:gd name="T25" fmla="*/ 704 h 220"/>
                      <a:gd name="T26" fmla="*/ 73 w 246"/>
                      <a:gd name="T27" fmla="*/ 733 h 220"/>
                      <a:gd name="T28" fmla="*/ 74 w 246"/>
                      <a:gd name="T29" fmla="*/ 769 h 220"/>
                      <a:gd name="T30" fmla="*/ 95 w 246"/>
                      <a:gd name="T31" fmla="*/ 836 h 220"/>
                      <a:gd name="T32" fmla="*/ 114 w 246"/>
                      <a:gd name="T33" fmla="*/ 836 h 220"/>
                      <a:gd name="T34" fmla="*/ 145 w 246"/>
                      <a:gd name="T35" fmla="*/ 852 h 220"/>
                      <a:gd name="T36" fmla="*/ 177 w 246"/>
                      <a:gd name="T37" fmla="*/ 875 h 220"/>
                      <a:gd name="T38" fmla="*/ 235 w 246"/>
                      <a:gd name="T39" fmla="*/ 852 h 220"/>
                      <a:gd name="T40" fmla="*/ 296 w 246"/>
                      <a:gd name="T41" fmla="*/ 834 h 220"/>
                      <a:gd name="T42" fmla="*/ 351 w 246"/>
                      <a:gd name="T43" fmla="*/ 834 h 220"/>
                      <a:gd name="T44" fmla="*/ 410 w 246"/>
                      <a:gd name="T45" fmla="*/ 827 h 220"/>
                      <a:gd name="T46" fmla="*/ 493 w 246"/>
                      <a:gd name="T47" fmla="*/ 815 h 220"/>
                      <a:gd name="T48" fmla="*/ 525 w 246"/>
                      <a:gd name="T49" fmla="*/ 808 h 220"/>
                      <a:gd name="T50" fmla="*/ 586 w 246"/>
                      <a:gd name="T51" fmla="*/ 769 h 220"/>
                      <a:gd name="T52" fmla="*/ 647 w 246"/>
                      <a:gd name="T53" fmla="*/ 728 h 220"/>
                      <a:gd name="T54" fmla="*/ 685 w 246"/>
                      <a:gd name="T55" fmla="*/ 692 h 220"/>
                      <a:gd name="T56" fmla="*/ 722 w 246"/>
                      <a:gd name="T57" fmla="*/ 649 h 220"/>
                      <a:gd name="T58" fmla="*/ 758 w 246"/>
                      <a:gd name="T59" fmla="*/ 605 h 220"/>
                      <a:gd name="T60" fmla="*/ 795 w 246"/>
                      <a:gd name="T61" fmla="*/ 569 h 220"/>
                      <a:gd name="T62" fmla="*/ 836 w 246"/>
                      <a:gd name="T63" fmla="*/ 513 h 220"/>
                      <a:gd name="T64" fmla="*/ 877 w 246"/>
                      <a:gd name="T65" fmla="*/ 463 h 220"/>
                      <a:gd name="T66" fmla="*/ 904 w 246"/>
                      <a:gd name="T67" fmla="*/ 397 h 220"/>
                      <a:gd name="T68" fmla="*/ 932 w 246"/>
                      <a:gd name="T69" fmla="*/ 326 h 220"/>
                      <a:gd name="T70" fmla="*/ 890 w 246"/>
                      <a:gd name="T71" fmla="*/ 326 h 220"/>
                      <a:gd name="T72" fmla="*/ 877 w 246"/>
                      <a:gd name="T73" fmla="*/ 353 h 220"/>
                      <a:gd name="T74" fmla="*/ 821 w 246"/>
                      <a:gd name="T75" fmla="*/ 333 h 220"/>
                      <a:gd name="T76" fmla="*/ 829 w 246"/>
                      <a:gd name="T77" fmla="*/ 283 h 220"/>
                      <a:gd name="T78" fmla="*/ 855 w 246"/>
                      <a:gd name="T79" fmla="*/ 247 h 220"/>
                      <a:gd name="T80" fmla="*/ 883 w 246"/>
                      <a:gd name="T81" fmla="*/ 264 h 220"/>
                      <a:gd name="T82" fmla="*/ 883 w 246"/>
                      <a:gd name="T83" fmla="*/ 187 h 220"/>
                      <a:gd name="T84" fmla="*/ 877 w 246"/>
                      <a:gd name="T85" fmla="*/ 115 h 220"/>
                      <a:gd name="T86" fmla="*/ 868 w 246"/>
                      <a:gd name="T87" fmla="*/ 73 h 220"/>
                      <a:gd name="T88" fmla="*/ 859 w 246"/>
                      <a:gd name="T89" fmla="*/ 21 h 220"/>
                      <a:gd name="T90" fmla="*/ 808 w 246"/>
                      <a:gd name="T91" fmla="*/ 12 h 220"/>
                      <a:gd name="T92" fmla="*/ 749 w 246"/>
                      <a:gd name="T93" fmla="*/ 0 h 220"/>
                      <a:gd name="T94" fmla="*/ 742 w 246"/>
                      <a:gd name="T95" fmla="*/ 0 h 220"/>
                      <a:gd name="T96" fmla="*/ 665 w 246"/>
                      <a:gd name="T97" fmla="*/ 55 h 220"/>
                      <a:gd name="T98" fmla="*/ 609 w 246"/>
                      <a:gd name="T99" fmla="*/ 108 h 220"/>
                      <a:gd name="T100" fmla="*/ 581 w 246"/>
                      <a:gd name="T101" fmla="*/ 167 h 220"/>
                      <a:gd name="T102" fmla="*/ 545 w 246"/>
                      <a:gd name="T103" fmla="*/ 196 h 220"/>
                      <a:gd name="T104" fmla="*/ 510 w 246"/>
                      <a:gd name="T105" fmla="*/ 247 h 220"/>
                      <a:gd name="T106" fmla="*/ 428 w 246"/>
                      <a:gd name="T107" fmla="*/ 236 h 220"/>
                      <a:gd name="T108" fmla="*/ 381 w 246"/>
                      <a:gd name="T109" fmla="*/ 220 h 220"/>
                      <a:gd name="T110" fmla="*/ 350 w 246"/>
                      <a:gd name="T111" fmla="*/ 266 h 220"/>
                      <a:gd name="T112" fmla="*/ 322 w 246"/>
                      <a:gd name="T113" fmla="*/ 315 h 220"/>
                      <a:gd name="T114" fmla="*/ 261 w 246"/>
                      <a:gd name="T115" fmla="*/ 326 h 220"/>
                      <a:gd name="T116" fmla="*/ 239 w 246"/>
                      <a:gd name="T117" fmla="*/ 315 h 220"/>
                      <a:gd name="T118" fmla="*/ 249 w 246"/>
                      <a:gd name="T119" fmla="*/ 247 h 220"/>
                      <a:gd name="T120" fmla="*/ 211 w 246"/>
                      <a:gd name="T121" fmla="*/ 179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220"/>
                      <a:gd name="T185" fmla="*/ 246 w 246"/>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220">
                        <a:moveTo>
                          <a:pt x="56" y="45"/>
                        </a:moveTo>
                        <a:lnTo>
                          <a:pt x="55" y="61"/>
                        </a:lnTo>
                        <a:lnTo>
                          <a:pt x="53" y="79"/>
                        </a:lnTo>
                        <a:lnTo>
                          <a:pt x="51" y="95"/>
                        </a:lnTo>
                        <a:lnTo>
                          <a:pt x="49" y="111"/>
                        </a:lnTo>
                        <a:lnTo>
                          <a:pt x="37" y="117"/>
                        </a:lnTo>
                        <a:lnTo>
                          <a:pt x="14" y="114"/>
                        </a:lnTo>
                        <a:lnTo>
                          <a:pt x="9" y="102"/>
                        </a:lnTo>
                        <a:lnTo>
                          <a:pt x="0" y="112"/>
                        </a:lnTo>
                        <a:lnTo>
                          <a:pt x="7" y="128"/>
                        </a:lnTo>
                        <a:lnTo>
                          <a:pt x="13" y="144"/>
                        </a:lnTo>
                        <a:lnTo>
                          <a:pt x="19" y="161"/>
                        </a:lnTo>
                        <a:lnTo>
                          <a:pt x="25" y="177"/>
                        </a:lnTo>
                        <a:lnTo>
                          <a:pt x="19" y="184"/>
                        </a:lnTo>
                        <a:lnTo>
                          <a:pt x="20" y="193"/>
                        </a:lnTo>
                        <a:lnTo>
                          <a:pt x="25" y="210"/>
                        </a:lnTo>
                        <a:lnTo>
                          <a:pt x="30" y="210"/>
                        </a:lnTo>
                        <a:lnTo>
                          <a:pt x="38" y="214"/>
                        </a:lnTo>
                        <a:lnTo>
                          <a:pt x="47" y="220"/>
                        </a:lnTo>
                        <a:lnTo>
                          <a:pt x="62" y="214"/>
                        </a:lnTo>
                        <a:lnTo>
                          <a:pt x="78" y="209"/>
                        </a:lnTo>
                        <a:lnTo>
                          <a:pt x="93" y="209"/>
                        </a:lnTo>
                        <a:lnTo>
                          <a:pt x="109" y="208"/>
                        </a:lnTo>
                        <a:lnTo>
                          <a:pt x="130" y="205"/>
                        </a:lnTo>
                        <a:lnTo>
                          <a:pt x="139" y="203"/>
                        </a:lnTo>
                        <a:lnTo>
                          <a:pt x="155" y="193"/>
                        </a:lnTo>
                        <a:lnTo>
                          <a:pt x="171" y="183"/>
                        </a:lnTo>
                        <a:lnTo>
                          <a:pt x="181" y="174"/>
                        </a:lnTo>
                        <a:lnTo>
                          <a:pt x="191" y="163"/>
                        </a:lnTo>
                        <a:lnTo>
                          <a:pt x="200" y="152"/>
                        </a:lnTo>
                        <a:lnTo>
                          <a:pt x="210" y="143"/>
                        </a:lnTo>
                        <a:lnTo>
                          <a:pt x="221" y="129"/>
                        </a:lnTo>
                        <a:lnTo>
                          <a:pt x="232" y="116"/>
                        </a:lnTo>
                        <a:lnTo>
                          <a:pt x="239" y="99"/>
                        </a:lnTo>
                        <a:lnTo>
                          <a:pt x="246" y="82"/>
                        </a:lnTo>
                        <a:lnTo>
                          <a:pt x="235" y="82"/>
                        </a:lnTo>
                        <a:lnTo>
                          <a:pt x="232" y="89"/>
                        </a:lnTo>
                        <a:lnTo>
                          <a:pt x="217" y="84"/>
                        </a:lnTo>
                        <a:lnTo>
                          <a:pt x="219" y="71"/>
                        </a:lnTo>
                        <a:lnTo>
                          <a:pt x="226" y="62"/>
                        </a:lnTo>
                        <a:lnTo>
                          <a:pt x="234" y="66"/>
                        </a:lnTo>
                        <a:lnTo>
                          <a:pt x="234" y="47"/>
                        </a:lnTo>
                        <a:lnTo>
                          <a:pt x="232" y="29"/>
                        </a:lnTo>
                        <a:lnTo>
                          <a:pt x="230" y="18"/>
                        </a:lnTo>
                        <a:lnTo>
                          <a:pt x="227" y="5"/>
                        </a:lnTo>
                        <a:lnTo>
                          <a:pt x="213" y="3"/>
                        </a:lnTo>
                        <a:lnTo>
                          <a:pt x="198" y="0"/>
                        </a:lnTo>
                        <a:lnTo>
                          <a:pt x="196" y="0"/>
                        </a:lnTo>
                        <a:lnTo>
                          <a:pt x="176" y="14"/>
                        </a:lnTo>
                        <a:lnTo>
                          <a:pt x="161" y="27"/>
                        </a:lnTo>
                        <a:lnTo>
                          <a:pt x="153" y="42"/>
                        </a:lnTo>
                        <a:lnTo>
                          <a:pt x="144" y="49"/>
                        </a:lnTo>
                        <a:lnTo>
                          <a:pt x="135" y="62"/>
                        </a:lnTo>
                        <a:lnTo>
                          <a:pt x="113" y="59"/>
                        </a:lnTo>
                        <a:lnTo>
                          <a:pt x="101" y="55"/>
                        </a:lnTo>
                        <a:lnTo>
                          <a:pt x="92" y="67"/>
                        </a:lnTo>
                        <a:lnTo>
                          <a:pt x="85" y="79"/>
                        </a:lnTo>
                        <a:lnTo>
                          <a:pt x="69" y="82"/>
                        </a:lnTo>
                        <a:lnTo>
                          <a:pt x="63" y="79"/>
                        </a:lnTo>
                        <a:lnTo>
                          <a:pt x="66" y="62"/>
                        </a:lnTo>
                        <a:lnTo>
                          <a:pt x="56" y="4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2" name="Freeform 111"/>
                  <p:cNvSpPr>
                    <a:spLocks noChangeAspect="1"/>
                  </p:cNvSpPr>
                  <p:nvPr/>
                </p:nvSpPr>
                <p:spPr bwMode="auto">
                  <a:xfrm>
                    <a:off x="3073" y="3365"/>
                    <a:ext cx="46" cy="45"/>
                  </a:xfrm>
                  <a:custGeom>
                    <a:avLst/>
                    <a:gdLst>
                      <a:gd name="T0" fmla="*/ 59 w 35"/>
                      <a:gd name="T1" fmla="*/ 16 h 34"/>
                      <a:gd name="T2" fmla="*/ 0 w 35"/>
                      <a:gd name="T3" fmla="*/ 77 h 34"/>
                      <a:gd name="T4" fmla="*/ 42 w 35"/>
                      <a:gd name="T5" fmla="*/ 139 h 34"/>
                      <a:gd name="T6" fmla="*/ 72 w 35"/>
                      <a:gd name="T7" fmla="*/ 123 h 34"/>
                      <a:gd name="T8" fmla="*/ 122 w 35"/>
                      <a:gd name="T9" fmla="*/ 77 h 34"/>
                      <a:gd name="T10" fmla="*/ 137 w 35"/>
                      <a:gd name="T11" fmla="*/ 34 h 34"/>
                      <a:gd name="T12" fmla="*/ 84 w 35"/>
                      <a:gd name="T13" fmla="*/ 0 h 34"/>
                      <a:gd name="T14" fmla="*/ 59 w 35"/>
                      <a:gd name="T15" fmla="*/ 16 h 3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4"/>
                      <a:gd name="T26" fmla="*/ 35 w 3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4">
                        <a:moveTo>
                          <a:pt x="15" y="4"/>
                        </a:moveTo>
                        <a:lnTo>
                          <a:pt x="0" y="19"/>
                        </a:lnTo>
                        <a:lnTo>
                          <a:pt x="11" y="34"/>
                        </a:lnTo>
                        <a:lnTo>
                          <a:pt x="18" y="30"/>
                        </a:lnTo>
                        <a:lnTo>
                          <a:pt x="31" y="19"/>
                        </a:lnTo>
                        <a:lnTo>
                          <a:pt x="35" y="8"/>
                        </a:lnTo>
                        <a:lnTo>
                          <a:pt x="21" y="0"/>
                        </a:lnTo>
                        <a:lnTo>
                          <a:pt x="15" y="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3" name="Freeform 112"/>
                  <p:cNvSpPr>
                    <a:spLocks noChangeAspect="1"/>
                  </p:cNvSpPr>
                  <p:nvPr/>
                </p:nvSpPr>
                <p:spPr bwMode="auto">
                  <a:xfrm>
                    <a:off x="3154" y="3298"/>
                    <a:ext cx="23" cy="36"/>
                  </a:xfrm>
                  <a:custGeom>
                    <a:avLst/>
                    <a:gdLst>
                      <a:gd name="T0" fmla="*/ 31 w 18"/>
                      <a:gd name="T1" fmla="*/ 0 h 27"/>
                      <a:gd name="T2" fmla="*/ 8 w 18"/>
                      <a:gd name="T3" fmla="*/ 37 h 27"/>
                      <a:gd name="T4" fmla="*/ 0 w 18"/>
                      <a:gd name="T5" fmla="*/ 92 h 27"/>
                      <a:gd name="T6" fmla="*/ 51 w 18"/>
                      <a:gd name="T7" fmla="*/ 113 h 27"/>
                      <a:gd name="T8" fmla="*/ 60 w 18"/>
                      <a:gd name="T9" fmla="*/ 85 h 27"/>
                      <a:gd name="T10" fmla="*/ 59 w 18"/>
                      <a:gd name="T11" fmla="*/ 16 h 27"/>
                      <a:gd name="T12" fmla="*/ 31 w 18"/>
                      <a:gd name="T13" fmla="*/ 0 h 27"/>
                      <a:gd name="T14" fmla="*/ 0 60000 65536"/>
                      <a:gd name="T15" fmla="*/ 0 60000 65536"/>
                      <a:gd name="T16" fmla="*/ 0 60000 65536"/>
                      <a:gd name="T17" fmla="*/ 0 60000 65536"/>
                      <a:gd name="T18" fmla="*/ 0 60000 65536"/>
                      <a:gd name="T19" fmla="*/ 0 60000 65536"/>
                      <a:gd name="T20" fmla="*/ 0 60000 65536"/>
                      <a:gd name="T21" fmla="*/ 0 w 18"/>
                      <a:gd name="T22" fmla="*/ 0 h 27"/>
                      <a:gd name="T23" fmla="*/ 18 w 1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7">
                        <a:moveTo>
                          <a:pt x="9" y="0"/>
                        </a:moveTo>
                        <a:lnTo>
                          <a:pt x="2" y="9"/>
                        </a:lnTo>
                        <a:lnTo>
                          <a:pt x="0" y="22"/>
                        </a:lnTo>
                        <a:lnTo>
                          <a:pt x="15" y="27"/>
                        </a:lnTo>
                        <a:lnTo>
                          <a:pt x="18" y="20"/>
                        </a:lnTo>
                        <a:lnTo>
                          <a:pt x="17" y="4"/>
                        </a:lnTo>
                        <a:lnTo>
                          <a:pt x="9"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4" name="Freeform 113"/>
                  <p:cNvSpPr>
                    <a:spLocks noChangeAspect="1"/>
                  </p:cNvSpPr>
                  <p:nvPr/>
                </p:nvSpPr>
                <p:spPr bwMode="auto">
                  <a:xfrm>
                    <a:off x="2786" y="2843"/>
                    <a:ext cx="244" cy="277"/>
                  </a:xfrm>
                  <a:custGeom>
                    <a:avLst/>
                    <a:gdLst>
                      <a:gd name="T0" fmla="*/ 689 w 188"/>
                      <a:gd name="T1" fmla="*/ 491 h 210"/>
                      <a:gd name="T2" fmla="*/ 632 w 188"/>
                      <a:gd name="T3" fmla="*/ 491 h 210"/>
                      <a:gd name="T4" fmla="*/ 579 w 188"/>
                      <a:gd name="T5" fmla="*/ 496 h 210"/>
                      <a:gd name="T6" fmla="*/ 579 w 188"/>
                      <a:gd name="T7" fmla="*/ 551 h 210"/>
                      <a:gd name="T8" fmla="*/ 572 w 188"/>
                      <a:gd name="T9" fmla="*/ 601 h 210"/>
                      <a:gd name="T10" fmla="*/ 572 w 188"/>
                      <a:gd name="T11" fmla="*/ 661 h 210"/>
                      <a:gd name="T12" fmla="*/ 572 w 188"/>
                      <a:gd name="T13" fmla="*/ 711 h 210"/>
                      <a:gd name="T14" fmla="*/ 616 w 188"/>
                      <a:gd name="T15" fmla="*/ 762 h 210"/>
                      <a:gd name="T16" fmla="*/ 655 w 188"/>
                      <a:gd name="T17" fmla="*/ 814 h 210"/>
                      <a:gd name="T18" fmla="*/ 567 w 188"/>
                      <a:gd name="T19" fmla="*/ 827 h 210"/>
                      <a:gd name="T20" fmla="*/ 483 w 188"/>
                      <a:gd name="T21" fmla="*/ 836 h 210"/>
                      <a:gd name="T22" fmla="*/ 435 w 188"/>
                      <a:gd name="T23" fmla="*/ 824 h 210"/>
                      <a:gd name="T24" fmla="*/ 380 w 188"/>
                      <a:gd name="T25" fmla="*/ 813 h 210"/>
                      <a:gd name="T26" fmla="*/ 369 w 188"/>
                      <a:gd name="T27" fmla="*/ 798 h 210"/>
                      <a:gd name="T28" fmla="*/ 301 w 188"/>
                      <a:gd name="T29" fmla="*/ 798 h 210"/>
                      <a:gd name="T30" fmla="*/ 238 w 188"/>
                      <a:gd name="T31" fmla="*/ 793 h 210"/>
                      <a:gd name="T32" fmla="*/ 175 w 188"/>
                      <a:gd name="T33" fmla="*/ 793 h 210"/>
                      <a:gd name="T34" fmla="*/ 112 w 188"/>
                      <a:gd name="T35" fmla="*/ 790 h 210"/>
                      <a:gd name="T36" fmla="*/ 66 w 188"/>
                      <a:gd name="T37" fmla="*/ 770 h 210"/>
                      <a:gd name="T38" fmla="*/ 0 w 188"/>
                      <a:gd name="T39" fmla="*/ 790 h 210"/>
                      <a:gd name="T40" fmla="*/ 1 w 188"/>
                      <a:gd name="T41" fmla="*/ 736 h 210"/>
                      <a:gd name="T42" fmla="*/ 8 w 188"/>
                      <a:gd name="T43" fmla="*/ 677 h 210"/>
                      <a:gd name="T44" fmla="*/ 35 w 188"/>
                      <a:gd name="T45" fmla="*/ 588 h 210"/>
                      <a:gd name="T46" fmla="*/ 58 w 188"/>
                      <a:gd name="T47" fmla="*/ 503 h 210"/>
                      <a:gd name="T48" fmla="*/ 87 w 188"/>
                      <a:gd name="T49" fmla="*/ 454 h 210"/>
                      <a:gd name="T50" fmla="*/ 119 w 188"/>
                      <a:gd name="T51" fmla="*/ 410 h 210"/>
                      <a:gd name="T52" fmla="*/ 112 w 188"/>
                      <a:gd name="T53" fmla="*/ 322 h 210"/>
                      <a:gd name="T54" fmla="*/ 92 w 188"/>
                      <a:gd name="T55" fmla="*/ 264 h 210"/>
                      <a:gd name="T56" fmla="*/ 75 w 188"/>
                      <a:gd name="T57" fmla="*/ 211 h 210"/>
                      <a:gd name="T58" fmla="*/ 97 w 188"/>
                      <a:gd name="T59" fmla="*/ 179 h 210"/>
                      <a:gd name="T60" fmla="*/ 66 w 188"/>
                      <a:gd name="T61" fmla="*/ 92 h 210"/>
                      <a:gd name="T62" fmla="*/ 39 w 188"/>
                      <a:gd name="T63" fmla="*/ 12 h 210"/>
                      <a:gd name="T64" fmla="*/ 86 w 188"/>
                      <a:gd name="T65" fmla="*/ 0 h 210"/>
                      <a:gd name="T66" fmla="*/ 134 w 188"/>
                      <a:gd name="T67" fmla="*/ 0 h 210"/>
                      <a:gd name="T68" fmla="*/ 183 w 188"/>
                      <a:gd name="T69" fmla="*/ 0 h 210"/>
                      <a:gd name="T70" fmla="*/ 232 w 188"/>
                      <a:gd name="T71" fmla="*/ 1 h 210"/>
                      <a:gd name="T72" fmla="*/ 279 w 188"/>
                      <a:gd name="T73" fmla="*/ 1 h 210"/>
                      <a:gd name="T74" fmla="*/ 301 w 188"/>
                      <a:gd name="T75" fmla="*/ 73 h 210"/>
                      <a:gd name="T76" fmla="*/ 330 w 188"/>
                      <a:gd name="T77" fmla="*/ 136 h 210"/>
                      <a:gd name="T78" fmla="*/ 362 w 188"/>
                      <a:gd name="T79" fmla="*/ 152 h 210"/>
                      <a:gd name="T80" fmla="*/ 435 w 188"/>
                      <a:gd name="T81" fmla="*/ 136 h 210"/>
                      <a:gd name="T82" fmla="*/ 446 w 188"/>
                      <a:gd name="T83" fmla="*/ 77 h 210"/>
                      <a:gd name="T84" fmla="*/ 505 w 188"/>
                      <a:gd name="T85" fmla="*/ 78 h 210"/>
                      <a:gd name="T86" fmla="*/ 504 w 188"/>
                      <a:gd name="T87" fmla="*/ 96 h 210"/>
                      <a:gd name="T88" fmla="*/ 572 w 188"/>
                      <a:gd name="T89" fmla="*/ 108 h 210"/>
                      <a:gd name="T90" fmla="*/ 579 w 188"/>
                      <a:gd name="T91" fmla="*/ 187 h 210"/>
                      <a:gd name="T92" fmla="*/ 579 w 188"/>
                      <a:gd name="T93" fmla="*/ 266 h 210"/>
                      <a:gd name="T94" fmla="*/ 601 w 188"/>
                      <a:gd name="T95" fmla="*/ 339 h 210"/>
                      <a:gd name="T96" fmla="*/ 601 w 188"/>
                      <a:gd name="T97" fmla="*/ 367 h 210"/>
                      <a:gd name="T98" fmla="*/ 645 w 188"/>
                      <a:gd name="T99" fmla="*/ 360 h 210"/>
                      <a:gd name="T100" fmla="*/ 692 w 188"/>
                      <a:gd name="T101" fmla="*/ 343 h 210"/>
                      <a:gd name="T102" fmla="*/ 692 w 188"/>
                      <a:gd name="T103" fmla="*/ 419 h 210"/>
                      <a:gd name="T104" fmla="*/ 689 w 188"/>
                      <a:gd name="T105" fmla="*/ 491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8"/>
                      <a:gd name="T160" fmla="*/ 0 h 210"/>
                      <a:gd name="T161" fmla="*/ 188 w 18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8" h="210">
                        <a:moveTo>
                          <a:pt x="187" y="123"/>
                        </a:moveTo>
                        <a:lnTo>
                          <a:pt x="172" y="123"/>
                        </a:lnTo>
                        <a:lnTo>
                          <a:pt x="157" y="124"/>
                        </a:lnTo>
                        <a:lnTo>
                          <a:pt x="157" y="138"/>
                        </a:lnTo>
                        <a:lnTo>
                          <a:pt x="156" y="151"/>
                        </a:lnTo>
                        <a:lnTo>
                          <a:pt x="156" y="165"/>
                        </a:lnTo>
                        <a:lnTo>
                          <a:pt x="156" y="178"/>
                        </a:lnTo>
                        <a:lnTo>
                          <a:pt x="167" y="191"/>
                        </a:lnTo>
                        <a:lnTo>
                          <a:pt x="178" y="204"/>
                        </a:lnTo>
                        <a:lnTo>
                          <a:pt x="154" y="207"/>
                        </a:lnTo>
                        <a:lnTo>
                          <a:pt x="131" y="210"/>
                        </a:lnTo>
                        <a:lnTo>
                          <a:pt x="118" y="206"/>
                        </a:lnTo>
                        <a:lnTo>
                          <a:pt x="103" y="203"/>
                        </a:lnTo>
                        <a:lnTo>
                          <a:pt x="100" y="200"/>
                        </a:lnTo>
                        <a:lnTo>
                          <a:pt x="82" y="200"/>
                        </a:lnTo>
                        <a:lnTo>
                          <a:pt x="65" y="199"/>
                        </a:lnTo>
                        <a:lnTo>
                          <a:pt x="48" y="199"/>
                        </a:lnTo>
                        <a:lnTo>
                          <a:pt x="30" y="198"/>
                        </a:lnTo>
                        <a:lnTo>
                          <a:pt x="18" y="193"/>
                        </a:lnTo>
                        <a:lnTo>
                          <a:pt x="0" y="198"/>
                        </a:lnTo>
                        <a:lnTo>
                          <a:pt x="1" y="184"/>
                        </a:lnTo>
                        <a:lnTo>
                          <a:pt x="2" y="170"/>
                        </a:lnTo>
                        <a:lnTo>
                          <a:pt x="9" y="147"/>
                        </a:lnTo>
                        <a:lnTo>
                          <a:pt x="16" y="126"/>
                        </a:lnTo>
                        <a:lnTo>
                          <a:pt x="24" y="114"/>
                        </a:lnTo>
                        <a:lnTo>
                          <a:pt x="32" y="103"/>
                        </a:lnTo>
                        <a:lnTo>
                          <a:pt x="30" y="80"/>
                        </a:lnTo>
                        <a:lnTo>
                          <a:pt x="25" y="66"/>
                        </a:lnTo>
                        <a:lnTo>
                          <a:pt x="21" y="53"/>
                        </a:lnTo>
                        <a:lnTo>
                          <a:pt x="27" y="45"/>
                        </a:lnTo>
                        <a:lnTo>
                          <a:pt x="18" y="23"/>
                        </a:lnTo>
                        <a:lnTo>
                          <a:pt x="11" y="3"/>
                        </a:lnTo>
                        <a:lnTo>
                          <a:pt x="23" y="0"/>
                        </a:lnTo>
                        <a:lnTo>
                          <a:pt x="36" y="0"/>
                        </a:lnTo>
                        <a:lnTo>
                          <a:pt x="50" y="0"/>
                        </a:lnTo>
                        <a:lnTo>
                          <a:pt x="63" y="1"/>
                        </a:lnTo>
                        <a:lnTo>
                          <a:pt x="76" y="1"/>
                        </a:lnTo>
                        <a:lnTo>
                          <a:pt x="82" y="18"/>
                        </a:lnTo>
                        <a:lnTo>
                          <a:pt x="89" y="34"/>
                        </a:lnTo>
                        <a:lnTo>
                          <a:pt x="99" y="38"/>
                        </a:lnTo>
                        <a:lnTo>
                          <a:pt x="118" y="34"/>
                        </a:lnTo>
                        <a:lnTo>
                          <a:pt x="121" y="19"/>
                        </a:lnTo>
                        <a:lnTo>
                          <a:pt x="137" y="20"/>
                        </a:lnTo>
                        <a:lnTo>
                          <a:pt x="136" y="24"/>
                        </a:lnTo>
                        <a:lnTo>
                          <a:pt x="156" y="27"/>
                        </a:lnTo>
                        <a:lnTo>
                          <a:pt x="157" y="47"/>
                        </a:lnTo>
                        <a:lnTo>
                          <a:pt x="157" y="67"/>
                        </a:lnTo>
                        <a:lnTo>
                          <a:pt x="163" y="85"/>
                        </a:lnTo>
                        <a:lnTo>
                          <a:pt x="163" y="92"/>
                        </a:lnTo>
                        <a:lnTo>
                          <a:pt x="175" y="90"/>
                        </a:lnTo>
                        <a:lnTo>
                          <a:pt x="188" y="86"/>
                        </a:lnTo>
                        <a:lnTo>
                          <a:pt x="188" y="105"/>
                        </a:lnTo>
                        <a:lnTo>
                          <a:pt x="187" y="12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5" name="Freeform 114"/>
                  <p:cNvSpPr>
                    <a:spLocks noChangeAspect="1"/>
                  </p:cNvSpPr>
                  <p:nvPr/>
                </p:nvSpPr>
                <p:spPr bwMode="auto">
                  <a:xfrm>
                    <a:off x="2743" y="2654"/>
                    <a:ext cx="38" cy="32"/>
                  </a:xfrm>
                  <a:custGeom>
                    <a:avLst/>
                    <a:gdLst>
                      <a:gd name="T0" fmla="*/ 21 w 29"/>
                      <a:gd name="T1" fmla="*/ 101 h 24"/>
                      <a:gd name="T2" fmla="*/ 0 w 29"/>
                      <a:gd name="T3" fmla="*/ 92 h 24"/>
                      <a:gd name="T4" fmla="*/ 9 w 29"/>
                      <a:gd name="T5" fmla="*/ 64 h 24"/>
                      <a:gd name="T6" fmla="*/ 21 w 29"/>
                      <a:gd name="T7" fmla="*/ 0 h 24"/>
                      <a:gd name="T8" fmla="*/ 66 w 29"/>
                      <a:gd name="T9" fmla="*/ 1 h 24"/>
                      <a:gd name="T10" fmla="*/ 113 w 29"/>
                      <a:gd name="T11" fmla="*/ 16 h 24"/>
                      <a:gd name="T12" fmla="*/ 113 w 29"/>
                      <a:gd name="T13" fmla="*/ 101 h 24"/>
                      <a:gd name="T14" fmla="*/ 66 w 29"/>
                      <a:gd name="T15" fmla="*/ 101 h 24"/>
                      <a:gd name="T16" fmla="*/ 21 w 29"/>
                      <a:gd name="T17" fmla="*/ 10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4"/>
                      <a:gd name="T29" fmla="*/ 29 w 2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4">
                        <a:moveTo>
                          <a:pt x="5" y="24"/>
                        </a:moveTo>
                        <a:lnTo>
                          <a:pt x="0" y="22"/>
                        </a:lnTo>
                        <a:lnTo>
                          <a:pt x="2" y="15"/>
                        </a:lnTo>
                        <a:lnTo>
                          <a:pt x="5" y="0"/>
                        </a:lnTo>
                        <a:lnTo>
                          <a:pt x="17" y="1"/>
                        </a:lnTo>
                        <a:lnTo>
                          <a:pt x="29" y="4"/>
                        </a:lnTo>
                        <a:lnTo>
                          <a:pt x="29" y="24"/>
                        </a:lnTo>
                        <a:lnTo>
                          <a:pt x="17" y="24"/>
                        </a:lnTo>
                        <a:lnTo>
                          <a:pt x="5" y="2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6" name="Freeform 115"/>
                  <p:cNvSpPr>
                    <a:spLocks noChangeAspect="1"/>
                  </p:cNvSpPr>
                  <p:nvPr/>
                </p:nvSpPr>
                <p:spPr bwMode="auto">
                  <a:xfrm>
                    <a:off x="2729" y="2658"/>
                    <a:ext cx="115" cy="141"/>
                  </a:xfrm>
                  <a:custGeom>
                    <a:avLst/>
                    <a:gdLst>
                      <a:gd name="T0" fmla="*/ 58 w 88"/>
                      <a:gd name="T1" fmla="*/ 78 h 106"/>
                      <a:gd name="T2" fmla="*/ 50 w 88"/>
                      <a:gd name="T3" fmla="*/ 112 h 106"/>
                      <a:gd name="T4" fmla="*/ 29 w 88"/>
                      <a:gd name="T5" fmla="*/ 112 h 106"/>
                      <a:gd name="T6" fmla="*/ 71 w 88"/>
                      <a:gd name="T7" fmla="*/ 141 h 106"/>
                      <a:gd name="T8" fmla="*/ 38 w 88"/>
                      <a:gd name="T9" fmla="*/ 138 h 106"/>
                      <a:gd name="T10" fmla="*/ 16 w 88"/>
                      <a:gd name="T11" fmla="*/ 209 h 106"/>
                      <a:gd name="T12" fmla="*/ 0 w 88"/>
                      <a:gd name="T13" fmla="*/ 209 h 106"/>
                      <a:gd name="T14" fmla="*/ 22 w 88"/>
                      <a:gd name="T15" fmla="*/ 257 h 106"/>
                      <a:gd name="T16" fmla="*/ 38 w 88"/>
                      <a:gd name="T17" fmla="*/ 269 h 106"/>
                      <a:gd name="T18" fmla="*/ 21 w 88"/>
                      <a:gd name="T19" fmla="*/ 255 h 106"/>
                      <a:gd name="T20" fmla="*/ 46 w 88"/>
                      <a:gd name="T21" fmla="*/ 291 h 106"/>
                      <a:gd name="T22" fmla="*/ 38 w 88"/>
                      <a:gd name="T23" fmla="*/ 291 h 106"/>
                      <a:gd name="T24" fmla="*/ 73 w 88"/>
                      <a:gd name="T25" fmla="*/ 342 h 106"/>
                      <a:gd name="T26" fmla="*/ 65 w 88"/>
                      <a:gd name="T27" fmla="*/ 339 h 106"/>
                      <a:gd name="T28" fmla="*/ 102 w 88"/>
                      <a:gd name="T29" fmla="*/ 391 h 106"/>
                      <a:gd name="T30" fmla="*/ 137 w 88"/>
                      <a:gd name="T31" fmla="*/ 443 h 106"/>
                      <a:gd name="T32" fmla="*/ 161 w 88"/>
                      <a:gd name="T33" fmla="*/ 407 h 106"/>
                      <a:gd name="T34" fmla="*/ 174 w 88"/>
                      <a:gd name="T35" fmla="*/ 419 h 106"/>
                      <a:gd name="T36" fmla="*/ 183 w 88"/>
                      <a:gd name="T37" fmla="*/ 407 h 106"/>
                      <a:gd name="T38" fmla="*/ 174 w 88"/>
                      <a:gd name="T39" fmla="*/ 379 h 106"/>
                      <a:gd name="T40" fmla="*/ 169 w 88"/>
                      <a:gd name="T41" fmla="*/ 354 h 106"/>
                      <a:gd name="T42" fmla="*/ 169 w 88"/>
                      <a:gd name="T43" fmla="*/ 339 h 106"/>
                      <a:gd name="T44" fmla="*/ 221 w 88"/>
                      <a:gd name="T45" fmla="*/ 333 h 106"/>
                      <a:gd name="T46" fmla="*/ 226 w 88"/>
                      <a:gd name="T47" fmla="*/ 286 h 106"/>
                      <a:gd name="T48" fmla="*/ 256 w 88"/>
                      <a:gd name="T49" fmla="*/ 329 h 106"/>
                      <a:gd name="T50" fmla="*/ 289 w 88"/>
                      <a:gd name="T51" fmla="*/ 315 h 106"/>
                      <a:gd name="T52" fmla="*/ 297 w 88"/>
                      <a:gd name="T53" fmla="*/ 333 h 106"/>
                      <a:gd name="T54" fmla="*/ 321 w 88"/>
                      <a:gd name="T55" fmla="*/ 315 h 106"/>
                      <a:gd name="T56" fmla="*/ 335 w 88"/>
                      <a:gd name="T57" fmla="*/ 215 h 106"/>
                      <a:gd name="T58" fmla="*/ 301 w 88"/>
                      <a:gd name="T59" fmla="*/ 150 h 106"/>
                      <a:gd name="T60" fmla="*/ 333 w 88"/>
                      <a:gd name="T61" fmla="*/ 112 h 106"/>
                      <a:gd name="T62" fmla="*/ 327 w 88"/>
                      <a:gd name="T63" fmla="*/ 64 h 106"/>
                      <a:gd name="T64" fmla="*/ 260 w 88"/>
                      <a:gd name="T65" fmla="*/ 65 h 106"/>
                      <a:gd name="T66" fmla="*/ 263 w 88"/>
                      <a:gd name="T67" fmla="*/ 0 h 106"/>
                      <a:gd name="T68" fmla="*/ 210 w 88"/>
                      <a:gd name="T69" fmla="*/ 0 h 106"/>
                      <a:gd name="T70" fmla="*/ 152 w 88"/>
                      <a:gd name="T71" fmla="*/ 0 h 106"/>
                      <a:gd name="T72" fmla="*/ 152 w 88"/>
                      <a:gd name="T73" fmla="*/ 85 h 106"/>
                      <a:gd name="T74" fmla="*/ 107 w 88"/>
                      <a:gd name="T75" fmla="*/ 85 h 106"/>
                      <a:gd name="T76" fmla="*/ 60 w 88"/>
                      <a:gd name="T77" fmla="*/ 85 h 106"/>
                      <a:gd name="T78" fmla="*/ 58 w 88"/>
                      <a:gd name="T79" fmla="*/ 78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8"/>
                      <a:gd name="T121" fmla="*/ 0 h 106"/>
                      <a:gd name="T122" fmla="*/ 88 w 88"/>
                      <a:gd name="T123" fmla="*/ 106 h 1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8" h="106">
                        <a:moveTo>
                          <a:pt x="15" y="19"/>
                        </a:moveTo>
                        <a:lnTo>
                          <a:pt x="13" y="26"/>
                        </a:lnTo>
                        <a:lnTo>
                          <a:pt x="8" y="26"/>
                        </a:lnTo>
                        <a:lnTo>
                          <a:pt x="18" y="34"/>
                        </a:lnTo>
                        <a:lnTo>
                          <a:pt x="10" y="33"/>
                        </a:lnTo>
                        <a:lnTo>
                          <a:pt x="4" y="50"/>
                        </a:lnTo>
                        <a:lnTo>
                          <a:pt x="0" y="50"/>
                        </a:lnTo>
                        <a:lnTo>
                          <a:pt x="6" y="62"/>
                        </a:lnTo>
                        <a:lnTo>
                          <a:pt x="10" y="65"/>
                        </a:lnTo>
                        <a:lnTo>
                          <a:pt x="5" y="61"/>
                        </a:lnTo>
                        <a:lnTo>
                          <a:pt x="12" y="70"/>
                        </a:lnTo>
                        <a:lnTo>
                          <a:pt x="10" y="70"/>
                        </a:lnTo>
                        <a:lnTo>
                          <a:pt x="19" y="82"/>
                        </a:lnTo>
                        <a:lnTo>
                          <a:pt x="17" y="81"/>
                        </a:lnTo>
                        <a:lnTo>
                          <a:pt x="27" y="94"/>
                        </a:lnTo>
                        <a:lnTo>
                          <a:pt x="36" y="106"/>
                        </a:lnTo>
                        <a:lnTo>
                          <a:pt x="42" y="98"/>
                        </a:lnTo>
                        <a:lnTo>
                          <a:pt x="46" y="101"/>
                        </a:lnTo>
                        <a:lnTo>
                          <a:pt x="48" y="98"/>
                        </a:lnTo>
                        <a:lnTo>
                          <a:pt x="46" y="91"/>
                        </a:lnTo>
                        <a:lnTo>
                          <a:pt x="44" y="85"/>
                        </a:lnTo>
                        <a:lnTo>
                          <a:pt x="44" y="81"/>
                        </a:lnTo>
                        <a:lnTo>
                          <a:pt x="58" y="80"/>
                        </a:lnTo>
                        <a:lnTo>
                          <a:pt x="59" y="69"/>
                        </a:lnTo>
                        <a:lnTo>
                          <a:pt x="67" y="79"/>
                        </a:lnTo>
                        <a:lnTo>
                          <a:pt x="76" y="76"/>
                        </a:lnTo>
                        <a:lnTo>
                          <a:pt x="78" y="80"/>
                        </a:lnTo>
                        <a:lnTo>
                          <a:pt x="84" y="76"/>
                        </a:lnTo>
                        <a:lnTo>
                          <a:pt x="88" y="52"/>
                        </a:lnTo>
                        <a:lnTo>
                          <a:pt x="79" y="36"/>
                        </a:lnTo>
                        <a:lnTo>
                          <a:pt x="87" y="26"/>
                        </a:lnTo>
                        <a:lnTo>
                          <a:pt x="86" y="15"/>
                        </a:lnTo>
                        <a:lnTo>
                          <a:pt x="68" y="16"/>
                        </a:lnTo>
                        <a:lnTo>
                          <a:pt x="69" y="0"/>
                        </a:lnTo>
                        <a:lnTo>
                          <a:pt x="55" y="0"/>
                        </a:lnTo>
                        <a:lnTo>
                          <a:pt x="40" y="0"/>
                        </a:lnTo>
                        <a:lnTo>
                          <a:pt x="40" y="20"/>
                        </a:lnTo>
                        <a:lnTo>
                          <a:pt x="28" y="20"/>
                        </a:lnTo>
                        <a:lnTo>
                          <a:pt x="16" y="20"/>
                        </a:lnTo>
                        <a:lnTo>
                          <a:pt x="15" y="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7" name="Freeform 116"/>
                  <p:cNvSpPr>
                    <a:spLocks noChangeAspect="1"/>
                  </p:cNvSpPr>
                  <p:nvPr/>
                </p:nvSpPr>
                <p:spPr bwMode="auto">
                  <a:xfrm>
                    <a:off x="3142" y="2730"/>
                    <a:ext cx="216" cy="245"/>
                  </a:xfrm>
                  <a:custGeom>
                    <a:avLst/>
                    <a:gdLst>
                      <a:gd name="T0" fmla="*/ 468 w 166"/>
                      <a:gd name="T1" fmla="*/ 165 h 186"/>
                      <a:gd name="T2" fmla="*/ 467 w 166"/>
                      <a:gd name="T3" fmla="*/ 138 h 186"/>
                      <a:gd name="T4" fmla="*/ 411 w 166"/>
                      <a:gd name="T5" fmla="*/ 108 h 186"/>
                      <a:gd name="T6" fmla="*/ 360 w 166"/>
                      <a:gd name="T7" fmla="*/ 72 h 186"/>
                      <a:gd name="T8" fmla="*/ 310 w 166"/>
                      <a:gd name="T9" fmla="*/ 37 h 186"/>
                      <a:gd name="T10" fmla="*/ 258 w 166"/>
                      <a:gd name="T11" fmla="*/ 0 h 186"/>
                      <a:gd name="T12" fmla="*/ 209 w 166"/>
                      <a:gd name="T13" fmla="*/ 1 h 186"/>
                      <a:gd name="T14" fmla="*/ 161 w 166"/>
                      <a:gd name="T15" fmla="*/ 1 h 186"/>
                      <a:gd name="T16" fmla="*/ 112 w 166"/>
                      <a:gd name="T17" fmla="*/ 1 h 186"/>
                      <a:gd name="T18" fmla="*/ 60 w 166"/>
                      <a:gd name="T19" fmla="*/ 1 h 186"/>
                      <a:gd name="T20" fmla="*/ 78 w 166"/>
                      <a:gd name="T21" fmla="*/ 92 h 186"/>
                      <a:gd name="T22" fmla="*/ 64 w 166"/>
                      <a:gd name="T23" fmla="*/ 99 h 186"/>
                      <a:gd name="T24" fmla="*/ 64 w 166"/>
                      <a:gd name="T25" fmla="*/ 130 h 186"/>
                      <a:gd name="T26" fmla="*/ 78 w 166"/>
                      <a:gd name="T27" fmla="*/ 153 h 186"/>
                      <a:gd name="T28" fmla="*/ 46 w 166"/>
                      <a:gd name="T29" fmla="*/ 196 h 186"/>
                      <a:gd name="T30" fmla="*/ 12 w 166"/>
                      <a:gd name="T31" fmla="*/ 237 h 186"/>
                      <a:gd name="T32" fmla="*/ 0 w 166"/>
                      <a:gd name="T33" fmla="*/ 237 h 186"/>
                      <a:gd name="T34" fmla="*/ 0 w 166"/>
                      <a:gd name="T35" fmla="*/ 288 h 186"/>
                      <a:gd name="T36" fmla="*/ 1 w 166"/>
                      <a:gd name="T37" fmla="*/ 340 h 186"/>
                      <a:gd name="T38" fmla="*/ 22 w 166"/>
                      <a:gd name="T39" fmla="*/ 400 h 186"/>
                      <a:gd name="T40" fmla="*/ 49 w 166"/>
                      <a:gd name="T41" fmla="*/ 453 h 186"/>
                      <a:gd name="T42" fmla="*/ 73 w 166"/>
                      <a:gd name="T43" fmla="*/ 497 h 186"/>
                      <a:gd name="T44" fmla="*/ 74 w 166"/>
                      <a:gd name="T45" fmla="*/ 512 h 186"/>
                      <a:gd name="T46" fmla="*/ 134 w 166"/>
                      <a:gd name="T47" fmla="*/ 548 h 186"/>
                      <a:gd name="T48" fmla="*/ 195 w 166"/>
                      <a:gd name="T49" fmla="*/ 585 h 186"/>
                      <a:gd name="T50" fmla="*/ 249 w 166"/>
                      <a:gd name="T51" fmla="*/ 590 h 186"/>
                      <a:gd name="T52" fmla="*/ 272 w 166"/>
                      <a:gd name="T53" fmla="*/ 601 h 186"/>
                      <a:gd name="T54" fmla="*/ 288 w 166"/>
                      <a:gd name="T55" fmla="*/ 677 h 186"/>
                      <a:gd name="T56" fmla="*/ 307 w 166"/>
                      <a:gd name="T57" fmla="*/ 728 h 186"/>
                      <a:gd name="T58" fmla="*/ 332 w 166"/>
                      <a:gd name="T59" fmla="*/ 728 h 186"/>
                      <a:gd name="T60" fmla="*/ 360 w 166"/>
                      <a:gd name="T61" fmla="*/ 726 h 186"/>
                      <a:gd name="T62" fmla="*/ 432 w 166"/>
                      <a:gd name="T63" fmla="*/ 738 h 186"/>
                      <a:gd name="T64" fmla="*/ 468 w 166"/>
                      <a:gd name="T65" fmla="*/ 722 h 186"/>
                      <a:gd name="T66" fmla="*/ 505 w 166"/>
                      <a:gd name="T67" fmla="*/ 715 h 186"/>
                      <a:gd name="T68" fmla="*/ 561 w 166"/>
                      <a:gd name="T69" fmla="*/ 690 h 186"/>
                      <a:gd name="T70" fmla="*/ 619 w 166"/>
                      <a:gd name="T71" fmla="*/ 657 h 186"/>
                      <a:gd name="T72" fmla="*/ 583 w 166"/>
                      <a:gd name="T73" fmla="*/ 614 h 186"/>
                      <a:gd name="T74" fmla="*/ 571 w 166"/>
                      <a:gd name="T75" fmla="*/ 548 h 186"/>
                      <a:gd name="T76" fmla="*/ 562 w 166"/>
                      <a:gd name="T77" fmla="*/ 491 h 186"/>
                      <a:gd name="T78" fmla="*/ 561 w 166"/>
                      <a:gd name="T79" fmla="*/ 474 h 186"/>
                      <a:gd name="T80" fmla="*/ 571 w 166"/>
                      <a:gd name="T81" fmla="*/ 410 h 186"/>
                      <a:gd name="T82" fmla="*/ 533 w 166"/>
                      <a:gd name="T83" fmla="*/ 350 h 186"/>
                      <a:gd name="T84" fmla="*/ 561 w 166"/>
                      <a:gd name="T85" fmla="*/ 253 h 186"/>
                      <a:gd name="T86" fmla="*/ 515 w 166"/>
                      <a:gd name="T87" fmla="*/ 209 h 186"/>
                      <a:gd name="T88" fmla="*/ 468 w 166"/>
                      <a:gd name="T89" fmla="*/ 165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86"/>
                      <a:gd name="T137" fmla="*/ 166 w 166"/>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86">
                        <a:moveTo>
                          <a:pt x="126" y="42"/>
                        </a:moveTo>
                        <a:lnTo>
                          <a:pt x="125" y="35"/>
                        </a:lnTo>
                        <a:lnTo>
                          <a:pt x="111" y="27"/>
                        </a:lnTo>
                        <a:lnTo>
                          <a:pt x="97" y="18"/>
                        </a:lnTo>
                        <a:lnTo>
                          <a:pt x="83" y="9"/>
                        </a:lnTo>
                        <a:lnTo>
                          <a:pt x="69" y="0"/>
                        </a:lnTo>
                        <a:lnTo>
                          <a:pt x="56" y="1"/>
                        </a:lnTo>
                        <a:lnTo>
                          <a:pt x="43" y="1"/>
                        </a:lnTo>
                        <a:lnTo>
                          <a:pt x="30" y="1"/>
                        </a:lnTo>
                        <a:lnTo>
                          <a:pt x="16" y="1"/>
                        </a:lnTo>
                        <a:lnTo>
                          <a:pt x="21" y="23"/>
                        </a:lnTo>
                        <a:lnTo>
                          <a:pt x="17" y="25"/>
                        </a:lnTo>
                        <a:lnTo>
                          <a:pt x="17" y="33"/>
                        </a:lnTo>
                        <a:lnTo>
                          <a:pt x="21" y="39"/>
                        </a:lnTo>
                        <a:lnTo>
                          <a:pt x="12" y="49"/>
                        </a:lnTo>
                        <a:lnTo>
                          <a:pt x="3" y="60"/>
                        </a:lnTo>
                        <a:lnTo>
                          <a:pt x="0" y="60"/>
                        </a:lnTo>
                        <a:lnTo>
                          <a:pt x="0" y="73"/>
                        </a:lnTo>
                        <a:lnTo>
                          <a:pt x="1" y="86"/>
                        </a:lnTo>
                        <a:lnTo>
                          <a:pt x="6" y="101"/>
                        </a:lnTo>
                        <a:lnTo>
                          <a:pt x="13" y="114"/>
                        </a:lnTo>
                        <a:lnTo>
                          <a:pt x="19" y="125"/>
                        </a:lnTo>
                        <a:lnTo>
                          <a:pt x="20" y="129"/>
                        </a:lnTo>
                        <a:lnTo>
                          <a:pt x="36" y="138"/>
                        </a:lnTo>
                        <a:lnTo>
                          <a:pt x="52" y="147"/>
                        </a:lnTo>
                        <a:lnTo>
                          <a:pt x="67" y="149"/>
                        </a:lnTo>
                        <a:lnTo>
                          <a:pt x="73" y="152"/>
                        </a:lnTo>
                        <a:lnTo>
                          <a:pt x="78" y="171"/>
                        </a:lnTo>
                        <a:lnTo>
                          <a:pt x="82" y="184"/>
                        </a:lnTo>
                        <a:lnTo>
                          <a:pt x="89" y="184"/>
                        </a:lnTo>
                        <a:lnTo>
                          <a:pt x="97" y="183"/>
                        </a:lnTo>
                        <a:lnTo>
                          <a:pt x="116" y="186"/>
                        </a:lnTo>
                        <a:lnTo>
                          <a:pt x="126" y="182"/>
                        </a:lnTo>
                        <a:lnTo>
                          <a:pt x="135" y="181"/>
                        </a:lnTo>
                        <a:lnTo>
                          <a:pt x="150" y="174"/>
                        </a:lnTo>
                        <a:lnTo>
                          <a:pt x="166" y="166"/>
                        </a:lnTo>
                        <a:lnTo>
                          <a:pt x="156" y="155"/>
                        </a:lnTo>
                        <a:lnTo>
                          <a:pt x="153" y="138"/>
                        </a:lnTo>
                        <a:lnTo>
                          <a:pt x="151" y="124"/>
                        </a:lnTo>
                        <a:lnTo>
                          <a:pt x="150" y="119"/>
                        </a:lnTo>
                        <a:lnTo>
                          <a:pt x="153" y="103"/>
                        </a:lnTo>
                        <a:lnTo>
                          <a:pt x="143" y="88"/>
                        </a:lnTo>
                        <a:lnTo>
                          <a:pt x="150" y="64"/>
                        </a:lnTo>
                        <a:lnTo>
                          <a:pt x="138" y="53"/>
                        </a:lnTo>
                        <a:lnTo>
                          <a:pt x="126" y="4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8" name="Freeform 117"/>
                  <p:cNvSpPr>
                    <a:spLocks noChangeAspect="1"/>
                  </p:cNvSpPr>
                  <p:nvPr/>
                </p:nvSpPr>
                <p:spPr bwMode="auto">
                  <a:xfrm>
                    <a:off x="3147" y="2611"/>
                    <a:ext cx="108" cy="130"/>
                  </a:xfrm>
                  <a:custGeom>
                    <a:avLst/>
                    <a:gdLst>
                      <a:gd name="T0" fmla="*/ 260 w 84"/>
                      <a:gd name="T1" fmla="*/ 55 h 99"/>
                      <a:gd name="T2" fmla="*/ 237 w 84"/>
                      <a:gd name="T3" fmla="*/ 0 h 99"/>
                      <a:gd name="T4" fmla="*/ 210 w 84"/>
                      <a:gd name="T5" fmla="*/ 37 h 99"/>
                      <a:gd name="T6" fmla="*/ 150 w 84"/>
                      <a:gd name="T7" fmla="*/ 37 h 99"/>
                      <a:gd name="T8" fmla="*/ 126 w 84"/>
                      <a:gd name="T9" fmla="*/ 42 h 99"/>
                      <a:gd name="T10" fmla="*/ 112 w 84"/>
                      <a:gd name="T11" fmla="*/ 37 h 99"/>
                      <a:gd name="T12" fmla="*/ 75 w 84"/>
                      <a:gd name="T13" fmla="*/ 38 h 99"/>
                      <a:gd name="T14" fmla="*/ 66 w 84"/>
                      <a:gd name="T15" fmla="*/ 50 h 99"/>
                      <a:gd name="T16" fmla="*/ 64 w 84"/>
                      <a:gd name="T17" fmla="*/ 110 h 99"/>
                      <a:gd name="T18" fmla="*/ 96 w 84"/>
                      <a:gd name="T19" fmla="*/ 144 h 99"/>
                      <a:gd name="T20" fmla="*/ 59 w 84"/>
                      <a:gd name="T21" fmla="*/ 183 h 99"/>
                      <a:gd name="T22" fmla="*/ 28 w 84"/>
                      <a:gd name="T23" fmla="*/ 230 h 99"/>
                      <a:gd name="T24" fmla="*/ 13 w 84"/>
                      <a:gd name="T25" fmla="*/ 303 h 99"/>
                      <a:gd name="T26" fmla="*/ 0 w 84"/>
                      <a:gd name="T27" fmla="*/ 387 h 99"/>
                      <a:gd name="T28" fmla="*/ 17 w 84"/>
                      <a:gd name="T29" fmla="*/ 387 h 99"/>
                      <a:gd name="T30" fmla="*/ 50 w 84"/>
                      <a:gd name="T31" fmla="*/ 360 h 99"/>
                      <a:gd name="T32" fmla="*/ 98 w 84"/>
                      <a:gd name="T33" fmla="*/ 360 h 99"/>
                      <a:gd name="T34" fmla="*/ 144 w 84"/>
                      <a:gd name="T35" fmla="*/ 360 h 99"/>
                      <a:gd name="T36" fmla="*/ 189 w 84"/>
                      <a:gd name="T37" fmla="*/ 360 h 99"/>
                      <a:gd name="T38" fmla="*/ 237 w 84"/>
                      <a:gd name="T39" fmla="*/ 353 h 99"/>
                      <a:gd name="T40" fmla="*/ 231 w 84"/>
                      <a:gd name="T41" fmla="*/ 282 h 99"/>
                      <a:gd name="T42" fmla="*/ 270 w 84"/>
                      <a:gd name="T43" fmla="*/ 215 h 99"/>
                      <a:gd name="T44" fmla="*/ 296 w 84"/>
                      <a:gd name="T45" fmla="*/ 160 h 99"/>
                      <a:gd name="T46" fmla="*/ 278 w 84"/>
                      <a:gd name="T47" fmla="*/ 110 h 99"/>
                      <a:gd name="T48" fmla="*/ 260 w 84"/>
                      <a:gd name="T49" fmla="*/ 55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99"/>
                      <a:gd name="T77" fmla="*/ 84 w 84"/>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99">
                        <a:moveTo>
                          <a:pt x="74" y="14"/>
                        </a:moveTo>
                        <a:lnTo>
                          <a:pt x="67" y="0"/>
                        </a:lnTo>
                        <a:lnTo>
                          <a:pt x="60" y="9"/>
                        </a:lnTo>
                        <a:lnTo>
                          <a:pt x="43" y="9"/>
                        </a:lnTo>
                        <a:lnTo>
                          <a:pt x="36" y="11"/>
                        </a:lnTo>
                        <a:lnTo>
                          <a:pt x="32" y="9"/>
                        </a:lnTo>
                        <a:lnTo>
                          <a:pt x="21" y="10"/>
                        </a:lnTo>
                        <a:lnTo>
                          <a:pt x="19" y="13"/>
                        </a:lnTo>
                        <a:lnTo>
                          <a:pt x="18" y="28"/>
                        </a:lnTo>
                        <a:lnTo>
                          <a:pt x="27" y="37"/>
                        </a:lnTo>
                        <a:lnTo>
                          <a:pt x="17" y="47"/>
                        </a:lnTo>
                        <a:lnTo>
                          <a:pt x="8" y="59"/>
                        </a:lnTo>
                        <a:lnTo>
                          <a:pt x="4" y="78"/>
                        </a:lnTo>
                        <a:lnTo>
                          <a:pt x="0" y="99"/>
                        </a:lnTo>
                        <a:lnTo>
                          <a:pt x="5" y="99"/>
                        </a:lnTo>
                        <a:lnTo>
                          <a:pt x="14" y="92"/>
                        </a:lnTo>
                        <a:lnTo>
                          <a:pt x="28" y="92"/>
                        </a:lnTo>
                        <a:lnTo>
                          <a:pt x="41" y="92"/>
                        </a:lnTo>
                        <a:lnTo>
                          <a:pt x="54" y="92"/>
                        </a:lnTo>
                        <a:lnTo>
                          <a:pt x="67" y="91"/>
                        </a:lnTo>
                        <a:lnTo>
                          <a:pt x="66" y="72"/>
                        </a:lnTo>
                        <a:lnTo>
                          <a:pt x="77" y="55"/>
                        </a:lnTo>
                        <a:lnTo>
                          <a:pt x="84" y="41"/>
                        </a:lnTo>
                        <a:lnTo>
                          <a:pt x="79" y="28"/>
                        </a:lnTo>
                        <a:lnTo>
                          <a:pt x="74"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99" name="Freeform 118"/>
                  <p:cNvSpPr>
                    <a:spLocks noChangeAspect="1"/>
                  </p:cNvSpPr>
                  <p:nvPr/>
                </p:nvSpPr>
                <p:spPr bwMode="auto">
                  <a:xfrm>
                    <a:off x="2796" y="2586"/>
                    <a:ext cx="384" cy="429"/>
                  </a:xfrm>
                  <a:custGeom>
                    <a:avLst/>
                    <a:gdLst>
                      <a:gd name="T0" fmla="*/ 979 w 295"/>
                      <a:gd name="T1" fmla="*/ 512 h 325"/>
                      <a:gd name="T2" fmla="*/ 967 w 295"/>
                      <a:gd name="T3" fmla="*/ 561 h 325"/>
                      <a:gd name="T4" fmla="*/ 981 w 295"/>
                      <a:gd name="T5" fmla="*/ 624 h 325"/>
                      <a:gd name="T6" fmla="*/ 993 w 295"/>
                      <a:gd name="T7" fmla="*/ 676 h 325"/>
                      <a:gd name="T8" fmla="*/ 1000 w 295"/>
                      <a:gd name="T9" fmla="*/ 779 h 325"/>
                      <a:gd name="T10" fmla="*/ 1044 w 295"/>
                      <a:gd name="T11" fmla="*/ 892 h 325"/>
                      <a:gd name="T12" fmla="*/ 1011 w 295"/>
                      <a:gd name="T13" fmla="*/ 952 h 325"/>
                      <a:gd name="T14" fmla="*/ 931 w 295"/>
                      <a:gd name="T15" fmla="*/ 1016 h 325"/>
                      <a:gd name="T16" fmla="*/ 933 w 295"/>
                      <a:gd name="T17" fmla="*/ 1138 h 325"/>
                      <a:gd name="T18" fmla="*/ 988 w 295"/>
                      <a:gd name="T19" fmla="*/ 1239 h 325"/>
                      <a:gd name="T20" fmla="*/ 993 w 295"/>
                      <a:gd name="T21" fmla="*/ 1302 h 325"/>
                      <a:gd name="T22" fmla="*/ 953 w 295"/>
                      <a:gd name="T23" fmla="*/ 1300 h 325"/>
                      <a:gd name="T24" fmla="*/ 876 w 295"/>
                      <a:gd name="T25" fmla="*/ 1205 h 325"/>
                      <a:gd name="T26" fmla="*/ 827 w 295"/>
                      <a:gd name="T27" fmla="*/ 1205 h 325"/>
                      <a:gd name="T28" fmla="*/ 741 w 295"/>
                      <a:gd name="T29" fmla="*/ 1155 h 325"/>
                      <a:gd name="T30" fmla="*/ 673 w 295"/>
                      <a:gd name="T31" fmla="*/ 1127 h 325"/>
                      <a:gd name="T32" fmla="*/ 579 w 295"/>
                      <a:gd name="T33" fmla="*/ 1150 h 325"/>
                      <a:gd name="T34" fmla="*/ 557 w 295"/>
                      <a:gd name="T35" fmla="*/ 1051 h 325"/>
                      <a:gd name="T36" fmla="*/ 555 w 295"/>
                      <a:gd name="T37" fmla="*/ 891 h 325"/>
                      <a:gd name="T38" fmla="*/ 483 w 295"/>
                      <a:gd name="T39" fmla="*/ 862 h 325"/>
                      <a:gd name="T40" fmla="*/ 410 w 295"/>
                      <a:gd name="T41" fmla="*/ 919 h 325"/>
                      <a:gd name="T42" fmla="*/ 302 w 295"/>
                      <a:gd name="T43" fmla="*/ 919 h 325"/>
                      <a:gd name="T44" fmla="*/ 256 w 295"/>
                      <a:gd name="T45" fmla="*/ 785 h 325"/>
                      <a:gd name="T46" fmla="*/ 159 w 295"/>
                      <a:gd name="T47" fmla="*/ 779 h 325"/>
                      <a:gd name="T48" fmla="*/ 57 w 295"/>
                      <a:gd name="T49" fmla="*/ 779 h 325"/>
                      <a:gd name="T50" fmla="*/ 0 w 295"/>
                      <a:gd name="T51" fmla="*/ 775 h 325"/>
                      <a:gd name="T52" fmla="*/ 27 w 295"/>
                      <a:gd name="T53" fmla="*/ 713 h 325"/>
                      <a:gd name="T54" fmla="*/ 83 w 295"/>
                      <a:gd name="T55" fmla="*/ 702 h 325"/>
                      <a:gd name="T56" fmla="*/ 134 w 295"/>
                      <a:gd name="T57" fmla="*/ 676 h 325"/>
                      <a:gd name="T58" fmla="*/ 184 w 295"/>
                      <a:gd name="T59" fmla="*/ 664 h 325"/>
                      <a:gd name="T60" fmla="*/ 232 w 295"/>
                      <a:gd name="T61" fmla="*/ 561 h 325"/>
                      <a:gd name="T62" fmla="*/ 282 w 295"/>
                      <a:gd name="T63" fmla="*/ 453 h 325"/>
                      <a:gd name="T64" fmla="*/ 331 w 295"/>
                      <a:gd name="T65" fmla="*/ 345 h 325"/>
                      <a:gd name="T66" fmla="*/ 350 w 295"/>
                      <a:gd name="T67" fmla="*/ 239 h 325"/>
                      <a:gd name="T68" fmla="*/ 372 w 295"/>
                      <a:gd name="T69" fmla="*/ 124 h 325"/>
                      <a:gd name="T70" fmla="*/ 419 w 295"/>
                      <a:gd name="T71" fmla="*/ 9 h 325"/>
                      <a:gd name="T72" fmla="*/ 532 w 295"/>
                      <a:gd name="T73" fmla="*/ 65 h 325"/>
                      <a:gd name="T74" fmla="*/ 608 w 295"/>
                      <a:gd name="T75" fmla="*/ 38 h 325"/>
                      <a:gd name="T76" fmla="*/ 695 w 295"/>
                      <a:gd name="T77" fmla="*/ 21 h 325"/>
                      <a:gd name="T78" fmla="*/ 759 w 295"/>
                      <a:gd name="T79" fmla="*/ 0 h 325"/>
                      <a:gd name="T80" fmla="*/ 847 w 295"/>
                      <a:gd name="T81" fmla="*/ 9 h 325"/>
                      <a:gd name="T82" fmla="*/ 893 w 295"/>
                      <a:gd name="T83" fmla="*/ 37 h 325"/>
                      <a:gd name="T84" fmla="*/ 967 w 295"/>
                      <a:gd name="T85" fmla="*/ 59 h 325"/>
                      <a:gd name="T86" fmla="*/ 1037 w 295"/>
                      <a:gd name="T87" fmla="*/ 86 h 325"/>
                      <a:gd name="T88" fmla="*/ 1067 w 295"/>
                      <a:gd name="T89" fmla="*/ 186 h 325"/>
                      <a:gd name="T90" fmla="*/ 1066 w 295"/>
                      <a:gd name="T91" fmla="*/ 261 h 325"/>
                      <a:gd name="T92" fmla="*/ 1017 w 295"/>
                      <a:gd name="T93" fmla="*/ 387 h 3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325"/>
                      <a:gd name="T143" fmla="*/ 295 w 295"/>
                      <a:gd name="T144" fmla="*/ 325 h 3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325">
                        <a:moveTo>
                          <a:pt x="268" y="117"/>
                        </a:moveTo>
                        <a:lnTo>
                          <a:pt x="262" y="128"/>
                        </a:lnTo>
                        <a:lnTo>
                          <a:pt x="258" y="139"/>
                        </a:lnTo>
                        <a:lnTo>
                          <a:pt x="259" y="140"/>
                        </a:lnTo>
                        <a:lnTo>
                          <a:pt x="259" y="141"/>
                        </a:lnTo>
                        <a:lnTo>
                          <a:pt x="263" y="155"/>
                        </a:lnTo>
                        <a:lnTo>
                          <a:pt x="265" y="169"/>
                        </a:lnTo>
                        <a:lnTo>
                          <a:pt x="266" y="169"/>
                        </a:lnTo>
                        <a:lnTo>
                          <a:pt x="266" y="182"/>
                        </a:lnTo>
                        <a:lnTo>
                          <a:pt x="267" y="195"/>
                        </a:lnTo>
                        <a:lnTo>
                          <a:pt x="272" y="210"/>
                        </a:lnTo>
                        <a:lnTo>
                          <a:pt x="279" y="223"/>
                        </a:lnTo>
                        <a:lnTo>
                          <a:pt x="285" y="234"/>
                        </a:lnTo>
                        <a:lnTo>
                          <a:pt x="271" y="238"/>
                        </a:lnTo>
                        <a:lnTo>
                          <a:pt x="257" y="241"/>
                        </a:lnTo>
                        <a:lnTo>
                          <a:pt x="249" y="254"/>
                        </a:lnTo>
                        <a:lnTo>
                          <a:pt x="252" y="269"/>
                        </a:lnTo>
                        <a:lnTo>
                          <a:pt x="250" y="284"/>
                        </a:lnTo>
                        <a:lnTo>
                          <a:pt x="249" y="299"/>
                        </a:lnTo>
                        <a:lnTo>
                          <a:pt x="264" y="309"/>
                        </a:lnTo>
                        <a:lnTo>
                          <a:pt x="269" y="304"/>
                        </a:lnTo>
                        <a:lnTo>
                          <a:pt x="266" y="325"/>
                        </a:lnTo>
                        <a:lnTo>
                          <a:pt x="262" y="324"/>
                        </a:lnTo>
                        <a:lnTo>
                          <a:pt x="255" y="324"/>
                        </a:lnTo>
                        <a:lnTo>
                          <a:pt x="242" y="308"/>
                        </a:lnTo>
                        <a:lnTo>
                          <a:pt x="234" y="301"/>
                        </a:lnTo>
                        <a:lnTo>
                          <a:pt x="226" y="294"/>
                        </a:lnTo>
                        <a:lnTo>
                          <a:pt x="221" y="301"/>
                        </a:lnTo>
                        <a:lnTo>
                          <a:pt x="201" y="293"/>
                        </a:lnTo>
                        <a:lnTo>
                          <a:pt x="198" y="288"/>
                        </a:lnTo>
                        <a:lnTo>
                          <a:pt x="186" y="290"/>
                        </a:lnTo>
                        <a:lnTo>
                          <a:pt x="180" y="281"/>
                        </a:lnTo>
                        <a:lnTo>
                          <a:pt x="167" y="285"/>
                        </a:lnTo>
                        <a:lnTo>
                          <a:pt x="155" y="287"/>
                        </a:lnTo>
                        <a:lnTo>
                          <a:pt x="155" y="280"/>
                        </a:lnTo>
                        <a:lnTo>
                          <a:pt x="149" y="262"/>
                        </a:lnTo>
                        <a:lnTo>
                          <a:pt x="149" y="242"/>
                        </a:lnTo>
                        <a:lnTo>
                          <a:pt x="148" y="222"/>
                        </a:lnTo>
                        <a:lnTo>
                          <a:pt x="128" y="219"/>
                        </a:lnTo>
                        <a:lnTo>
                          <a:pt x="129" y="215"/>
                        </a:lnTo>
                        <a:lnTo>
                          <a:pt x="113" y="214"/>
                        </a:lnTo>
                        <a:lnTo>
                          <a:pt x="110" y="229"/>
                        </a:lnTo>
                        <a:lnTo>
                          <a:pt x="91" y="233"/>
                        </a:lnTo>
                        <a:lnTo>
                          <a:pt x="81" y="229"/>
                        </a:lnTo>
                        <a:lnTo>
                          <a:pt x="74" y="213"/>
                        </a:lnTo>
                        <a:lnTo>
                          <a:pt x="68" y="196"/>
                        </a:lnTo>
                        <a:lnTo>
                          <a:pt x="55" y="196"/>
                        </a:lnTo>
                        <a:lnTo>
                          <a:pt x="42" y="195"/>
                        </a:lnTo>
                        <a:lnTo>
                          <a:pt x="28" y="195"/>
                        </a:lnTo>
                        <a:lnTo>
                          <a:pt x="15" y="195"/>
                        </a:lnTo>
                        <a:lnTo>
                          <a:pt x="3" y="196"/>
                        </a:lnTo>
                        <a:lnTo>
                          <a:pt x="0" y="193"/>
                        </a:lnTo>
                        <a:lnTo>
                          <a:pt x="6" y="192"/>
                        </a:lnTo>
                        <a:lnTo>
                          <a:pt x="7" y="178"/>
                        </a:lnTo>
                        <a:lnTo>
                          <a:pt x="14" y="172"/>
                        </a:lnTo>
                        <a:lnTo>
                          <a:pt x="22" y="175"/>
                        </a:lnTo>
                        <a:lnTo>
                          <a:pt x="26" y="170"/>
                        </a:lnTo>
                        <a:lnTo>
                          <a:pt x="36" y="169"/>
                        </a:lnTo>
                        <a:lnTo>
                          <a:pt x="37" y="178"/>
                        </a:lnTo>
                        <a:lnTo>
                          <a:pt x="49" y="166"/>
                        </a:lnTo>
                        <a:lnTo>
                          <a:pt x="60" y="154"/>
                        </a:lnTo>
                        <a:lnTo>
                          <a:pt x="62" y="140"/>
                        </a:lnTo>
                        <a:lnTo>
                          <a:pt x="65" y="127"/>
                        </a:lnTo>
                        <a:lnTo>
                          <a:pt x="75" y="113"/>
                        </a:lnTo>
                        <a:lnTo>
                          <a:pt x="86" y="98"/>
                        </a:lnTo>
                        <a:lnTo>
                          <a:pt x="88" y="86"/>
                        </a:lnTo>
                        <a:lnTo>
                          <a:pt x="90" y="73"/>
                        </a:lnTo>
                        <a:lnTo>
                          <a:pt x="94" y="60"/>
                        </a:lnTo>
                        <a:lnTo>
                          <a:pt x="96" y="46"/>
                        </a:lnTo>
                        <a:lnTo>
                          <a:pt x="100" y="31"/>
                        </a:lnTo>
                        <a:lnTo>
                          <a:pt x="99" y="18"/>
                        </a:lnTo>
                        <a:lnTo>
                          <a:pt x="112" y="2"/>
                        </a:lnTo>
                        <a:lnTo>
                          <a:pt x="128" y="12"/>
                        </a:lnTo>
                        <a:lnTo>
                          <a:pt x="142" y="16"/>
                        </a:lnTo>
                        <a:lnTo>
                          <a:pt x="157" y="20"/>
                        </a:lnTo>
                        <a:lnTo>
                          <a:pt x="163" y="10"/>
                        </a:lnTo>
                        <a:lnTo>
                          <a:pt x="171" y="11"/>
                        </a:lnTo>
                        <a:lnTo>
                          <a:pt x="186" y="5"/>
                        </a:lnTo>
                        <a:lnTo>
                          <a:pt x="197" y="5"/>
                        </a:lnTo>
                        <a:lnTo>
                          <a:pt x="203" y="0"/>
                        </a:lnTo>
                        <a:lnTo>
                          <a:pt x="214" y="1"/>
                        </a:lnTo>
                        <a:lnTo>
                          <a:pt x="227" y="2"/>
                        </a:lnTo>
                        <a:lnTo>
                          <a:pt x="235" y="4"/>
                        </a:lnTo>
                        <a:lnTo>
                          <a:pt x="239" y="9"/>
                        </a:lnTo>
                        <a:lnTo>
                          <a:pt x="251" y="16"/>
                        </a:lnTo>
                        <a:lnTo>
                          <a:pt x="259" y="15"/>
                        </a:lnTo>
                        <a:lnTo>
                          <a:pt x="266" y="11"/>
                        </a:lnTo>
                        <a:lnTo>
                          <a:pt x="277" y="21"/>
                        </a:lnTo>
                        <a:lnTo>
                          <a:pt x="287" y="31"/>
                        </a:lnTo>
                        <a:lnTo>
                          <a:pt x="286" y="46"/>
                        </a:lnTo>
                        <a:lnTo>
                          <a:pt x="295" y="55"/>
                        </a:lnTo>
                        <a:lnTo>
                          <a:pt x="285" y="65"/>
                        </a:lnTo>
                        <a:lnTo>
                          <a:pt x="276" y="77"/>
                        </a:lnTo>
                        <a:lnTo>
                          <a:pt x="272" y="96"/>
                        </a:lnTo>
                        <a:lnTo>
                          <a:pt x="268" y="1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00" name="Freeform 119"/>
                  <p:cNvSpPr>
                    <a:spLocks noChangeAspect="1"/>
                  </p:cNvSpPr>
                  <p:nvPr/>
                </p:nvSpPr>
                <p:spPr bwMode="auto">
                  <a:xfrm>
                    <a:off x="2989" y="2895"/>
                    <a:ext cx="234" cy="229"/>
                  </a:xfrm>
                  <a:custGeom>
                    <a:avLst/>
                    <a:gdLst>
                      <a:gd name="T0" fmla="*/ 114 w 180"/>
                      <a:gd name="T1" fmla="*/ 342 h 173"/>
                      <a:gd name="T2" fmla="*/ 60 w 180"/>
                      <a:gd name="T3" fmla="*/ 342 h 173"/>
                      <a:gd name="T4" fmla="*/ 1 w 180"/>
                      <a:gd name="T5" fmla="*/ 348 h 173"/>
                      <a:gd name="T6" fmla="*/ 1 w 180"/>
                      <a:gd name="T7" fmla="*/ 401 h 173"/>
                      <a:gd name="T8" fmla="*/ 0 w 180"/>
                      <a:gd name="T9" fmla="*/ 454 h 173"/>
                      <a:gd name="T10" fmla="*/ 0 w 180"/>
                      <a:gd name="T11" fmla="*/ 514 h 173"/>
                      <a:gd name="T12" fmla="*/ 0 w 180"/>
                      <a:gd name="T13" fmla="*/ 567 h 173"/>
                      <a:gd name="T14" fmla="*/ 39 w 180"/>
                      <a:gd name="T15" fmla="*/ 617 h 173"/>
                      <a:gd name="T16" fmla="*/ 83 w 180"/>
                      <a:gd name="T17" fmla="*/ 671 h 173"/>
                      <a:gd name="T18" fmla="*/ 120 w 180"/>
                      <a:gd name="T19" fmla="*/ 664 h 173"/>
                      <a:gd name="T20" fmla="*/ 177 w 180"/>
                      <a:gd name="T21" fmla="*/ 682 h 173"/>
                      <a:gd name="T22" fmla="*/ 259 w 180"/>
                      <a:gd name="T23" fmla="*/ 703 h 173"/>
                      <a:gd name="T24" fmla="*/ 316 w 180"/>
                      <a:gd name="T25" fmla="*/ 651 h 173"/>
                      <a:gd name="T26" fmla="*/ 373 w 180"/>
                      <a:gd name="T27" fmla="*/ 600 h 173"/>
                      <a:gd name="T28" fmla="*/ 389 w 180"/>
                      <a:gd name="T29" fmla="*/ 552 h 173"/>
                      <a:gd name="T30" fmla="*/ 434 w 180"/>
                      <a:gd name="T31" fmla="*/ 540 h 173"/>
                      <a:gd name="T32" fmla="*/ 478 w 180"/>
                      <a:gd name="T33" fmla="*/ 531 h 173"/>
                      <a:gd name="T34" fmla="*/ 463 w 180"/>
                      <a:gd name="T35" fmla="*/ 492 h 173"/>
                      <a:gd name="T36" fmla="*/ 507 w 180"/>
                      <a:gd name="T37" fmla="*/ 473 h 173"/>
                      <a:gd name="T38" fmla="*/ 554 w 180"/>
                      <a:gd name="T39" fmla="*/ 454 h 173"/>
                      <a:gd name="T40" fmla="*/ 598 w 180"/>
                      <a:gd name="T41" fmla="*/ 437 h 173"/>
                      <a:gd name="T42" fmla="*/ 636 w 180"/>
                      <a:gd name="T43" fmla="*/ 416 h 173"/>
                      <a:gd name="T44" fmla="*/ 614 w 180"/>
                      <a:gd name="T45" fmla="*/ 388 h 173"/>
                      <a:gd name="T46" fmla="*/ 638 w 180"/>
                      <a:gd name="T47" fmla="*/ 314 h 173"/>
                      <a:gd name="T48" fmla="*/ 654 w 180"/>
                      <a:gd name="T49" fmla="*/ 297 h 173"/>
                      <a:gd name="T50" fmla="*/ 654 w 180"/>
                      <a:gd name="T51" fmla="*/ 238 h 173"/>
                      <a:gd name="T52" fmla="*/ 658 w 180"/>
                      <a:gd name="T53" fmla="*/ 188 h 173"/>
                      <a:gd name="T54" fmla="*/ 667 w 180"/>
                      <a:gd name="T55" fmla="*/ 163 h 173"/>
                      <a:gd name="T56" fmla="*/ 636 w 180"/>
                      <a:gd name="T57" fmla="*/ 105 h 173"/>
                      <a:gd name="T58" fmla="*/ 630 w 180"/>
                      <a:gd name="T59" fmla="*/ 87 h 173"/>
                      <a:gd name="T60" fmla="*/ 571 w 180"/>
                      <a:gd name="T61" fmla="*/ 53 h 173"/>
                      <a:gd name="T62" fmla="*/ 512 w 180"/>
                      <a:gd name="T63" fmla="*/ 16 h 173"/>
                      <a:gd name="T64" fmla="*/ 507 w 180"/>
                      <a:gd name="T65" fmla="*/ 0 h 173"/>
                      <a:gd name="T66" fmla="*/ 456 w 180"/>
                      <a:gd name="T67" fmla="*/ 16 h 173"/>
                      <a:gd name="T68" fmla="*/ 406 w 180"/>
                      <a:gd name="T69" fmla="*/ 28 h 173"/>
                      <a:gd name="T70" fmla="*/ 373 w 180"/>
                      <a:gd name="T71" fmla="*/ 79 h 173"/>
                      <a:gd name="T72" fmla="*/ 387 w 180"/>
                      <a:gd name="T73" fmla="*/ 142 h 173"/>
                      <a:gd name="T74" fmla="*/ 380 w 180"/>
                      <a:gd name="T75" fmla="*/ 201 h 173"/>
                      <a:gd name="T76" fmla="*/ 373 w 180"/>
                      <a:gd name="T77" fmla="*/ 265 h 173"/>
                      <a:gd name="T78" fmla="*/ 430 w 180"/>
                      <a:gd name="T79" fmla="*/ 303 h 173"/>
                      <a:gd name="T80" fmla="*/ 449 w 180"/>
                      <a:gd name="T81" fmla="*/ 286 h 173"/>
                      <a:gd name="T82" fmla="*/ 438 w 180"/>
                      <a:gd name="T83" fmla="*/ 368 h 173"/>
                      <a:gd name="T84" fmla="*/ 423 w 180"/>
                      <a:gd name="T85" fmla="*/ 367 h 173"/>
                      <a:gd name="T86" fmla="*/ 397 w 180"/>
                      <a:gd name="T87" fmla="*/ 367 h 173"/>
                      <a:gd name="T88" fmla="*/ 350 w 180"/>
                      <a:gd name="T89" fmla="*/ 302 h 173"/>
                      <a:gd name="T90" fmla="*/ 321 w 180"/>
                      <a:gd name="T91" fmla="*/ 273 h 173"/>
                      <a:gd name="T92" fmla="*/ 287 w 180"/>
                      <a:gd name="T93" fmla="*/ 244 h 173"/>
                      <a:gd name="T94" fmla="*/ 270 w 180"/>
                      <a:gd name="T95" fmla="*/ 273 h 173"/>
                      <a:gd name="T96" fmla="*/ 198 w 180"/>
                      <a:gd name="T97" fmla="*/ 238 h 173"/>
                      <a:gd name="T98" fmla="*/ 187 w 180"/>
                      <a:gd name="T99" fmla="*/ 217 h 173"/>
                      <a:gd name="T100" fmla="*/ 140 w 180"/>
                      <a:gd name="T101" fmla="*/ 228 h 173"/>
                      <a:gd name="T102" fmla="*/ 120 w 180"/>
                      <a:gd name="T103" fmla="*/ 191 h 173"/>
                      <a:gd name="T104" fmla="*/ 120 w 180"/>
                      <a:gd name="T105" fmla="*/ 266 h 173"/>
                      <a:gd name="T106" fmla="*/ 114 w 180"/>
                      <a:gd name="T107" fmla="*/ 342 h 1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73"/>
                      <a:gd name="T164" fmla="*/ 180 w 180"/>
                      <a:gd name="T165" fmla="*/ 173 h 1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73">
                        <a:moveTo>
                          <a:pt x="31" y="84"/>
                        </a:moveTo>
                        <a:lnTo>
                          <a:pt x="16" y="84"/>
                        </a:lnTo>
                        <a:lnTo>
                          <a:pt x="1" y="85"/>
                        </a:lnTo>
                        <a:lnTo>
                          <a:pt x="1" y="99"/>
                        </a:lnTo>
                        <a:lnTo>
                          <a:pt x="0" y="112"/>
                        </a:lnTo>
                        <a:lnTo>
                          <a:pt x="0" y="126"/>
                        </a:lnTo>
                        <a:lnTo>
                          <a:pt x="0" y="139"/>
                        </a:lnTo>
                        <a:lnTo>
                          <a:pt x="11" y="152"/>
                        </a:lnTo>
                        <a:lnTo>
                          <a:pt x="22" y="165"/>
                        </a:lnTo>
                        <a:lnTo>
                          <a:pt x="32" y="163"/>
                        </a:lnTo>
                        <a:lnTo>
                          <a:pt x="48" y="168"/>
                        </a:lnTo>
                        <a:lnTo>
                          <a:pt x="70" y="173"/>
                        </a:lnTo>
                        <a:lnTo>
                          <a:pt x="85" y="160"/>
                        </a:lnTo>
                        <a:lnTo>
                          <a:pt x="101" y="147"/>
                        </a:lnTo>
                        <a:lnTo>
                          <a:pt x="105" y="136"/>
                        </a:lnTo>
                        <a:lnTo>
                          <a:pt x="117" y="133"/>
                        </a:lnTo>
                        <a:lnTo>
                          <a:pt x="129" y="131"/>
                        </a:lnTo>
                        <a:lnTo>
                          <a:pt x="125" y="121"/>
                        </a:lnTo>
                        <a:lnTo>
                          <a:pt x="137" y="116"/>
                        </a:lnTo>
                        <a:lnTo>
                          <a:pt x="149" y="112"/>
                        </a:lnTo>
                        <a:lnTo>
                          <a:pt x="161" y="107"/>
                        </a:lnTo>
                        <a:lnTo>
                          <a:pt x="171" y="102"/>
                        </a:lnTo>
                        <a:lnTo>
                          <a:pt x="165" y="95"/>
                        </a:lnTo>
                        <a:lnTo>
                          <a:pt x="172" y="77"/>
                        </a:lnTo>
                        <a:lnTo>
                          <a:pt x="176" y="73"/>
                        </a:lnTo>
                        <a:lnTo>
                          <a:pt x="176" y="59"/>
                        </a:lnTo>
                        <a:lnTo>
                          <a:pt x="177" y="46"/>
                        </a:lnTo>
                        <a:lnTo>
                          <a:pt x="180" y="40"/>
                        </a:lnTo>
                        <a:lnTo>
                          <a:pt x="171" y="26"/>
                        </a:lnTo>
                        <a:lnTo>
                          <a:pt x="170" y="22"/>
                        </a:lnTo>
                        <a:lnTo>
                          <a:pt x="154" y="13"/>
                        </a:lnTo>
                        <a:lnTo>
                          <a:pt x="138" y="4"/>
                        </a:lnTo>
                        <a:lnTo>
                          <a:pt x="137" y="0"/>
                        </a:lnTo>
                        <a:lnTo>
                          <a:pt x="123" y="4"/>
                        </a:lnTo>
                        <a:lnTo>
                          <a:pt x="109" y="7"/>
                        </a:lnTo>
                        <a:lnTo>
                          <a:pt x="101" y="20"/>
                        </a:lnTo>
                        <a:lnTo>
                          <a:pt x="104" y="35"/>
                        </a:lnTo>
                        <a:lnTo>
                          <a:pt x="102" y="50"/>
                        </a:lnTo>
                        <a:lnTo>
                          <a:pt x="101" y="65"/>
                        </a:lnTo>
                        <a:lnTo>
                          <a:pt x="116" y="75"/>
                        </a:lnTo>
                        <a:lnTo>
                          <a:pt x="121" y="70"/>
                        </a:lnTo>
                        <a:lnTo>
                          <a:pt x="118" y="91"/>
                        </a:lnTo>
                        <a:lnTo>
                          <a:pt x="114" y="90"/>
                        </a:lnTo>
                        <a:lnTo>
                          <a:pt x="107" y="90"/>
                        </a:lnTo>
                        <a:lnTo>
                          <a:pt x="94" y="74"/>
                        </a:lnTo>
                        <a:lnTo>
                          <a:pt x="86" y="67"/>
                        </a:lnTo>
                        <a:lnTo>
                          <a:pt x="78" y="60"/>
                        </a:lnTo>
                        <a:lnTo>
                          <a:pt x="73" y="67"/>
                        </a:lnTo>
                        <a:lnTo>
                          <a:pt x="53" y="59"/>
                        </a:lnTo>
                        <a:lnTo>
                          <a:pt x="50" y="54"/>
                        </a:lnTo>
                        <a:lnTo>
                          <a:pt x="38" y="56"/>
                        </a:lnTo>
                        <a:lnTo>
                          <a:pt x="32" y="47"/>
                        </a:lnTo>
                        <a:lnTo>
                          <a:pt x="32" y="66"/>
                        </a:lnTo>
                        <a:lnTo>
                          <a:pt x="31" y="8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01" name="Freeform 120"/>
                  <p:cNvSpPr>
                    <a:spLocks noChangeAspect="1"/>
                  </p:cNvSpPr>
                  <p:nvPr/>
                </p:nvSpPr>
                <p:spPr bwMode="auto">
                  <a:xfrm>
                    <a:off x="3052" y="3068"/>
                    <a:ext cx="152" cy="155"/>
                  </a:xfrm>
                  <a:custGeom>
                    <a:avLst/>
                    <a:gdLst>
                      <a:gd name="T0" fmla="*/ 213 w 117"/>
                      <a:gd name="T1" fmla="*/ 439 h 118"/>
                      <a:gd name="T2" fmla="*/ 203 w 117"/>
                      <a:gd name="T3" fmla="*/ 426 h 118"/>
                      <a:gd name="T4" fmla="*/ 152 w 117"/>
                      <a:gd name="T5" fmla="*/ 402 h 118"/>
                      <a:gd name="T6" fmla="*/ 134 w 117"/>
                      <a:gd name="T7" fmla="*/ 348 h 118"/>
                      <a:gd name="T8" fmla="*/ 120 w 117"/>
                      <a:gd name="T9" fmla="*/ 324 h 118"/>
                      <a:gd name="T10" fmla="*/ 108 w 117"/>
                      <a:gd name="T11" fmla="*/ 313 h 118"/>
                      <a:gd name="T12" fmla="*/ 66 w 117"/>
                      <a:gd name="T13" fmla="*/ 282 h 118"/>
                      <a:gd name="T14" fmla="*/ 35 w 117"/>
                      <a:gd name="T15" fmla="*/ 215 h 118"/>
                      <a:gd name="T16" fmla="*/ 0 w 117"/>
                      <a:gd name="T17" fmla="*/ 144 h 118"/>
                      <a:gd name="T18" fmla="*/ 83 w 117"/>
                      <a:gd name="T19" fmla="*/ 164 h 118"/>
                      <a:gd name="T20" fmla="*/ 136 w 117"/>
                      <a:gd name="T21" fmla="*/ 114 h 118"/>
                      <a:gd name="T22" fmla="*/ 197 w 117"/>
                      <a:gd name="T23" fmla="*/ 64 h 118"/>
                      <a:gd name="T24" fmla="*/ 210 w 117"/>
                      <a:gd name="T25" fmla="*/ 21 h 118"/>
                      <a:gd name="T26" fmla="*/ 256 w 117"/>
                      <a:gd name="T27" fmla="*/ 9 h 118"/>
                      <a:gd name="T28" fmla="*/ 299 w 117"/>
                      <a:gd name="T29" fmla="*/ 0 h 118"/>
                      <a:gd name="T30" fmla="*/ 295 w 117"/>
                      <a:gd name="T31" fmla="*/ 24 h 118"/>
                      <a:gd name="T32" fmla="*/ 323 w 117"/>
                      <a:gd name="T33" fmla="*/ 21 h 118"/>
                      <a:gd name="T34" fmla="*/ 379 w 117"/>
                      <a:gd name="T35" fmla="*/ 49 h 118"/>
                      <a:gd name="T36" fmla="*/ 433 w 117"/>
                      <a:gd name="T37" fmla="*/ 72 h 118"/>
                      <a:gd name="T38" fmla="*/ 433 w 117"/>
                      <a:gd name="T39" fmla="*/ 159 h 118"/>
                      <a:gd name="T40" fmla="*/ 420 w 117"/>
                      <a:gd name="T41" fmla="*/ 215 h 118"/>
                      <a:gd name="T42" fmla="*/ 430 w 117"/>
                      <a:gd name="T43" fmla="*/ 275 h 118"/>
                      <a:gd name="T44" fmla="*/ 411 w 117"/>
                      <a:gd name="T45" fmla="*/ 335 h 118"/>
                      <a:gd name="T46" fmla="*/ 396 w 117"/>
                      <a:gd name="T47" fmla="*/ 389 h 118"/>
                      <a:gd name="T48" fmla="*/ 361 w 117"/>
                      <a:gd name="T49" fmla="*/ 424 h 118"/>
                      <a:gd name="T50" fmla="*/ 323 w 117"/>
                      <a:gd name="T51" fmla="*/ 462 h 118"/>
                      <a:gd name="T52" fmla="*/ 273 w 117"/>
                      <a:gd name="T53" fmla="*/ 453 h 118"/>
                      <a:gd name="T54" fmla="*/ 220 w 117"/>
                      <a:gd name="T55" fmla="*/ 440 h 118"/>
                      <a:gd name="T56" fmla="*/ 213 w 117"/>
                      <a:gd name="T57" fmla="*/ 439 h 1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118"/>
                      <a:gd name="T89" fmla="*/ 117 w 117"/>
                      <a:gd name="T90" fmla="*/ 118 h 1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118">
                        <a:moveTo>
                          <a:pt x="58" y="112"/>
                        </a:moveTo>
                        <a:lnTo>
                          <a:pt x="55" y="109"/>
                        </a:lnTo>
                        <a:lnTo>
                          <a:pt x="41" y="103"/>
                        </a:lnTo>
                        <a:lnTo>
                          <a:pt x="36" y="89"/>
                        </a:lnTo>
                        <a:lnTo>
                          <a:pt x="32" y="83"/>
                        </a:lnTo>
                        <a:lnTo>
                          <a:pt x="29" y="80"/>
                        </a:lnTo>
                        <a:lnTo>
                          <a:pt x="18" y="72"/>
                        </a:lnTo>
                        <a:lnTo>
                          <a:pt x="9" y="55"/>
                        </a:lnTo>
                        <a:lnTo>
                          <a:pt x="0" y="37"/>
                        </a:lnTo>
                        <a:lnTo>
                          <a:pt x="22" y="42"/>
                        </a:lnTo>
                        <a:lnTo>
                          <a:pt x="37" y="29"/>
                        </a:lnTo>
                        <a:lnTo>
                          <a:pt x="53" y="16"/>
                        </a:lnTo>
                        <a:lnTo>
                          <a:pt x="57" y="5"/>
                        </a:lnTo>
                        <a:lnTo>
                          <a:pt x="69" y="2"/>
                        </a:lnTo>
                        <a:lnTo>
                          <a:pt x="81" y="0"/>
                        </a:lnTo>
                        <a:lnTo>
                          <a:pt x="80" y="6"/>
                        </a:lnTo>
                        <a:lnTo>
                          <a:pt x="88" y="5"/>
                        </a:lnTo>
                        <a:lnTo>
                          <a:pt x="102" y="12"/>
                        </a:lnTo>
                        <a:lnTo>
                          <a:pt x="117" y="18"/>
                        </a:lnTo>
                        <a:lnTo>
                          <a:pt x="117" y="40"/>
                        </a:lnTo>
                        <a:lnTo>
                          <a:pt x="114" y="55"/>
                        </a:lnTo>
                        <a:lnTo>
                          <a:pt x="116" y="70"/>
                        </a:lnTo>
                        <a:lnTo>
                          <a:pt x="111" y="86"/>
                        </a:lnTo>
                        <a:lnTo>
                          <a:pt x="107" y="99"/>
                        </a:lnTo>
                        <a:lnTo>
                          <a:pt x="98" y="108"/>
                        </a:lnTo>
                        <a:lnTo>
                          <a:pt x="88" y="118"/>
                        </a:lnTo>
                        <a:lnTo>
                          <a:pt x="74" y="116"/>
                        </a:lnTo>
                        <a:lnTo>
                          <a:pt x="59" y="113"/>
                        </a:lnTo>
                        <a:lnTo>
                          <a:pt x="58" y="1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602" name="Freeform 121"/>
                  <p:cNvSpPr>
                    <a:spLocks noChangeAspect="1"/>
                  </p:cNvSpPr>
                  <p:nvPr/>
                </p:nvSpPr>
                <p:spPr bwMode="auto">
                  <a:xfrm>
                    <a:off x="2218" y="2072"/>
                    <a:ext cx="168" cy="159"/>
                  </a:xfrm>
                  <a:custGeom>
                    <a:avLst/>
                    <a:gdLst>
                      <a:gd name="T0" fmla="*/ 1 w 129"/>
                      <a:gd name="T1" fmla="*/ 453 h 120"/>
                      <a:gd name="T2" fmla="*/ 0 w 129"/>
                      <a:gd name="T3" fmla="*/ 492 h 120"/>
                      <a:gd name="T4" fmla="*/ 0 w 129"/>
                      <a:gd name="T5" fmla="*/ 453 h 120"/>
                      <a:gd name="T6" fmla="*/ 38 w 129"/>
                      <a:gd name="T7" fmla="*/ 363 h 120"/>
                      <a:gd name="T8" fmla="*/ 74 w 129"/>
                      <a:gd name="T9" fmla="*/ 277 h 120"/>
                      <a:gd name="T10" fmla="*/ 64 w 129"/>
                      <a:gd name="T11" fmla="*/ 281 h 120"/>
                      <a:gd name="T12" fmla="*/ 108 w 129"/>
                      <a:gd name="T13" fmla="*/ 227 h 120"/>
                      <a:gd name="T14" fmla="*/ 133 w 129"/>
                      <a:gd name="T15" fmla="*/ 172 h 120"/>
                      <a:gd name="T16" fmla="*/ 152 w 129"/>
                      <a:gd name="T17" fmla="*/ 114 h 120"/>
                      <a:gd name="T18" fmla="*/ 198 w 129"/>
                      <a:gd name="T19" fmla="*/ 70 h 120"/>
                      <a:gd name="T20" fmla="*/ 228 w 129"/>
                      <a:gd name="T21" fmla="*/ 0 h 120"/>
                      <a:gd name="T22" fmla="*/ 293 w 129"/>
                      <a:gd name="T23" fmla="*/ 0 h 120"/>
                      <a:gd name="T24" fmla="*/ 352 w 129"/>
                      <a:gd name="T25" fmla="*/ 0 h 120"/>
                      <a:gd name="T26" fmla="*/ 417 w 129"/>
                      <a:gd name="T27" fmla="*/ 0 h 120"/>
                      <a:gd name="T28" fmla="*/ 483 w 129"/>
                      <a:gd name="T29" fmla="*/ 0 h 120"/>
                      <a:gd name="T30" fmla="*/ 475 w 129"/>
                      <a:gd name="T31" fmla="*/ 28 h 120"/>
                      <a:gd name="T32" fmla="*/ 475 w 129"/>
                      <a:gd name="T33" fmla="*/ 115 h 120"/>
                      <a:gd name="T34" fmla="*/ 431 w 129"/>
                      <a:gd name="T35" fmla="*/ 115 h 120"/>
                      <a:gd name="T36" fmla="*/ 387 w 129"/>
                      <a:gd name="T37" fmla="*/ 115 h 120"/>
                      <a:gd name="T38" fmla="*/ 336 w 129"/>
                      <a:gd name="T39" fmla="*/ 115 h 120"/>
                      <a:gd name="T40" fmla="*/ 293 w 129"/>
                      <a:gd name="T41" fmla="*/ 115 h 120"/>
                      <a:gd name="T42" fmla="*/ 287 w 129"/>
                      <a:gd name="T43" fmla="*/ 209 h 120"/>
                      <a:gd name="T44" fmla="*/ 287 w 129"/>
                      <a:gd name="T45" fmla="*/ 301 h 120"/>
                      <a:gd name="T46" fmla="*/ 228 w 129"/>
                      <a:gd name="T47" fmla="*/ 330 h 120"/>
                      <a:gd name="T48" fmla="*/ 228 w 129"/>
                      <a:gd name="T49" fmla="*/ 391 h 120"/>
                      <a:gd name="T50" fmla="*/ 228 w 129"/>
                      <a:gd name="T51" fmla="*/ 453 h 120"/>
                      <a:gd name="T52" fmla="*/ 173 w 129"/>
                      <a:gd name="T53" fmla="*/ 453 h 120"/>
                      <a:gd name="T54" fmla="*/ 116 w 129"/>
                      <a:gd name="T55" fmla="*/ 453 h 120"/>
                      <a:gd name="T56" fmla="*/ 60 w 129"/>
                      <a:gd name="T57" fmla="*/ 453 h 120"/>
                      <a:gd name="T58" fmla="*/ 1 w 129"/>
                      <a:gd name="T59" fmla="*/ 453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
                      <a:gd name="T91" fmla="*/ 0 h 120"/>
                      <a:gd name="T92" fmla="*/ 129 w 129"/>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 h="120">
                        <a:moveTo>
                          <a:pt x="1" y="111"/>
                        </a:moveTo>
                        <a:lnTo>
                          <a:pt x="0" y="120"/>
                        </a:lnTo>
                        <a:lnTo>
                          <a:pt x="0" y="111"/>
                        </a:lnTo>
                        <a:lnTo>
                          <a:pt x="10" y="89"/>
                        </a:lnTo>
                        <a:lnTo>
                          <a:pt x="20" y="68"/>
                        </a:lnTo>
                        <a:lnTo>
                          <a:pt x="17" y="69"/>
                        </a:lnTo>
                        <a:lnTo>
                          <a:pt x="29" y="55"/>
                        </a:lnTo>
                        <a:lnTo>
                          <a:pt x="35" y="42"/>
                        </a:lnTo>
                        <a:lnTo>
                          <a:pt x="41" y="28"/>
                        </a:lnTo>
                        <a:lnTo>
                          <a:pt x="53" y="17"/>
                        </a:lnTo>
                        <a:lnTo>
                          <a:pt x="61" y="0"/>
                        </a:lnTo>
                        <a:lnTo>
                          <a:pt x="78" y="0"/>
                        </a:lnTo>
                        <a:lnTo>
                          <a:pt x="94" y="0"/>
                        </a:lnTo>
                        <a:lnTo>
                          <a:pt x="111" y="0"/>
                        </a:lnTo>
                        <a:lnTo>
                          <a:pt x="129" y="0"/>
                        </a:lnTo>
                        <a:lnTo>
                          <a:pt x="127" y="7"/>
                        </a:lnTo>
                        <a:lnTo>
                          <a:pt x="127" y="29"/>
                        </a:lnTo>
                        <a:lnTo>
                          <a:pt x="115" y="29"/>
                        </a:lnTo>
                        <a:lnTo>
                          <a:pt x="103" y="29"/>
                        </a:lnTo>
                        <a:lnTo>
                          <a:pt x="90" y="29"/>
                        </a:lnTo>
                        <a:lnTo>
                          <a:pt x="78" y="29"/>
                        </a:lnTo>
                        <a:lnTo>
                          <a:pt x="77" y="51"/>
                        </a:lnTo>
                        <a:lnTo>
                          <a:pt x="77" y="73"/>
                        </a:lnTo>
                        <a:lnTo>
                          <a:pt x="61" y="81"/>
                        </a:lnTo>
                        <a:lnTo>
                          <a:pt x="61" y="96"/>
                        </a:lnTo>
                        <a:lnTo>
                          <a:pt x="61" y="111"/>
                        </a:lnTo>
                        <a:lnTo>
                          <a:pt x="46" y="111"/>
                        </a:lnTo>
                        <a:lnTo>
                          <a:pt x="31" y="111"/>
                        </a:lnTo>
                        <a:lnTo>
                          <a:pt x="16" y="111"/>
                        </a:lnTo>
                        <a:lnTo>
                          <a:pt x="1" y="1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grpSp>
            <p:nvGrpSpPr>
              <p:cNvPr id="405" name="Group 122"/>
              <p:cNvGrpSpPr>
                <a:grpSpLocks/>
              </p:cNvGrpSpPr>
              <p:nvPr/>
            </p:nvGrpSpPr>
            <p:grpSpPr bwMode="auto">
              <a:xfrm>
                <a:off x="1223963" y="3280692"/>
                <a:ext cx="2038350" cy="2668588"/>
                <a:chOff x="387" y="1995"/>
                <a:chExt cx="1284" cy="1681"/>
              </a:xfrm>
              <a:solidFill>
                <a:srgbClr val="92D050"/>
              </a:solidFill>
            </p:grpSpPr>
            <p:grpSp>
              <p:nvGrpSpPr>
                <p:cNvPr id="522" name="Group 123"/>
                <p:cNvGrpSpPr>
                  <a:grpSpLocks noChangeAspect="1"/>
                </p:cNvGrpSpPr>
                <p:nvPr/>
              </p:nvGrpSpPr>
              <p:grpSpPr bwMode="auto">
                <a:xfrm>
                  <a:off x="724" y="2177"/>
                  <a:ext cx="406" cy="309"/>
                  <a:chOff x="868" y="2022"/>
                  <a:chExt cx="439" cy="326"/>
                </a:xfrm>
                <a:grpFill/>
              </p:grpSpPr>
              <p:sp>
                <p:nvSpPr>
                  <p:cNvPr id="544" name="Freeform 124"/>
                  <p:cNvSpPr>
                    <a:spLocks noChangeAspect="1"/>
                  </p:cNvSpPr>
                  <p:nvPr/>
                </p:nvSpPr>
                <p:spPr bwMode="auto">
                  <a:xfrm>
                    <a:off x="1027" y="2299"/>
                    <a:ext cx="58" cy="49"/>
                  </a:xfrm>
                  <a:custGeom>
                    <a:avLst/>
                    <a:gdLst>
                      <a:gd name="T0" fmla="*/ 0 w 49"/>
                      <a:gd name="T1" fmla="*/ 57 h 42"/>
                      <a:gd name="T2" fmla="*/ 1 w 49"/>
                      <a:gd name="T3" fmla="*/ 30 h 42"/>
                      <a:gd name="T4" fmla="*/ 1 w 49"/>
                      <a:gd name="T5" fmla="*/ 2 h 42"/>
                      <a:gd name="T6" fmla="*/ 15 w 49"/>
                      <a:gd name="T7" fmla="*/ 0 h 42"/>
                      <a:gd name="T8" fmla="*/ 25 w 49"/>
                      <a:gd name="T9" fmla="*/ 17 h 42"/>
                      <a:gd name="T10" fmla="*/ 39 w 49"/>
                      <a:gd name="T11" fmla="*/ 22 h 42"/>
                      <a:gd name="T12" fmla="*/ 53 w 49"/>
                      <a:gd name="T13" fmla="*/ 30 h 42"/>
                      <a:gd name="T14" fmla="*/ 99 w 49"/>
                      <a:gd name="T15" fmla="*/ 13 h 42"/>
                      <a:gd name="T16" fmla="*/ 107 w 49"/>
                      <a:gd name="T17" fmla="*/ 20 h 42"/>
                      <a:gd name="T18" fmla="*/ 115 w 49"/>
                      <a:gd name="T19" fmla="*/ 30 h 42"/>
                      <a:gd name="T20" fmla="*/ 89 w 49"/>
                      <a:gd name="T21" fmla="*/ 54 h 42"/>
                      <a:gd name="T22" fmla="*/ 102 w 49"/>
                      <a:gd name="T23" fmla="*/ 77 h 42"/>
                      <a:gd name="T24" fmla="*/ 71 w 49"/>
                      <a:gd name="T25" fmla="*/ 90 h 42"/>
                      <a:gd name="T26" fmla="*/ 64 w 49"/>
                      <a:gd name="T27" fmla="*/ 65 h 42"/>
                      <a:gd name="T28" fmla="*/ 62 w 49"/>
                      <a:gd name="T29" fmla="*/ 75 h 42"/>
                      <a:gd name="T30" fmla="*/ 43 w 49"/>
                      <a:gd name="T31" fmla="*/ 57 h 42"/>
                      <a:gd name="T32" fmla="*/ 8 w 49"/>
                      <a:gd name="T33" fmla="*/ 49 h 42"/>
                      <a:gd name="T34" fmla="*/ 0 w 49"/>
                      <a:gd name="T35" fmla="*/ 5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42"/>
                      <a:gd name="T56" fmla="*/ 49 w 4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42">
                        <a:moveTo>
                          <a:pt x="0" y="27"/>
                        </a:moveTo>
                        <a:lnTo>
                          <a:pt x="1" y="14"/>
                        </a:lnTo>
                        <a:lnTo>
                          <a:pt x="1" y="2"/>
                        </a:lnTo>
                        <a:lnTo>
                          <a:pt x="7" y="0"/>
                        </a:lnTo>
                        <a:lnTo>
                          <a:pt x="11" y="8"/>
                        </a:lnTo>
                        <a:lnTo>
                          <a:pt x="17" y="10"/>
                        </a:lnTo>
                        <a:lnTo>
                          <a:pt x="23" y="14"/>
                        </a:lnTo>
                        <a:lnTo>
                          <a:pt x="43" y="6"/>
                        </a:lnTo>
                        <a:lnTo>
                          <a:pt x="46" y="9"/>
                        </a:lnTo>
                        <a:lnTo>
                          <a:pt x="49" y="14"/>
                        </a:lnTo>
                        <a:lnTo>
                          <a:pt x="38" y="24"/>
                        </a:lnTo>
                        <a:lnTo>
                          <a:pt x="44" y="36"/>
                        </a:lnTo>
                        <a:lnTo>
                          <a:pt x="30" y="42"/>
                        </a:lnTo>
                        <a:lnTo>
                          <a:pt x="28" y="30"/>
                        </a:lnTo>
                        <a:lnTo>
                          <a:pt x="26" y="34"/>
                        </a:lnTo>
                        <a:lnTo>
                          <a:pt x="18" y="27"/>
                        </a:lnTo>
                        <a:lnTo>
                          <a:pt x="3" y="23"/>
                        </a:lnTo>
                        <a:lnTo>
                          <a:pt x="0" y="2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5" name="Freeform 125"/>
                  <p:cNvSpPr>
                    <a:spLocks noChangeAspect="1"/>
                  </p:cNvSpPr>
                  <p:nvPr/>
                </p:nvSpPr>
                <p:spPr bwMode="auto">
                  <a:xfrm>
                    <a:off x="1020" y="2022"/>
                    <a:ext cx="186" cy="67"/>
                  </a:xfrm>
                  <a:custGeom>
                    <a:avLst/>
                    <a:gdLst>
                      <a:gd name="T0" fmla="*/ 259 w 157"/>
                      <a:gd name="T1" fmla="*/ 54 h 57"/>
                      <a:gd name="T2" fmla="*/ 259 w 157"/>
                      <a:gd name="T3" fmla="*/ 55 h 57"/>
                      <a:gd name="T4" fmla="*/ 225 w 157"/>
                      <a:gd name="T5" fmla="*/ 39 h 57"/>
                      <a:gd name="T6" fmla="*/ 188 w 157"/>
                      <a:gd name="T7" fmla="*/ 21 h 57"/>
                      <a:gd name="T8" fmla="*/ 160 w 157"/>
                      <a:gd name="T9" fmla="*/ 9 h 57"/>
                      <a:gd name="T10" fmla="*/ 135 w 157"/>
                      <a:gd name="T11" fmla="*/ 2 h 57"/>
                      <a:gd name="T12" fmla="*/ 121 w 157"/>
                      <a:gd name="T13" fmla="*/ 0 h 57"/>
                      <a:gd name="T14" fmla="*/ 78 w 157"/>
                      <a:gd name="T15" fmla="*/ 9 h 57"/>
                      <a:gd name="T16" fmla="*/ 38 w 157"/>
                      <a:gd name="T17" fmla="*/ 18 h 57"/>
                      <a:gd name="T18" fmla="*/ 18 w 157"/>
                      <a:gd name="T19" fmla="*/ 42 h 57"/>
                      <a:gd name="T20" fmla="*/ 0 w 157"/>
                      <a:gd name="T21" fmla="*/ 54 h 57"/>
                      <a:gd name="T22" fmla="*/ 11 w 157"/>
                      <a:gd name="T23" fmla="*/ 49 h 57"/>
                      <a:gd name="T24" fmla="*/ 43 w 157"/>
                      <a:gd name="T25" fmla="*/ 39 h 57"/>
                      <a:gd name="T26" fmla="*/ 71 w 157"/>
                      <a:gd name="T27" fmla="*/ 25 h 57"/>
                      <a:gd name="T28" fmla="*/ 115 w 157"/>
                      <a:gd name="T29" fmla="*/ 22 h 57"/>
                      <a:gd name="T30" fmla="*/ 98 w 157"/>
                      <a:gd name="T31" fmla="*/ 29 h 57"/>
                      <a:gd name="T32" fmla="*/ 128 w 157"/>
                      <a:gd name="T33" fmla="*/ 40 h 57"/>
                      <a:gd name="T34" fmla="*/ 150 w 157"/>
                      <a:gd name="T35" fmla="*/ 46 h 57"/>
                      <a:gd name="T36" fmla="*/ 160 w 157"/>
                      <a:gd name="T37" fmla="*/ 49 h 57"/>
                      <a:gd name="T38" fmla="*/ 211 w 157"/>
                      <a:gd name="T39" fmla="*/ 62 h 57"/>
                      <a:gd name="T40" fmla="*/ 216 w 157"/>
                      <a:gd name="T41" fmla="*/ 86 h 57"/>
                      <a:gd name="T42" fmla="*/ 263 w 157"/>
                      <a:gd name="T43" fmla="*/ 105 h 57"/>
                      <a:gd name="T44" fmla="*/ 243 w 157"/>
                      <a:gd name="T45" fmla="*/ 128 h 57"/>
                      <a:gd name="T46" fmla="*/ 278 w 157"/>
                      <a:gd name="T47" fmla="*/ 127 h 57"/>
                      <a:gd name="T48" fmla="*/ 312 w 157"/>
                      <a:gd name="T49" fmla="*/ 127 h 57"/>
                      <a:gd name="T50" fmla="*/ 340 w 157"/>
                      <a:gd name="T51" fmla="*/ 120 h 57"/>
                      <a:gd name="T52" fmla="*/ 366 w 157"/>
                      <a:gd name="T53" fmla="*/ 118 h 57"/>
                      <a:gd name="T54" fmla="*/ 341 w 157"/>
                      <a:gd name="T55" fmla="*/ 105 h 57"/>
                      <a:gd name="T56" fmla="*/ 316 w 157"/>
                      <a:gd name="T57" fmla="*/ 92 h 57"/>
                      <a:gd name="T58" fmla="*/ 316 w 157"/>
                      <a:gd name="T59" fmla="*/ 80 h 57"/>
                      <a:gd name="T60" fmla="*/ 289 w 157"/>
                      <a:gd name="T61" fmla="*/ 73 h 57"/>
                      <a:gd name="T62" fmla="*/ 264 w 157"/>
                      <a:gd name="T63" fmla="*/ 62 h 57"/>
                      <a:gd name="T64" fmla="*/ 259 w 157"/>
                      <a:gd name="T65" fmla="*/ 5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57"/>
                      <a:gd name="T101" fmla="*/ 157 w 15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57">
                        <a:moveTo>
                          <a:pt x="111" y="24"/>
                        </a:moveTo>
                        <a:lnTo>
                          <a:pt x="111" y="25"/>
                        </a:lnTo>
                        <a:lnTo>
                          <a:pt x="96" y="17"/>
                        </a:lnTo>
                        <a:lnTo>
                          <a:pt x="80" y="9"/>
                        </a:lnTo>
                        <a:lnTo>
                          <a:pt x="68" y="4"/>
                        </a:lnTo>
                        <a:lnTo>
                          <a:pt x="57" y="2"/>
                        </a:lnTo>
                        <a:lnTo>
                          <a:pt x="52" y="0"/>
                        </a:lnTo>
                        <a:lnTo>
                          <a:pt x="34" y="4"/>
                        </a:lnTo>
                        <a:lnTo>
                          <a:pt x="16" y="8"/>
                        </a:lnTo>
                        <a:lnTo>
                          <a:pt x="8" y="19"/>
                        </a:lnTo>
                        <a:lnTo>
                          <a:pt x="0" y="24"/>
                        </a:lnTo>
                        <a:lnTo>
                          <a:pt x="5" y="22"/>
                        </a:lnTo>
                        <a:lnTo>
                          <a:pt x="18" y="17"/>
                        </a:lnTo>
                        <a:lnTo>
                          <a:pt x="30" y="11"/>
                        </a:lnTo>
                        <a:lnTo>
                          <a:pt x="49" y="10"/>
                        </a:lnTo>
                        <a:lnTo>
                          <a:pt x="42" y="13"/>
                        </a:lnTo>
                        <a:lnTo>
                          <a:pt x="55" y="18"/>
                        </a:lnTo>
                        <a:lnTo>
                          <a:pt x="64" y="20"/>
                        </a:lnTo>
                        <a:lnTo>
                          <a:pt x="68" y="22"/>
                        </a:lnTo>
                        <a:lnTo>
                          <a:pt x="90" y="27"/>
                        </a:lnTo>
                        <a:lnTo>
                          <a:pt x="93" y="38"/>
                        </a:lnTo>
                        <a:lnTo>
                          <a:pt x="112" y="47"/>
                        </a:lnTo>
                        <a:lnTo>
                          <a:pt x="104" y="57"/>
                        </a:lnTo>
                        <a:lnTo>
                          <a:pt x="119" y="56"/>
                        </a:lnTo>
                        <a:lnTo>
                          <a:pt x="133" y="56"/>
                        </a:lnTo>
                        <a:lnTo>
                          <a:pt x="145" y="54"/>
                        </a:lnTo>
                        <a:lnTo>
                          <a:pt x="157" y="52"/>
                        </a:lnTo>
                        <a:lnTo>
                          <a:pt x="146" y="47"/>
                        </a:lnTo>
                        <a:lnTo>
                          <a:pt x="135" y="41"/>
                        </a:lnTo>
                        <a:lnTo>
                          <a:pt x="135" y="36"/>
                        </a:lnTo>
                        <a:lnTo>
                          <a:pt x="124" y="32"/>
                        </a:lnTo>
                        <a:lnTo>
                          <a:pt x="113" y="27"/>
                        </a:lnTo>
                        <a:lnTo>
                          <a:pt x="111" y="2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6" name="Freeform 126"/>
                  <p:cNvSpPr>
                    <a:spLocks noChangeAspect="1"/>
                  </p:cNvSpPr>
                  <p:nvPr/>
                </p:nvSpPr>
                <p:spPr bwMode="auto">
                  <a:xfrm>
                    <a:off x="1242" y="2090"/>
                    <a:ext cx="65" cy="45"/>
                  </a:xfrm>
                  <a:custGeom>
                    <a:avLst/>
                    <a:gdLst>
                      <a:gd name="T0" fmla="*/ 9 w 55"/>
                      <a:gd name="T1" fmla="*/ 2 h 39"/>
                      <a:gd name="T2" fmla="*/ 2 w 55"/>
                      <a:gd name="T3" fmla="*/ 31 h 39"/>
                      <a:gd name="T4" fmla="*/ 0 w 55"/>
                      <a:gd name="T5" fmla="*/ 44 h 39"/>
                      <a:gd name="T6" fmla="*/ 1 w 55"/>
                      <a:gd name="T7" fmla="*/ 63 h 39"/>
                      <a:gd name="T8" fmla="*/ 11 w 55"/>
                      <a:gd name="T9" fmla="*/ 80 h 39"/>
                      <a:gd name="T10" fmla="*/ 30 w 55"/>
                      <a:gd name="T11" fmla="*/ 61 h 39"/>
                      <a:gd name="T12" fmla="*/ 46 w 55"/>
                      <a:gd name="T13" fmla="*/ 53 h 39"/>
                      <a:gd name="T14" fmla="*/ 64 w 55"/>
                      <a:gd name="T15" fmla="*/ 55 h 39"/>
                      <a:gd name="T16" fmla="*/ 109 w 55"/>
                      <a:gd name="T17" fmla="*/ 58 h 39"/>
                      <a:gd name="T18" fmla="*/ 128 w 55"/>
                      <a:gd name="T19" fmla="*/ 43 h 39"/>
                      <a:gd name="T20" fmla="*/ 87 w 55"/>
                      <a:gd name="T21" fmla="*/ 27 h 39"/>
                      <a:gd name="T22" fmla="*/ 93 w 55"/>
                      <a:gd name="T23" fmla="*/ 21 h 39"/>
                      <a:gd name="T24" fmla="*/ 74 w 55"/>
                      <a:gd name="T25" fmla="*/ 12 h 39"/>
                      <a:gd name="T26" fmla="*/ 28 w 55"/>
                      <a:gd name="T27" fmla="*/ 0 h 39"/>
                      <a:gd name="T28" fmla="*/ 9 w 55"/>
                      <a:gd name="T29" fmla="*/ 2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39"/>
                      <a:gd name="T47" fmla="*/ 55 w 55"/>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39">
                        <a:moveTo>
                          <a:pt x="4" y="2"/>
                        </a:moveTo>
                        <a:lnTo>
                          <a:pt x="2" y="15"/>
                        </a:lnTo>
                        <a:lnTo>
                          <a:pt x="0" y="22"/>
                        </a:lnTo>
                        <a:lnTo>
                          <a:pt x="1" y="31"/>
                        </a:lnTo>
                        <a:lnTo>
                          <a:pt x="5" y="39"/>
                        </a:lnTo>
                        <a:lnTo>
                          <a:pt x="13" y="30"/>
                        </a:lnTo>
                        <a:lnTo>
                          <a:pt x="20" y="26"/>
                        </a:lnTo>
                        <a:lnTo>
                          <a:pt x="28" y="27"/>
                        </a:lnTo>
                        <a:lnTo>
                          <a:pt x="47" y="28"/>
                        </a:lnTo>
                        <a:lnTo>
                          <a:pt x="55" y="21"/>
                        </a:lnTo>
                        <a:lnTo>
                          <a:pt x="38" y="13"/>
                        </a:lnTo>
                        <a:lnTo>
                          <a:pt x="41" y="10"/>
                        </a:lnTo>
                        <a:lnTo>
                          <a:pt x="32" y="6"/>
                        </a:lnTo>
                        <a:lnTo>
                          <a:pt x="12" y="0"/>
                        </a:lnTo>
                        <a:lnTo>
                          <a:pt x="4"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7" name="Freeform 127"/>
                  <p:cNvSpPr>
                    <a:spLocks noChangeAspect="1"/>
                  </p:cNvSpPr>
                  <p:nvPr/>
                </p:nvSpPr>
                <p:spPr bwMode="auto">
                  <a:xfrm>
                    <a:off x="1195" y="2090"/>
                    <a:ext cx="52" cy="36"/>
                  </a:xfrm>
                  <a:custGeom>
                    <a:avLst/>
                    <a:gdLst>
                      <a:gd name="T0" fmla="*/ 100 w 44"/>
                      <a:gd name="T1" fmla="*/ 2 h 31"/>
                      <a:gd name="T2" fmla="*/ 98 w 44"/>
                      <a:gd name="T3" fmla="*/ 31 h 31"/>
                      <a:gd name="T4" fmla="*/ 92 w 44"/>
                      <a:gd name="T5" fmla="*/ 48 h 31"/>
                      <a:gd name="T6" fmla="*/ 93 w 44"/>
                      <a:gd name="T7" fmla="*/ 66 h 31"/>
                      <a:gd name="T8" fmla="*/ 61 w 44"/>
                      <a:gd name="T9" fmla="*/ 65 h 31"/>
                      <a:gd name="T10" fmla="*/ 24 w 44"/>
                      <a:gd name="T11" fmla="*/ 65 h 31"/>
                      <a:gd name="T12" fmla="*/ 0 w 44"/>
                      <a:gd name="T13" fmla="*/ 52 h 31"/>
                      <a:gd name="T14" fmla="*/ 21 w 44"/>
                      <a:gd name="T15" fmla="*/ 48 h 31"/>
                      <a:gd name="T16" fmla="*/ 48 w 44"/>
                      <a:gd name="T17" fmla="*/ 49 h 31"/>
                      <a:gd name="T18" fmla="*/ 78 w 44"/>
                      <a:gd name="T19" fmla="*/ 49 h 31"/>
                      <a:gd name="T20" fmla="*/ 64 w 44"/>
                      <a:gd name="T21" fmla="*/ 22 h 31"/>
                      <a:gd name="T22" fmla="*/ 52 w 44"/>
                      <a:gd name="T23" fmla="*/ 10 h 31"/>
                      <a:gd name="T24" fmla="*/ 48 w 44"/>
                      <a:gd name="T25" fmla="*/ 0 h 31"/>
                      <a:gd name="T26" fmla="*/ 84 w 44"/>
                      <a:gd name="T27" fmla="*/ 1 h 31"/>
                      <a:gd name="T28" fmla="*/ 100 w 44"/>
                      <a:gd name="T29" fmla="*/ 2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1"/>
                      <a:gd name="T47" fmla="*/ 44 w 44"/>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1">
                        <a:moveTo>
                          <a:pt x="44" y="2"/>
                        </a:moveTo>
                        <a:lnTo>
                          <a:pt x="42" y="15"/>
                        </a:lnTo>
                        <a:lnTo>
                          <a:pt x="40" y="22"/>
                        </a:lnTo>
                        <a:lnTo>
                          <a:pt x="41" y="31"/>
                        </a:lnTo>
                        <a:lnTo>
                          <a:pt x="26" y="30"/>
                        </a:lnTo>
                        <a:lnTo>
                          <a:pt x="10" y="30"/>
                        </a:lnTo>
                        <a:lnTo>
                          <a:pt x="0" y="25"/>
                        </a:lnTo>
                        <a:lnTo>
                          <a:pt x="9" y="22"/>
                        </a:lnTo>
                        <a:lnTo>
                          <a:pt x="21" y="23"/>
                        </a:lnTo>
                        <a:lnTo>
                          <a:pt x="34" y="23"/>
                        </a:lnTo>
                        <a:lnTo>
                          <a:pt x="28" y="10"/>
                        </a:lnTo>
                        <a:lnTo>
                          <a:pt x="22" y="5"/>
                        </a:lnTo>
                        <a:lnTo>
                          <a:pt x="21" y="0"/>
                        </a:lnTo>
                        <a:lnTo>
                          <a:pt x="36" y="1"/>
                        </a:lnTo>
                        <a:lnTo>
                          <a:pt x="44"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8" name="Freeform 128"/>
                  <p:cNvSpPr>
                    <a:spLocks noChangeAspect="1"/>
                  </p:cNvSpPr>
                  <p:nvPr/>
                </p:nvSpPr>
                <p:spPr bwMode="auto">
                  <a:xfrm>
                    <a:off x="975" y="2268"/>
                    <a:ext cx="61" cy="62"/>
                  </a:xfrm>
                  <a:custGeom>
                    <a:avLst/>
                    <a:gdLst>
                      <a:gd name="T0" fmla="*/ 28 w 51"/>
                      <a:gd name="T1" fmla="*/ 58 h 53"/>
                      <a:gd name="T2" fmla="*/ 0 w 51"/>
                      <a:gd name="T3" fmla="*/ 26 h 53"/>
                      <a:gd name="T4" fmla="*/ 2 w 51"/>
                      <a:gd name="T5" fmla="*/ 11 h 53"/>
                      <a:gd name="T6" fmla="*/ 2 w 51"/>
                      <a:gd name="T7" fmla="*/ 2 h 53"/>
                      <a:gd name="T8" fmla="*/ 10 w 51"/>
                      <a:gd name="T9" fmla="*/ 0 h 53"/>
                      <a:gd name="T10" fmla="*/ 63 w 51"/>
                      <a:gd name="T11" fmla="*/ 11 h 53"/>
                      <a:gd name="T12" fmla="*/ 87 w 51"/>
                      <a:gd name="T13" fmla="*/ 2 h 53"/>
                      <a:gd name="T14" fmla="*/ 104 w 51"/>
                      <a:gd name="T15" fmla="*/ 30 h 53"/>
                      <a:gd name="T16" fmla="*/ 124 w 51"/>
                      <a:gd name="T17" fmla="*/ 56 h 53"/>
                      <a:gd name="T18" fmla="*/ 111 w 51"/>
                      <a:gd name="T19" fmla="*/ 63 h 53"/>
                      <a:gd name="T20" fmla="*/ 111 w 51"/>
                      <a:gd name="T21" fmla="*/ 88 h 53"/>
                      <a:gd name="T22" fmla="*/ 108 w 51"/>
                      <a:gd name="T23" fmla="*/ 116 h 53"/>
                      <a:gd name="T24" fmla="*/ 90 w 51"/>
                      <a:gd name="T25" fmla="*/ 90 h 53"/>
                      <a:gd name="T26" fmla="*/ 90 w 51"/>
                      <a:gd name="T27" fmla="*/ 102 h 53"/>
                      <a:gd name="T28" fmla="*/ 80 w 51"/>
                      <a:gd name="T29" fmla="*/ 90 h 53"/>
                      <a:gd name="T30" fmla="*/ 72 w 51"/>
                      <a:gd name="T31" fmla="*/ 67 h 53"/>
                      <a:gd name="T32" fmla="*/ 44 w 51"/>
                      <a:gd name="T33" fmla="*/ 50 h 53"/>
                      <a:gd name="T34" fmla="*/ 24 w 51"/>
                      <a:gd name="T35" fmla="*/ 30 h 53"/>
                      <a:gd name="T36" fmla="*/ 33 w 51"/>
                      <a:gd name="T37" fmla="*/ 54 h 53"/>
                      <a:gd name="T38" fmla="*/ 28 w 51"/>
                      <a:gd name="T39" fmla="*/ 58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53"/>
                      <a:gd name="T62" fmla="*/ 51 w 51"/>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53">
                        <a:moveTo>
                          <a:pt x="11" y="27"/>
                        </a:moveTo>
                        <a:lnTo>
                          <a:pt x="0" y="12"/>
                        </a:lnTo>
                        <a:lnTo>
                          <a:pt x="2" y="5"/>
                        </a:lnTo>
                        <a:lnTo>
                          <a:pt x="2" y="2"/>
                        </a:lnTo>
                        <a:lnTo>
                          <a:pt x="4" y="0"/>
                        </a:lnTo>
                        <a:lnTo>
                          <a:pt x="26" y="5"/>
                        </a:lnTo>
                        <a:lnTo>
                          <a:pt x="36" y="2"/>
                        </a:lnTo>
                        <a:lnTo>
                          <a:pt x="43" y="14"/>
                        </a:lnTo>
                        <a:lnTo>
                          <a:pt x="51" y="26"/>
                        </a:lnTo>
                        <a:lnTo>
                          <a:pt x="45" y="28"/>
                        </a:lnTo>
                        <a:lnTo>
                          <a:pt x="45" y="40"/>
                        </a:lnTo>
                        <a:lnTo>
                          <a:pt x="44" y="53"/>
                        </a:lnTo>
                        <a:lnTo>
                          <a:pt x="37" y="41"/>
                        </a:lnTo>
                        <a:lnTo>
                          <a:pt x="37" y="46"/>
                        </a:lnTo>
                        <a:lnTo>
                          <a:pt x="33" y="41"/>
                        </a:lnTo>
                        <a:lnTo>
                          <a:pt x="29" y="31"/>
                        </a:lnTo>
                        <a:lnTo>
                          <a:pt x="18" y="23"/>
                        </a:lnTo>
                        <a:lnTo>
                          <a:pt x="10" y="14"/>
                        </a:lnTo>
                        <a:lnTo>
                          <a:pt x="13" y="24"/>
                        </a:lnTo>
                        <a:lnTo>
                          <a:pt x="11" y="2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9" name="Freeform 129"/>
                  <p:cNvSpPr>
                    <a:spLocks noChangeAspect="1"/>
                  </p:cNvSpPr>
                  <p:nvPr/>
                </p:nvSpPr>
                <p:spPr bwMode="auto">
                  <a:xfrm>
                    <a:off x="906" y="2199"/>
                    <a:ext cx="41" cy="27"/>
                  </a:xfrm>
                  <a:custGeom>
                    <a:avLst/>
                    <a:gdLst>
                      <a:gd name="T0" fmla="*/ 74 w 35"/>
                      <a:gd name="T1" fmla="*/ 40 h 23"/>
                      <a:gd name="T2" fmla="*/ 66 w 35"/>
                      <a:gd name="T3" fmla="*/ 53 h 23"/>
                      <a:gd name="T4" fmla="*/ 50 w 35"/>
                      <a:gd name="T5" fmla="*/ 47 h 23"/>
                      <a:gd name="T6" fmla="*/ 25 w 35"/>
                      <a:gd name="T7" fmla="*/ 38 h 23"/>
                      <a:gd name="T8" fmla="*/ 0 w 35"/>
                      <a:gd name="T9" fmla="*/ 26 h 23"/>
                      <a:gd name="T10" fmla="*/ 26 w 35"/>
                      <a:gd name="T11" fmla="*/ 0 h 23"/>
                      <a:gd name="T12" fmla="*/ 48 w 35"/>
                      <a:gd name="T13" fmla="*/ 18 h 23"/>
                      <a:gd name="T14" fmla="*/ 77 w 35"/>
                      <a:gd name="T15" fmla="*/ 22 h 23"/>
                      <a:gd name="T16" fmla="*/ 74 w 35"/>
                      <a:gd name="T17" fmla="*/ 4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23"/>
                      <a:gd name="T29" fmla="*/ 35 w 3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23">
                        <a:moveTo>
                          <a:pt x="33" y="18"/>
                        </a:moveTo>
                        <a:lnTo>
                          <a:pt x="30" y="23"/>
                        </a:lnTo>
                        <a:lnTo>
                          <a:pt x="23" y="21"/>
                        </a:lnTo>
                        <a:lnTo>
                          <a:pt x="11" y="17"/>
                        </a:lnTo>
                        <a:lnTo>
                          <a:pt x="0" y="12"/>
                        </a:lnTo>
                        <a:lnTo>
                          <a:pt x="12" y="0"/>
                        </a:lnTo>
                        <a:lnTo>
                          <a:pt x="22" y="8"/>
                        </a:lnTo>
                        <a:lnTo>
                          <a:pt x="35" y="10"/>
                        </a:lnTo>
                        <a:lnTo>
                          <a:pt x="33"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0" name="Freeform 130"/>
                  <p:cNvSpPr>
                    <a:spLocks noChangeAspect="1"/>
                  </p:cNvSpPr>
                  <p:nvPr/>
                </p:nvSpPr>
                <p:spPr bwMode="auto">
                  <a:xfrm>
                    <a:off x="920" y="2170"/>
                    <a:ext cx="113" cy="60"/>
                  </a:xfrm>
                  <a:custGeom>
                    <a:avLst/>
                    <a:gdLst>
                      <a:gd name="T0" fmla="*/ 117 w 96"/>
                      <a:gd name="T1" fmla="*/ 76 h 51"/>
                      <a:gd name="T2" fmla="*/ 104 w 96"/>
                      <a:gd name="T3" fmla="*/ 80 h 51"/>
                      <a:gd name="T4" fmla="*/ 88 w 96"/>
                      <a:gd name="T5" fmla="*/ 89 h 51"/>
                      <a:gd name="T6" fmla="*/ 75 w 96"/>
                      <a:gd name="T7" fmla="*/ 116 h 51"/>
                      <a:gd name="T8" fmla="*/ 65 w 96"/>
                      <a:gd name="T9" fmla="*/ 116 h 51"/>
                      <a:gd name="T10" fmla="*/ 64 w 96"/>
                      <a:gd name="T11" fmla="*/ 101 h 51"/>
                      <a:gd name="T12" fmla="*/ 47 w 96"/>
                      <a:gd name="T13" fmla="*/ 99 h 51"/>
                      <a:gd name="T14" fmla="*/ 53 w 96"/>
                      <a:gd name="T15" fmla="*/ 78 h 51"/>
                      <a:gd name="T16" fmla="*/ 22 w 96"/>
                      <a:gd name="T17" fmla="*/ 75 h 51"/>
                      <a:gd name="T18" fmla="*/ 0 w 96"/>
                      <a:gd name="T19" fmla="*/ 55 h 51"/>
                      <a:gd name="T20" fmla="*/ 22 w 96"/>
                      <a:gd name="T21" fmla="*/ 26 h 51"/>
                      <a:gd name="T22" fmla="*/ 46 w 96"/>
                      <a:gd name="T23" fmla="*/ 8 h 51"/>
                      <a:gd name="T24" fmla="*/ 53 w 96"/>
                      <a:gd name="T25" fmla="*/ 8 h 51"/>
                      <a:gd name="T26" fmla="*/ 80 w 96"/>
                      <a:gd name="T27" fmla="*/ 2 h 51"/>
                      <a:gd name="T28" fmla="*/ 117 w 96"/>
                      <a:gd name="T29" fmla="*/ 0 h 51"/>
                      <a:gd name="T30" fmla="*/ 141 w 96"/>
                      <a:gd name="T31" fmla="*/ 1 h 51"/>
                      <a:gd name="T32" fmla="*/ 172 w 96"/>
                      <a:gd name="T33" fmla="*/ 1 h 51"/>
                      <a:gd name="T34" fmla="*/ 194 w 96"/>
                      <a:gd name="T35" fmla="*/ 15 h 51"/>
                      <a:gd name="T36" fmla="*/ 187 w 96"/>
                      <a:gd name="T37" fmla="*/ 13 h 51"/>
                      <a:gd name="T38" fmla="*/ 193 w 96"/>
                      <a:gd name="T39" fmla="*/ 22 h 51"/>
                      <a:gd name="T40" fmla="*/ 204 w 96"/>
                      <a:gd name="T41" fmla="*/ 22 h 51"/>
                      <a:gd name="T42" fmla="*/ 218 w 96"/>
                      <a:gd name="T43" fmla="*/ 36 h 51"/>
                      <a:gd name="T44" fmla="*/ 191 w 96"/>
                      <a:gd name="T45" fmla="*/ 40 h 51"/>
                      <a:gd name="T46" fmla="*/ 162 w 96"/>
                      <a:gd name="T47" fmla="*/ 46 h 51"/>
                      <a:gd name="T48" fmla="*/ 117 w 96"/>
                      <a:gd name="T49" fmla="*/ 7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51"/>
                      <a:gd name="T77" fmla="*/ 96 w 9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51">
                        <a:moveTo>
                          <a:pt x="51" y="34"/>
                        </a:moveTo>
                        <a:lnTo>
                          <a:pt x="46" y="36"/>
                        </a:lnTo>
                        <a:lnTo>
                          <a:pt x="39" y="40"/>
                        </a:lnTo>
                        <a:lnTo>
                          <a:pt x="33" y="51"/>
                        </a:lnTo>
                        <a:lnTo>
                          <a:pt x="29" y="51"/>
                        </a:lnTo>
                        <a:lnTo>
                          <a:pt x="28" y="45"/>
                        </a:lnTo>
                        <a:lnTo>
                          <a:pt x="21" y="43"/>
                        </a:lnTo>
                        <a:lnTo>
                          <a:pt x="23" y="35"/>
                        </a:lnTo>
                        <a:lnTo>
                          <a:pt x="10" y="33"/>
                        </a:lnTo>
                        <a:lnTo>
                          <a:pt x="0" y="25"/>
                        </a:lnTo>
                        <a:lnTo>
                          <a:pt x="10" y="12"/>
                        </a:lnTo>
                        <a:lnTo>
                          <a:pt x="20" y="3"/>
                        </a:lnTo>
                        <a:lnTo>
                          <a:pt x="23" y="3"/>
                        </a:lnTo>
                        <a:lnTo>
                          <a:pt x="36" y="2"/>
                        </a:lnTo>
                        <a:lnTo>
                          <a:pt x="51" y="0"/>
                        </a:lnTo>
                        <a:lnTo>
                          <a:pt x="63" y="1"/>
                        </a:lnTo>
                        <a:lnTo>
                          <a:pt x="76" y="1"/>
                        </a:lnTo>
                        <a:lnTo>
                          <a:pt x="86" y="7"/>
                        </a:lnTo>
                        <a:lnTo>
                          <a:pt x="83" y="6"/>
                        </a:lnTo>
                        <a:lnTo>
                          <a:pt x="85" y="10"/>
                        </a:lnTo>
                        <a:lnTo>
                          <a:pt x="90" y="10"/>
                        </a:lnTo>
                        <a:lnTo>
                          <a:pt x="96" y="16"/>
                        </a:lnTo>
                        <a:lnTo>
                          <a:pt x="84" y="18"/>
                        </a:lnTo>
                        <a:lnTo>
                          <a:pt x="71" y="20"/>
                        </a:lnTo>
                        <a:lnTo>
                          <a:pt x="51" y="3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1" name="Freeform 131"/>
                  <p:cNvSpPr>
                    <a:spLocks noChangeAspect="1"/>
                  </p:cNvSpPr>
                  <p:nvPr/>
                </p:nvSpPr>
                <p:spPr bwMode="auto">
                  <a:xfrm>
                    <a:off x="948" y="2189"/>
                    <a:ext cx="85" cy="85"/>
                  </a:xfrm>
                  <a:custGeom>
                    <a:avLst/>
                    <a:gdLst>
                      <a:gd name="T0" fmla="*/ 63 w 72"/>
                      <a:gd name="T1" fmla="*/ 38 h 73"/>
                      <a:gd name="T2" fmla="*/ 52 w 72"/>
                      <a:gd name="T3" fmla="*/ 42 h 73"/>
                      <a:gd name="T4" fmla="*/ 35 w 72"/>
                      <a:gd name="T5" fmla="*/ 51 h 73"/>
                      <a:gd name="T6" fmla="*/ 21 w 72"/>
                      <a:gd name="T7" fmla="*/ 76 h 73"/>
                      <a:gd name="T8" fmla="*/ 11 w 72"/>
                      <a:gd name="T9" fmla="*/ 76 h 73"/>
                      <a:gd name="T10" fmla="*/ 0 w 72"/>
                      <a:gd name="T11" fmla="*/ 77 h 73"/>
                      <a:gd name="T12" fmla="*/ 33 w 72"/>
                      <a:gd name="T13" fmla="*/ 113 h 73"/>
                      <a:gd name="T14" fmla="*/ 63 w 72"/>
                      <a:gd name="T15" fmla="*/ 146 h 73"/>
                      <a:gd name="T16" fmla="*/ 111 w 72"/>
                      <a:gd name="T17" fmla="*/ 156 h 73"/>
                      <a:gd name="T18" fmla="*/ 137 w 72"/>
                      <a:gd name="T19" fmla="*/ 150 h 73"/>
                      <a:gd name="T20" fmla="*/ 137 w 72"/>
                      <a:gd name="T21" fmla="*/ 129 h 73"/>
                      <a:gd name="T22" fmla="*/ 137 w 72"/>
                      <a:gd name="T23" fmla="*/ 108 h 73"/>
                      <a:gd name="T24" fmla="*/ 142 w 72"/>
                      <a:gd name="T25" fmla="*/ 88 h 73"/>
                      <a:gd name="T26" fmla="*/ 144 w 72"/>
                      <a:gd name="T27" fmla="*/ 93 h 73"/>
                      <a:gd name="T28" fmla="*/ 149 w 72"/>
                      <a:gd name="T29" fmla="*/ 65 h 73"/>
                      <a:gd name="T30" fmla="*/ 153 w 72"/>
                      <a:gd name="T31" fmla="*/ 35 h 73"/>
                      <a:gd name="T32" fmla="*/ 155 w 72"/>
                      <a:gd name="T33" fmla="*/ 3 h 73"/>
                      <a:gd name="T34" fmla="*/ 164 w 72"/>
                      <a:gd name="T35" fmla="*/ 0 h 73"/>
                      <a:gd name="T36" fmla="*/ 138 w 72"/>
                      <a:gd name="T37" fmla="*/ 2 h 73"/>
                      <a:gd name="T38" fmla="*/ 107 w 72"/>
                      <a:gd name="T39" fmla="*/ 9 h 73"/>
                      <a:gd name="T40" fmla="*/ 63 w 72"/>
                      <a:gd name="T41" fmla="*/ 38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27" y="18"/>
                        </a:moveTo>
                        <a:lnTo>
                          <a:pt x="22" y="20"/>
                        </a:lnTo>
                        <a:lnTo>
                          <a:pt x="15" y="24"/>
                        </a:lnTo>
                        <a:lnTo>
                          <a:pt x="9" y="35"/>
                        </a:lnTo>
                        <a:lnTo>
                          <a:pt x="5" y="35"/>
                        </a:lnTo>
                        <a:lnTo>
                          <a:pt x="0" y="36"/>
                        </a:lnTo>
                        <a:lnTo>
                          <a:pt x="14" y="52"/>
                        </a:lnTo>
                        <a:lnTo>
                          <a:pt x="27" y="68"/>
                        </a:lnTo>
                        <a:lnTo>
                          <a:pt x="49" y="73"/>
                        </a:lnTo>
                        <a:lnTo>
                          <a:pt x="59" y="70"/>
                        </a:lnTo>
                        <a:lnTo>
                          <a:pt x="59" y="60"/>
                        </a:lnTo>
                        <a:lnTo>
                          <a:pt x="59" y="51"/>
                        </a:lnTo>
                        <a:lnTo>
                          <a:pt x="62" y="41"/>
                        </a:lnTo>
                        <a:lnTo>
                          <a:pt x="63" y="44"/>
                        </a:lnTo>
                        <a:lnTo>
                          <a:pt x="65" y="30"/>
                        </a:lnTo>
                        <a:lnTo>
                          <a:pt x="67" y="16"/>
                        </a:lnTo>
                        <a:lnTo>
                          <a:pt x="68" y="3"/>
                        </a:lnTo>
                        <a:lnTo>
                          <a:pt x="72" y="0"/>
                        </a:lnTo>
                        <a:lnTo>
                          <a:pt x="60" y="2"/>
                        </a:lnTo>
                        <a:lnTo>
                          <a:pt x="47" y="4"/>
                        </a:lnTo>
                        <a:lnTo>
                          <a:pt x="27"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2" name="Freeform 132"/>
                  <p:cNvSpPr>
                    <a:spLocks noChangeAspect="1"/>
                  </p:cNvSpPr>
                  <p:nvPr/>
                </p:nvSpPr>
                <p:spPr bwMode="auto">
                  <a:xfrm>
                    <a:off x="926" y="2118"/>
                    <a:ext cx="24" cy="52"/>
                  </a:xfrm>
                  <a:custGeom>
                    <a:avLst/>
                    <a:gdLst>
                      <a:gd name="T0" fmla="*/ 24 w 21"/>
                      <a:gd name="T1" fmla="*/ 76 h 45"/>
                      <a:gd name="T2" fmla="*/ 10 w 21"/>
                      <a:gd name="T3" fmla="*/ 92 h 45"/>
                      <a:gd name="T4" fmla="*/ 0 w 21"/>
                      <a:gd name="T5" fmla="*/ 92 h 45"/>
                      <a:gd name="T6" fmla="*/ 3 w 21"/>
                      <a:gd name="T7" fmla="*/ 60 h 45"/>
                      <a:gd name="T8" fmla="*/ 11 w 21"/>
                      <a:gd name="T9" fmla="*/ 24 h 45"/>
                      <a:gd name="T10" fmla="*/ 39 w 21"/>
                      <a:gd name="T11" fmla="*/ 0 h 45"/>
                      <a:gd name="T12" fmla="*/ 40 w 21"/>
                      <a:gd name="T13" fmla="*/ 3 h 45"/>
                      <a:gd name="T14" fmla="*/ 31 w 21"/>
                      <a:gd name="T15" fmla="*/ 39 h 45"/>
                      <a:gd name="T16" fmla="*/ 24 w 21"/>
                      <a:gd name="T17" fmla="*/ 7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5"/>
                      <a:gd name="T29" fmla="*/ 21 w 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5">
                        <a:moveTo>
                          <a:pt x="12" y="36"/>
                        </a:moveTo>
                        <a:lnTo>
                          <a:pt x="5" y="45"/>
                        </a:lnTo>
                        <a:lnTo>
                          <a:pt x="0" y="45"/>
                        </a:lnTo>
                        <a:lnTo>
                          <a:pt x="3" y="29"/>
                        </a:lnTo>
                        <a:lnTo>
                          <a:pt x="6" y="12"/>
                        </a:lnTo>
                        <a:lnTo>
                          <a:pt x="20" y="0"/>
                        </a:lnTo>
                        <a:lnTo>
                          <a:pt x="21" y="3"/>
                        </a:lnTo>
                        <a:lnTo>
                          <a:pt x="16" y="19"/>
                        </a:lnTo>
                        <a:lnTo>
                          <a:pt x="12" y="3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53" name="Freeform 133"/>
                  <p:cNvSpPr>
                    <a:spLocks noChangeAspect="1"/>
                  </p:cNvSpPr>
                  <p:nvPr/>
                </p:nvSpPr>
                <p:spPr bwMode="auto">
                  <a:xfrm>
                    <a:off x="868" y="2132"/>
                    <a:ext cx="75" cy="81"/>
                  </a:xfrm>
                  <a:custGeom>
                    <a:avLst/>
                    <a:gdLst>
                      <a:gd name="T0" fmla="*/ 15 w 64"/>
                      <a:gd name="T1" fmla="*/ 130 h 70"/>
                      <a:gd name="T2" fmla="*/ 0 w 64"/>
                      <a:gd name="T3" fmla="*/ 117 h 70"/>
                      <a:gd name="T4" fmla="*/ 2 w 64"/>
                      <a:gd name="T5" fmla="*/ 90 h 70"/>
                      <a:gd name="T6" fmla="*/ 25 w 64"/>
                      <a:gd name="T7" fmla="*/ 62 h 70"/>
                      <a:gd name="T8" fmla="*/ 67 w 64"/>
                      <a:gd name="T9" fmla="*/ 57 h 70"/>
                      <a:gd name="T10" fmla="*/ 47 w 64"/>
                      <a:gd name="T11" fmla="*/ 22 h 70"/>
                      <a:gd name="T12" fmla="*/ 55 w 64"/>
                      <a:gd name="T13" fmla="*/ 19 h 70"/>
                      <a:gd name="T14" fmla="*/ 62 w 64"/>
                      <a:gd name="T15" fmla="*/ 0 h 70"/>
                      <a:gd name="T16" fmla="*/ 90 w 64"/>
                      <a:gd name="T17" fmla="*/ 0 h 70"/>
                      <a:gd name="T18" fmla="*/ 121 w 64"/>
                      <a:gd name="T19" fmla="*/ 0 h 70"/>
                      <a:gd name="T20" fmla="*/ 114 w 64"/>
                      <a:gd name="T21" fmla="*/ 36 h 70"/>
                      <a:gd name="T22" fmla="*/ 109 w 64"/>
                      <a:gd name="T23" fmla="*/ 68 h 70"/>
                      <a:gd name="T24" fmla="*/ 120 w 64"/>
                      <a:gd name="T25" fmla="*/ 68 h 70"/>
                      <a:gd name="T26" fmla="*/ 130 w 64"/>
                      <a:gd name="T27" fmla="*/ 69 h 70"/>
                      <a:gd name="T28" fmla="*/ 142 w 64"/>
                      <a:gd name="T29" fmla="*/ 76 h 70"/>
                      <a:gd name="T30" fmla="*/ 120 w 64"/>
                      <a:gd name="T31" fmla="*/ 93 h 70"/>
                      <a:gd name="T32" fmla="*/ 97 w 64"/>
                      <a:gd name="T33" fmla="*/ 120 h 70"/>
                      <a:gd name="T34" fmla="*/ 73 w 64"/>
                      <a:gd name="T35" fmla="*/ 146 h 70"/>
                      <a:gd name="T36" fmla="*/ 41 w 64"/>
                      <a:gd name="T37" fmla="*/ 137 h 70"/>
                      <a:gd name="T38" fmla="*/ 15 w 64"/>
                      <a:gd name="T39" fmla="*/ 130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70"/>
                      <a:gd name="T62" fmla="*/ 64 w 64"/>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70">
                        <a:moveTo>
                          <a:pt x="7" y="63"/>
                        </a:moveTo>
                        <a:lnTo>
                          <a:pt x="0" y="56"/>
                        </a:lnTo>
                        <a:lnTo>
                          <a:pt x="2" y="43"/>
                        </a:lnTo>
                        <a:lnTo>
                          <a:pt x="11" y="30"/>
                        </a:lnTo>
                        <a:lnTo>
                          <a:pt x="31" y="27"/>
                        </a:lnTo>
                        <a:lnTo>
                          <a:pt x="21" y="10"/>
                        </a:lnTo>
                        <a:lnTo>
                          <a:pt x="25" y="9"/>
                        </a:lnTo>
                        <a:lnTo>
                          <a:pt x="27" y="0"/>
                        </a:lnTo>
                        <a:lnTo>
                          <a:pt x="41" y="0"/>
                        </a:lnTo>
                        <a:lnTo>
                          <a:pt x="55" y="0"/>
                        </a:lnTo>
                        <a:lnTo>
                          <a:pt x="52" y="17"/>
                        </a:lnTo>
                        <a:lnTo>
                          <a:pt x="49" y="33"/>
                        </a:lnTo>
                        <a:lnTo>
                          <a:pt x="54" y="33"/>
                        </a:lnTo>
                        <a:lnTo>
                          <a:pt x="59" y="34"/>
                        </a:lnTo>
                        <a:lnTo>
                          <a:pt x="64" y="36"/>
                        </a:lnTo>
                        <a:lnTo>
                          <a:pt x="54" y="45"/>
                        </a:lnTo>
                        <a:lnTo>
                          <a:pt x="44" y="58"/>
                        </a:lnTo>
                        <a:lnTo>
                          <a:pt x="32" y="70"/>
                        </a:lnTo>
                        <a:lnTo>
                          <a:pt x="19" y="66"/>
                        </a:lnTo>
                        <a:lnTo>
                          <a:pt x="7" y="6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523" name="Group 134"/>
                <p:cNvGrpSpPr>
                  <a:grpSpLocks noChangeAspect="1"/>
                </p:cNvGrpSpPr>
                <p:nvPr/>
              </p:nvGrpSpPr>
              <p:grpSpPr bwMode="auto">
                <a:xfrm>
                  <a:off x="888" y="2388"/>
                  <a:ext cx="783" cy="1288"/>
                  <a:chOff x="1053" y="2243"/>
                  <a:chExt cx="846" cy="1357"/>
                </a:xfrm>
                <a:grpFill/>
              </p:grpSpPr>
              <p:sp>
                <p:nvSpPr>
                  <p:cNvPr id="525" name="Freeform 135"/>
                  <p:cNvSpPr>
                    <a:spLocks noChangeAspect="1"/>
                  </p:cNvSpPr>
                  <p:nvPr/>
                </p:nvSpPr>
                <p:spPr bwMode="auto">
                  <a:xfrm>
                    <a:off x="1086" y="2301"/>
                    <a:ext cx="43" cy="45"/>
                  </a:xfrm>
                  <a:custGeom>
                    <a:avLst/>
                    <a:gdLst>
                      <a:gd name="T0" fmla="*/ 51 w 36"/>
                      <a:gd name="T1" fmla="*/ 44 h 39"/>
                      <a:gd name="T2" fmla="*/ 63 w 36"/>
                      <a:gd name="T3" fmla="*/ 44 h 39"/>
                      <a:gd name="T4" fmla="*/ 60 w 36"/>
                      <a:gd name="T5" fmla="*/ 37 h 39"/>
                      <a:gd name="T6" fmla="*/ 50 w 36"/>
                      <a:gd name="T7" fmla="*/ 36 h 39"/>
                      <a:gd name="T8" fmla="*/ 37 w 36"/>
                      <a:gd name="T9" fmla="*/ 27 h 39"/>
                      <a:gd name="T10" fmla="*/ 12 w 36"/>
                      <a:gd name="T11" fmla="*/ 16 h 39"/>
                      <a:gd name="T12" fmla="*/ 0 w 36"/>
                      <a:gd name="T13" fmla="*/ 9 h 39"/>
                      <a:gd name="T14" fmla="*/ 0 w 36"/>
                      <a:gd name="T15" fmla="*/ 0 h 39"/>
                      <a:gd name="T16" fmla="*/ 35 w 36"/>
                      <a:gd name="T17" fmla="*/ 0 h 39"/>
                      <a:gd name="T18" fmla="*/ 61 w 36"/>
                      <a:gd name="T19" fmla="*/ 16 h 39"/>
                      <a:gd name="T20" fmla="*/ 87 w 36"/>
                      <a:gd name="T21" fmla="*/ 28 h 39"/>
                      <a:gd name="T22" fmla="*/ 87 w 36"/>
                      <a:gd name="T23" fmla="*/ 55 h 39"/>
                      <a:gd name="T24" fmla="*/ 73 w 36"/>
                      <a:gd name="T25" fmla="*/ 63 h 39"/>
                      <a:gd name="T26" fmla="*/ 63 w 36"/>
                      <a:gd name="T27" fmla="*/ 80 h 39"/>
                      <a:gd name="T28" fmla="*/ 54 w 36"/>
                      <a:gd name="T29" fmla="*/ 68 h 39"/>
                      <a:gd name="T30" fmla="*/ 51 w 36"/>
                      <a:gd name="T31" fmla="*/ 44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39"/>
                      <a:gd name="T50" fmla="*/ 36 w 36"/>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39">
                        <a:moveTo>
                          <a:pt x="21" y="22"/>
                        </a:moveTo>
                        <a:lnTo>
                          <a:pt x="26" y="22"/>
                        </a:lnTo>
                        <a:lnTo>
                          <a:pt x="24" y="18"/>
                        </a:lnTo>
                        <a:lnTo>
                          <a:pt x="20" y="17"/>
                        </a:lnTo>
                        <a:lnTo>
                          <a:pt x="15" y="13"/>
                        </a:lnTo>
                        <a:lnTo>
                          <a:pt x="5" y="8"/>
                        </a:lnTo>
                        <a:lnTo>
                          <a:pt x="0" y="4"/>
                        </a:lnTo>
                        <a:lnTo>
                          <a:pt x="0" y="0"/>
                        </a:lnTo>
                        <a:lnTo>
                          <a:pt x="14" y="0"/>
                        </a:lnTo>
                        <a:lnTo>
                          <a:pt x="25" y="8"/>
                        </a:lnTo>
                        <a:lnTo>
                          <a:pt x="36" y="14"/>
                        </a:lnTo>
                        <a:lnTo>
                          <a:pt x="36" y="27"/>
                        </a:lnTo>
                        <a:lnTo>
                          <a:pt x="30" y="31"/>
                        </a:lnTo>
                        <a:lnTo>
                          <a:pt x="26" y="39"/>
                        </a:lnTo>
                        <a:lnTo>
                          <a:pt x="23" y="33"/>
                        </a:lnTo>
                        <a:lnTo>
                          <a:pt x="21" y="2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6" name="Freeform 136"/>
                  <p:cNvSpPr>
                    <a:spLocks noChangeAspect="1"/>
                  </p:cNvSpPr>
                  <p:nvPr/>
                </p:nvSpPr>
                <p:spPr bwMode="auto">
                  <a:xfrm>
                    <a:off x="1537" y="2377"/>
                    <a:ext cx="55" cy="73"/>
                  </a:xfrm>
                  <a:custGeom>
                    <a:avLst/>
                    <a:gdLst>
                      <a:gd name="T0" fmla="*/ 87 w 46"/>
                      <a:gd name="T1" fmla="*/ 36 h 63"/>
                      <a:gd name="T2" fmla="*/ 51 w 46"/>
                      <a:gd name="T3" fmla="*/ 9 h 63"/>
                      <a:gd name="T4" fmla="*/ 24 w 46"/>
                      <a:gd name="T5" fmla="*/ 0 h 63"/>
                      <a:gd name="T6" fmla="*/ 17 w 46"/>
                      <a:gd name="T7" fmla="*/ 14 h 63"/>
                      <a:gd name="T8" fmla="*/ 8 w 46"/>
                      <a:gd name="T9" fmla="*/ 43 h 63"/>
                      <a:gd name="T10" fmla="*/ 20 w 46"/>
                      <a:gd name="T11" fmla="*/ 88 h 63"/>
                      <a:gd name="T12" fmla="*/ 0 w 46"/>
                      <a:gd name="T13" fmla="*/ 124 h 63"/>
                      <a:gd name="T14" fmla="*/ 24 w 46"/>
                      <a:gd name="T15" fmla="*/ 127 h 63"/>
                      <a:gd name="T16" fmla="*/ 61 w 46"/>
                      <a:gd name="T17" fmla="*/ 132 h 63"/>
                      <a:gd name="T18" fmla="*/ 86 w 46"/>
                      <a:gd name="T19" fmla="*/ 95 h 63"/>
                      <a:gd name="T20" fmla="*/ 112 w 46"/>
                      <a:gd name="T21" fmla="*/ 60 h 63"/>
                      <a:gd name="T22" fmla="*/ 102 w 46"/>
                      <a:gd name="T23" fmla="*/ 42 h 63"/>
                      <a:gd name="T24" fmla="*/ 102 w 46"/>
                      <a:gd name="T25" fmla="*/ 49 h 63"/>
                      <a:gd name="T26" fmla="*/ 87 w 46"/>
                      <a:gd name="T27" fmla="*/ 3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63"/>
                      <a:gd name="T44" fmla="*/ 46 w 46"/>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63">
                        <a:moveTo>
                          <a:pt x="36" y="17"/>
                        </a:moveTo>
                        <a:lnTo>
                          <a:pt x="21" y="4"/>
                        </a:lnTo>
                        <a:lnTo>
                          <a:pt x="10" y="0"/>
                        </a:lnTo>
                        <a:lnTo>
                          <a:pt x="7" y="7"/>
                        </a:lnTo>
                        <a:lnTo>
                          <a:pt x="3" y="21"/>
                        </a:lnTo>
                        <a:lnTo>
                          <a:pt x="8" y="42"/>
                        </a:lnTo>
                        <a:lnTo>
                          <a:pt x="0" y="59"/>
                        </a:lnTo>
                        <a:lnTo>
                          <a:pt x="10" y="61"/>
                        </a:lnTo>
                        <a:lnTo>
                          <a:pt x="25" y="63"/>
                        </a:lnTo>
                        <a:lnTo>
                          <a:pt x="35" y="46"/>
                        </a:lnTo>
                        <a:lnTo>
                          <a:pt x="46" y="29"/>
                        </a:lnTo>
                        <a:lnTo>
                          <a:pt x="41" y="20"/>
                        </a:lnTo>
                        <a:lnTo>
                          <a:pt x="41" y="23"/>
                        </a:lnTo>
                        <a:lnTo>
                          <a:pt x="36"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7" name="Freeform 137"/>
                  <p:cNvSpPr>
                    <a:spLocks noChangeAspect="1"/>
                  </p:cNvSpPr>
                  <p:nvPr/>
                </p:nvSpPr>
                <p:spPr bwMode="auto">
                  <a:xfrm>
                    <a:off x="1096" y="2243"/>
                    <a:ext cx="218" cy="337"/>
                  </a:xfrm>
                  <a:custGeom>
                    <a:avLst/>
                    <a:gdLst>
                      <a:gd name="T0" fmla="*/ 165 w 185"/>
                      <a:gd name="T1" fmla="*/ 57 h 289"/>
                      <a:gd name="T2" fmla="*/ 148 w 185"/>
                      <a:gd name="T3" fmla="*/ 49 h 289"/>
                      <a:gd name="T4" fmla="*/ 118 w 185"/>
                      <a:gd name="T5" fmla="*/ 108 h 289"/>
                      <a:gd name="T6" fmla="*/ 77 w 185"/>
                      <a:gd name="T7" fmla="*/ 166 h 289"/>
                      <a:gd name="T8" fmla="*/ 64 w 185"/>
                      <a:gd name="T9" fmla="*/ 138 h 289"/>
                      <a:gd name="T10" fmla="*/ 52 w 185"/>
                      <a:gd name="T11" fmla="*/ 174 h 289"/>
                      <a:gd name="T12" fmla="*/ 52 w 185"/>
                      <a:gd name="T13" fmla="*/ 208 h 289"/>
                      <a:gd name="T14" fmla="*/ 52 w 185"/>
                      <a:gd name="T15" fmla="*/ 259 h 289"/>
                      <a:gd name="T16" fmla="*/ 55 w 185"/>
                      <a:gd name="T17" fmla="*/ 313 h 289"/>
                      <a:gd name="T18" fmla="*/ 39 w 185"/>
                      <a:gd name="T19" fmla="*/ 360 h 289"/>
                      <a:gd name="T20" fmla="*/ 9 w 185"/>
                      <a:gd name="T21" fmla="*/ 391 h 289"/>
                      <a:gd name="T22" fmla="*/ 1 w 185"/>
                      <a:gd name="T23" fmla="*/ 410 h 289"/>
                      <a:gd name="T24" fmla="*/ 53 w 185"/>
                      <a:gd name="T25" fmla="*/ 451 h 289"/>
                      <a:gd name="T26" fmla="*/ 126 w 185"/>
                      <a:gd name="T27" fmla="*/ 468 h 289"/>
                      <a:gd name="T28" fmla="*/ 148 w 185"/>
                      <a:gd name="T29" fmla="*/ 485 h 289"/>
                      <a:gd name="T30" fmla="*/ 194 w 185"/>
                      <a:gd name="T31" fmla="*/ 532 h 289"/>
                      <a:gd name="T32" fmla="*/ 242 w 185"/>
                      <a:gd name="T33" fmla="*/ 548 h 289"/>
                      <a:gd name="T34" fmla="*/ 305 w 185"/>
                      <a:gd name="T35" fmla="*/ 562 h 289"/>
                      <a:gd name="T36" fmla="*/ 313 w 185"/>
                      <a:gd name="T37" fmla="*/ 623 h 289"/>
                      <a:gd name="T38" fmla="*/ 332 w 185"/>
                      <a:gd name="T39" fmla="*/ 518 h 289"/>
                      <a:gd name="T40" fmla="*/ 310 w 185"/>
                      <a:gd name="T41" fmla="*/ 442 h 289"/>
                      <a:gd name="T42" fmla="*/ 342 w 185"/>
                      <a:gd name="T43" fmla="*/ 431 h 289"/>
                      <a:gd name="T44" fmla="*/ 315 w 185"/>
                      <a:gd name="T45" fmla="*/ 400 h 289"/>
                      <a:gd name="T46" fmla="*/ 378 w 185"/>
                      <a:gd name="T47" fmla="*/ 400 h 289"/>
                      <a:gd name="T48" fmla="*/ 382 w 185"/>
                      <a:gd name="T49" fmla="*/ 399 h 289"/>
                      <a:gd name="T50" fmla="*/ 412 w 185"/>
                      <a:gd name="T51" fmla="*/ 416 h 289"/>
                      <a:gd name="T52" fmla="*/ 411 w 185"/>
                      <a:gd name="T53" fmla="*/ 389 h 289"/>
                      <a:gd name="T54" fmla="*/ 404 w 185"/>
                      <a:gd name="T55" fmla="*/ 342 h 289"/>
                      <a:gd name="T56" fmla="*/ 396 w 185"/>
                      <a:gd name="T57" fmla="*/ 264 h 289"/>
                      <a:gd name="T58" fmla="*/ 375 w 185"/>
                      <a:gd name="T59" fmla="*/ 232 h 289"/>
                      <a:gd name="T60" fmla="*/ 311 w 185"/>
                      <a:gd name="T61" fmla="*/ 199 h 289"/>
                      <a:gd name="T62" fmla="*/ 257 w 185"/>
                      <a:gd name="T63" fmla="*/ 198 h 289"/>
                      <a:gd name="T64" fmla="*/ 234 w 185"/>
                      <a:gd name="T65" fmla="*/ 161 h 289"/>
                      <a:gd name="T66" fmla="*/ 203 w 185"/>
                      <a:gd name="T67" fmla="*/ 121 h 289"/>
                      <a:gd name="T68" fmla="*/ 238 w 185"/>
                      <a:gd name="T69" fmla="*/ 57 h 289"/>
                      <a:gd name="T70" fmla="*/ 280 w 185"/>
                      <a:gd name="T71" fmla="*/ 16 h 289"/>
                      <a:gd name="T72" fmla="*/ 264 w 185"/>
                      <a:gd name="T73" fmla="*/ 1 h 289"/>
                      <a:gd name="T74" fmla="*/ 199 w 185"/>
                      <a:gd name="T75" fmla="*/ 41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5"/>
                      <a:gd name="T115" fmla="*/ 0 h 289"/>
                      <a:gd name="T116" fmla="*/ 185 w 185"/>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5" h="289">
                        <a:moveTo>
                          <a:pt x="78" y="19"/>
                        </a:moveTo>
                        <a:lnTo>
                          <a:pt x="73" y="27"/>
                        </a:lnTo>
                        <a:lnTo>
                          <a:pt x="75" y="23"/>
                        </a:lnTo>
                        <a:lnTo>
                          <a:pt x="65" y="23"/>
                        </a:lnTo>
                        <a:lnTo>
                          <a:pt x="55" y="38"/>
                        </a:lnTo>
                        <a:lnTo>
                          <a:pt x="52" y="51"/>
                        </a:lnTo>
                        <a:lnTo>
                          <a:pt x="35" y="67"/>
                        </a:lnTo>
                        <a:lnTo>
                          <a:pt x="34" y="77"/>
                        </a:lnTo>
                        <a:lnTo>
                          <a:pt x="31" y="68"/>
                        </a:lnTo>
                        <a:lnTo>
                          <a:pt x="28" y="64"/>
                        </a:lnTo>
                        <a:lnTo>
                          <a:pt x="28" y="77"/>
                        </a:lnTo>
                        <a:lnTo>
                          <a:pt x="22" y="81"/>
                        </a:lnTo>
                        <a:lnTo>
                          <a:pt x="18" y="89"/>
                        </a:lnTo>
                        <a:lnTo>
                          <a:pt x="22" y="96"/>
                        </a:lnTo>
                        <a:lnTo>
                          <a:pt x="27" y="112"/>
                        </a:lnTo>
                        <a:lnTo>
                          <a:pt x="22" y="120"/>
                        </a:lnTo>
                        <a:lnTo>
                          <a:pt x="23" y="133"/>
                        </a:lnTo>
                        <a:lnTo>
                          <a:pt x="25" y="145"/>
                        </a:lnTo>
                        <a:lnTo>
                          <a:pt x="27" y="148"/>
                        </a:lnTo>
                        <a:lnTo>
                          <a:pt x="17" y="167"/>
                        </a:lnTo>
                        <a:lnTo>
                          <a:pt x="7" y="171"/>
                        </a:lnTo>
                        <a:lnTo>
                          <a:pt x="4" y="181"/>
                        </a:lnTo>
                        <a:lnTo>
                          <a:pt x="0" y="184"/>
                        </a:lnTo>
                        <a:lnTo>
                          <a:pt x="1" y="190"/>
                        </a:lnTo>
                        <a:lnTo>
                          <a:pt x="14" y="199"/>
                        </a:lnTo>
                        <a:lnTo>
                          <a:pt x="23" y="209"/>
                        </a:lnTo>
                        <a:lnTo>
                          <a:pt x="38" y="208"/>
                        </a:lnTo>
                        <a:lnTo>
                          <a:pt x="55" y="217"/>
                        </a:lnTo>
                        <a:lnTo>
                          <a:pt x="56" y="216"/>
                        </a:lnTo>
                        <a:lnTo>
                          <a:pt x="65" y="225"/>
                        </a:lnTo>
                        <a:lnTo>
                          <a:pt x="74" y="233"/>
                        </a:lnTo>
                        <a:lnTo>
                          <a:pt x="86" y="246"/>
                        </a:lnTo>
                        <a:lnTo>
                          <a:pt x="89" y="255"/>
                        </a:lnTo>
                        <a:lnTo>
                          <a:pt x="107" y="255"/>
                        </a:lnTo>
                        <a:lnTo>
                          <a:pt x="119" y="256"/>
                        </a:lnTo>
                        <a:lnTo>
                          <a:pt x="135" y="261"/>
                        </a:lnTo>
                        <a:lnTo>
                          <a:pt x="128" y="281"/>
                        </a:lnTo>
                        <a:lnTo>
                          <a:pt x="138" y="289"/>
                        </a:lnTo>
                        <a:lnTo>
                          <a:pt x="142" y="264"/>
                        </a:lnTo>
                        <a:lnTo>
                          <a:pt x="146" y="240"/>
                        </a:lnTo>
                        <a:lnTo>
                          <a:pt x="139" y="221"/>
                        </a:lnTo>
                        <a:lnTo>
                          <a:pt x="136" y="205"/>
                        </a:lnTo>
                        <a:lnTo>
                          <a:pt x="147" y="204"/>
                        </a:lnTo>
                        <a:lnTo>
                          <a:pt x="150" y="200"/>
                        </a:lnTo>
                        <a:lnTo>
                          <a:pt x="141" y="197"/>
                        </a:lnTo>
                        <a:lnTo>
                          <a:pt x="139" y="185"/>
                        </a:lnTo>
                        <a:lnTo>
                          <a:pt x="152" y="185"/>
                        </a:lnTo>
                        <a:lnTo>
                          <a:pt x="166" y="185"/>
                        </a:lnTo>
                        <a:lnTo>
                          <a:pt x="164" y="183"/>
                        </a:lnTo>
                        <a:lnTo>
                          <a:pt x="168" y="184"/>
                        </a:lnTo>
                        <a:lnTo>
                          <a:pt x="175" y="179"/>
                        </a:lnTo>
                        <a:lnTo>
                          <a:pt x="182" y="193"/>
                        </a:lnTo>
                        <a:lnTo>
                          <a:pt x="185" y="194"/>
                        </a:lnTo>
                        <a:lnTo>
                          <a:pt x="181" y="180"/>
                        </a:lnTo>
                        <a:lnTo>
                          <a:pt x="172" y="166"/>
                        </a:lnTo>
                        <a:lnTo>
                          <a:pt x="178" y="158"/>
                        </a:lnTo>
                        <a:lnTo>
                          <a:pt x="170" y="136"/>
                        </a:lnTo>
                        <a:lnTo>
                          <a:pt x="174" y="122"/>
                        </a:lnTo>
                        <a:lnTo>
                          <a:pt x="178" y="107"/>
                        </a:lnTo>
                        <a:lnTo>
                          <a:pt x="165" y="108"/>
                        </a:lnTo>
                        <a:lnTo>
                          <a:pt x="151" y="109"/>
                        </a:lnTo>
                        <a:lnTo>
                          <a:pt x="137" y="93"/>
                        </a:lnTo>
                        <a:lnTo>
                          <a:pt x="125" y="93"/>
                        </a:lnTo>
                        <a:lnTo>
                          <a:pt x="113" y="92"/>
                        </a:lnTo>
                        <a:lnTo>
                          <a:pt x="103" y="87"/>
                        </a:lnTo>
                        <a:lnTo>
                          <a:pt x="103" y="75"/>
                        </a:lnTo>
                        <a:lnTo>
                          <a:pt x="95" y="56"/>
                        </a:lnTo>
                        <a:lnTo>
                          <a:pt x="89" y="56"/>
                        </a:lnTo>
                        <a:lnTo>
                          <a:pt x="95" y="41"/>
                        </a:lnTo>
                        <a:lnTo>
                          <a:pt x="104" y="27"/>
                        </a:lnTo>
                        <a:lnTo>
                          <a:pt x="113" y="12"/>
                        </a:lnTo>
                        <a:lnTo>
                          <a:pt x="123" y="8"/>
                        </a:lnTo>
                        <a:lnTo>
                          <a:pt x="125" y="0"/>
                        </a:lnTo>
                        <a:lnTo>
                          <a:pt x="116" y="1"/>
                        </a:lnTo>
                        <a:lnTo>
                          <a:pt x="101" y="9"/>
                        </a:lnTo>
                        <a:lnTo>
                          <a:pt x="87" y="19"/>
                        </a:lnTo>
                        <a:lnTo>
                          <a:pt x="78" y="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8" name="Freeform 138"/>
                  <p:cNvSpPr>
                    <a:spLocks noChangeAspect="1"/>
                  </p:cNvSpPr>
                  <p:nvPr/>
                </p:nvSpPr>
                <p:spPr bwMode="auto">
                  <a:xfrm>
                    <a:off x="1417" y="2320"/>
                    <a:ext cx="86" cy="145"/>
                  </a:xfrm>
                  <a:custGeom>
                    <a:avLst/>
                    <a:gdLst>
                      <a:gd name="T0" fmla="*/ 134 w 73"/>
                      <a:gd name="T1" fmla="*/ 188 h 125"/>
                      <a:gd name="T2" fmla="*/ 117 w 73"/>
                      <a:gd name="T3" fmla="*/ 172 h 125"/>
                      <a:gd name="T4" fmla="*/ 118 w 73"/>
                      <a:gd name="T5" fmla="*/ 138 h 125"/>
                      <a:gd name="T6" fmla="*/ 138 w 73"/>
                      <a:gd name="T7" fmla="*/ 131 h 125"/>
                      <a:gd name="T8" fmla="*/ 140 w 73"/>
                      <a:gd name="T9" fmla="*/ 115 h 125"/>
                      <a:gd name="T10" fmla="*/ 139 w 73"/>
                      <a:gd name="T11" fmla="*/ 82 h 125"/>
                      <a:gd name="T12" fmla="*/ 101 w 73"/>
                      <a:gd name="T13" fmla="*/ 60 h 125"/>
                      <a:gd name="T14" fmla="*/ 94 w 73"/>
                      <a:gd name="T15" fmla="*/ 77 h 125"/>
                      <a:gd name="T16" fmla="*/ 99 w 73"/>
                      <a:gd name="T17" fmla="*/ 37 h 125"/>
                      <a:gd name="T18" fmla="*/ 77 w 73"/>
                      <a:gd name="T19" fmla="*/ 23 h 125"/>
                      <a:gd name="T20" fmla="*/ 61 w 73"/>
                      <a:gd name="T21" fmla="*/ 3 h 125"/>
                      <a:gd name="T22" fmla="*/ 65 w 73"/>
                      <a:gd name="T23" fmla="*/ 12 h 125"/>
                      <a:gd name="T24" fmla="*/ 52 w 73"/>
                      <a:gd name="T25" fmla="*/ 0 h 125"/>
                      <a:gd name="T26" fmla="*/ 54 w 73"/>
                      <a:gd name="T27" fmla="*/ 10 h 125"/>
                      <a:gd name="T28" fmla="*/ 25 w 73"/>
                      <a:gd name="T29" fmla="*/ 36 h 125"/>
                      <a:gd name="T30" fmla="*/ 39 w 73"/>
                      <a:gd name="T31" fmla="*/ 52 h 125"/>
                      <a:gd name="T32" fmla="*/ 11 w 73"/>
                      <a:gd name="T33" fmla="*/ 66 h 125"/>
                      <a:gd name="T34" fmla="*/ 0 w 73"/>
                      <a:gd name="T35" fmla="*/ 94 h 125"/>
                      <a:gd name="T36" fmla="*/ 18 w 73"/>
                      <a:gd name="T37" fmla="*/ 121 h 125"/>
                      <a:gd name="T38" fmla="*/ 39 w 73"/>
                      <a:gd name="T39" fmla="*/ 121 h 125"/>
                      <a:gd name="T40" fmla="*/ 40 w 73"/>
                      <a:gd name="T41" fmla="*/ 144 h 125"/>
                      <a:gd name="T42" fmla="*/ 61 w 73"/>
                      <a:gd name="T43" fmla="*/ 159 h 125"/>
                      <a:gd name="T44" fmla="*/ 47 w 73"/>
                      <a:gd name="T45" fmla="*/ 194 h 125"/>
                      <a:gd name="T46" fmla="*/ 52 w 73"/>
                      <a:gd name="T47" fmla="*/ 237 h 125"/>
                      <a:gd name="T48" fmla="*/ 75 w 73"/>
                      <a:gd name="T49" fmla="*/ 262 h 125"/>
                      <a:gd name="T50" fmla="*/ 99 w 73"/>
                      <a:gd name="T51" fmla="*/ 262 h 125"/>
                      <a:gd name="T52" fmla="*/ 131 w 73"/>
                      <a:gd name="T53" fmla="*/ 247 h 125"/>
                      <a:gd name="T54" fmla="*/ 165 w 73"/>
                      <a:gd name="T55" fmla="*/ 241 h 125"/>
                      <a:gd name="T56" fmla="*/ 150 w 73"/>
                      <a:gd name="T57" fmla="*/ 216 h 125"/>
                      <a:gd name="T58" fmla="*/ 134 w 73"/>
                      <a:gd name="T59" fmla="*/ 188 h 1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
                      <a:gd name="T91" fmla="*/ 0 h 125"/>
                      <a:gd name="T92" fmla="*/ 73 w 73"/>
                      <a:gd name="T93" fmla="*/ 125 h 1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 h="125">
                        <a:moveTo>
                          <a:pt x="59" y="90"/>
                        </a:moveTo>
                        <a:lnTo>
                          <a:pt x="51" y="82"/>
                        </a:lnTo>
                        <a:lnTo>
                          <a:pt x="52" y="66"/>
                        </a:lnTo>
                        <a:lnTo>
                          <a:pt x="60" y="62"/>
                        </a:lnTo>
                        <a:lnTo>
                          <a:pt x="62" y="54"/>
                        </a:lnTo>
                        <a:lnTo>
                          <a:pt x="61" y="40"/>
                        </a:lnTo>
                        <a:lnTo>
                          <a:pt x="45" y="29"/>
                        </a:lnTo>
                        <a:lnTo>
                          <a:pt x="42" y="36"/>
                        </a:lnTo>
                        <a:lnTo>
                          <a:pt x="43" y="18"/>
                        </a:lnTo>
                        <a:lnTo>
                          <a:pt x="34" y="11"/>
                        </a:lnTo>
                        <a:lnTo>
                          <a:pt x="26" y="3"/>
                        </a:lnTo>
                        <a:lnTo>
                          <a:pt x="29" y="6"/>
                        </a:lnTo>
                        <a:lnTo>
                          <a:pt x="22" y="0"/>
                        </a:lnTo>
                        <a:lnTo>
                          <a:pt x="24" y="5"/>
                        </a:lnTo>
                        <a:lnTo>
                          <a:pt x="11" y="17"/>
                        </a:lnTo>
                        <a:lnTo>
                          <a:pt x="17" y="25"/>
                        </a:lnTo>
                        <a:lnTo>
                          <a:pt x="5" y="31"/>
                        </a:lnTo>
                        <a:lnTo>
                          <a:pt x="0" y="45"/>
                        </a:lnTo>
                        <a:lnTo>
                          <a:pt x="8" y="58"/>
                        </a:lnTo>
                        <a:lnTo>
                          <a:pt x="17" y="58"/>
                        </a:lnTo>
                        <a:lnTo>
                          <a:pt x="18" y="68"/>
                        </a:lnTo>
                        <a:lnTo>
                          <a:pt x="26" y="76"/>
                        </a:lnTo>
                        <a:lnTo>
                          <a:pt x="21" y="92"/>
                        </a:lnTo>
                        <a:lnTo>
                          <a:pt x="22" y="113"/>
                        </a:lnTo>
                        <a:lnTo>
                          <a:pt x="33" y="125"/>
                        </a:lnTo>
                        <a:lnTo>
                          <a:pt x="43" y="125"/>
                        </a:lnTo>
                        <a:lnTo>
                          <a:pt x="58" y="118"/>
                        </a:lnTo>
                        <a:lnTo>
                          <a:pt x="73" y="115"/>
                        </a:lnTo>
                        <a:lnTo>
                          <a:pt x="66" y="103"/>
                        </a:lnTo>
                        <a:lnTo>
                          <a:pt x="59" y="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9" name="Freeform 139"/>
                  <p:cNvSpPr>
                    <a:spLocks noChangeAspect="1"/>
                  </p:cNvSpPr>
                  <p:nvPr/>
                </p:nvSpPr>
                <p:spPr bwMode="auto">
                  <a:xfrm>
                    <a:off x="1477" y="2373"/>
                    <a:ext cx="71" cy="83"/>
                  </a:xfrm>
                  <a:custGeom>
                    <a:avLst/>
                    <a:gdLst>
                      <a:gd name="T0" fmla="*/ 18 w 60"/>
                      <a:gd name="T1" fmla="*/ 96 h 71"/>
                      <a:gd name="T2" fmla="*/ 0 w 60"/>
                      <a:gd name="T3" fmla="*/ 78 h 71"/>
                      <a:gd name="T4" fmla="*/ 1 w 60"/>
                      <a:gd name="T5" fmla="*/ 43 h 71"/>
                      <a:gd name="T6" fmla="*/ 21 w 60"/>
                      <a:gd name="T7" fmla="*/ 35 h 71"/>
                      <a:gd name="T8" fmla="*/ 25 w 60"/>
                      <a:gd name="T9" fmla="*/ 18 h 71"/>
                      <a:gd name="T10" fmla="*/ 33 w 60"/>
                      <a:gd name="T11" fmla="*/ 0 h 71"/>
                      <a:gd name="T12" fmla="*/ 75 w 60"/>
                      <a:gd name="T13" fmla="*/ 2 h 71"/>
                      <a:gd name="T14" fmla="*/ 105 w 60"/>
                      <a:gd name="T15" fmla="*/ 1 h 71"/>
                      <a:gd name="T16" fmla="*/ 105 w 60"/>
                      <a:gd name="T17" fmla="*/ 0 h 71"/>
                      <a:gd name="T18" fmla="*/ 138 w 60"/>
                      <a:gd name="T19" fmla="*/ 1 h 71"/>
                      <a:gd name="T20" fmla="*/ 136 w 60"/>
                      <a:gd name="T21" fmla="*/ 22 h 71"/>
                      <a:gd name="T22" fmla="*/ 127 w 60"/>
                      <a:gd name="T23" fmla="*/ 54 h 71"/>
                      <a:gd name="T24" fmla="*/ 137 w 60"/>
                      <a:gd name="T25" fmla="*/ 98 h 71"/>
                      <a:gd name="T26" fmla="*/ 117 w 60"/>
                      <a:gd name="T27" fmla="*/ 134 h 71"/>
                      <a:gd name="T28" fmla="*/ 98 w 60"/>
                      <a:gd name="T29" fmla="*/ 130 h 71"/>
                      <a:gd name="T30" fmla="*/ 64 w 60"/>
                      <a:gd name="T31" fmla="*/ 134 h 71"/>
                      <a:gd name="T32" fmla="*/ 66 w 60"/>
                      <a:gd name="T33" fmla="*/ 154 h 71"/>
                      <a:gd name="T34" fmla="*/ 52 w 60"/>
                      <a:gd name="T35" fmla="*/ 152 h 71"/>
                      <a:gd name="T36" fmla="*/ 36 w 60"/>
                      <a:gd name="T37" fmla="*/ 124 h 71"/>
                      <a:gd name="T38" fmla="*/ 18 w 60"/>
                      <a:gd name="T39" fmla="*/ 96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71"/>
                      <a:gd name="T62" fmla="*/ 60 w 60"/>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71">
                        <a:moveTo>
                          <a:pt x="8" y="44"/>
                        </a:moveTo>
                        <a:lnTo>
                          <a:pt x="0" y="36"/>
                        </a:lnTo>
                        <a:lnTo>
                          <a:pt x="1" y="20"/>
                        </a:lnTo>
                        <a:lnTo>
                          <a:pt x="9" y="16"/>
                        </a:lnTo>
                        <a:lnTo>
                          <a:pt x="11" y="8"/>
                        </a:lnTo>
                        <a:lnTo>
                          <a:pt x="14" y="0"/>
                        </a:lnTo>
                        <a:lnTo>
                          <a:pt x="32" y="2"/>
                        </a:lnTo>
                        <a:lnTo>
                          <a:pt x="45" y="1"/>
                        </a:lnTo>
                        <a:lnTo>
                          <a:pt x="45" y="0"/>
                        </a:lnTo>
                        <a:lnTo>
                          <a:pt x="60" y="1"/>
                        </a:lnTo>
                        <a:lnTo>
                          <a:pt x="58" y="10"/>
                        </a:lnTo>
                        <a:lnTo>
                          <a:pt x="54" y="24"/>
                        </a:lnTo>
                        <a:lnTo>
                          <a:pt x="59" y="45"/>
                        </a:lnTo>
                        <a:lnTo>
                          <a:pt x="51" y="62"/>
                        </a:lnTo>
                        <a:lnTo>
                          <a:pt x="42" y="59"/>
                        </a:lnTo>
                        <a:lnTo>
                          <a:pt x="28" y="62"/>
                        </a:lnTo>
                        <a:lnTo>
                          <a:pt x="29" y="71"/>
                        </a:lnTo>
                        <a:lnTo>
                          <a:pt x="22" y="69"/>
                        </a:lnTo>
                        <a:lnTo>
                          <a:pt x="15" y="57"/>
                        </a:lnTo>
                        <a:lnTo>
                          <a:pt x="8" y="4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0" name="Freeform 140"/>
                  <p:cNvSpPr>
                    <a:spLocks noChangeAspect="1"/>
                  </p:cNvSpPr>
                  <p:nvPr/>
                </p:nvSpPr>
                <p:spPr bwMode="auto">
                  <a:xfrm>
                    <a:off x="1201" y="2246"/>
                    <a:ext cx="244" cy="232"/>
                  </a:xfrm>
                  <a:custGeom>
                    <a:avLst/>
                    <a:gdLst>
                      <a:gd name="T0" fmla="*/ 390 w 207"/>
                      <a:gd name="T1" fmla="*/ 89 h 199"/>
                      <a:gd name="T2" fmla="*/ 367 w 207"/>
                      <a:gd name="T3" fmla="*/ 77 h 199"/>
                      <a:gd name="T4" fmla="*/ 365 w 207"/>
                      <a:gd name="T5" fmla="*/ 66 h 199"/>
                      <a:gd name="T6" fmla="*/ 360 w 207"/>
                      <a:gd name="T7" fmla="*/ 57 h 199"/>
                      <a:gd name="T8" fmla="*/ 339 w 207"/>
                      <a:gd name="T9" fmla="*/ 64 h 199"/>
                      <a:gd name="T10" fmla="*/ 256 w 207"/>
                      <a:gd name="T11" fmla="*/ 64 h 199"/>
                      <a:gd name="T12" fmla="*/ 190 w 207"/>
                      <a:gd name="T13" fmla="*/ 64 h 199"/>
                      <a:gd name="T14" fmla="*/ 140 w 207"/>
                      <a:gd name="T15" fmla="*/ 26 h 199"/>
                      <a:gd name="T16" fmla="*/ 117 w 207"/>
                      <a:gd name="T17" fmla="*/ 12 h 199"/>
                      <a:gd name="T18" fmla="*/ 123 w 207"/>
                      <a:gd name="T19" fmla="*/ 26 h 199"/>
                      <a:gd name="T20" fmla="*/ 72 w 207"/>
                      <a:gd name="T21" fmla="*/ 51 h 199"/>
                      <a:gd name="T22" fmla="*/ 65 w 207"/>
                      <a:gd name="T23" fmla="*/ 118 h 199"/>
                      <a:gd name="T24" fmla="*/ 65 w 207"/>
                      <a:gd name="T25" fmla="*/ 59 h 199"/>
                      <a:gd name="T26" fmla="*/ 77 w 207"/>
                      <a:gd name="T27" fmla="*/ 10 h 199"/>
                      <a:gd name="T28" fmla="*/ 34 w 207"/>
                      <a:gd name="T29" fmla="*/ 51 h 199"/>
                      <a:gd name="T30" fmla="*/ 0 w 207"/>
                      <a:gd name="T31" fmla="*/ 114 h 199"/>
                      <a:gd name="T32" fmla="*/ 33 w 207"/>
                      <a:gd name="T33" fmla="*/ 155 h 199"/>
                      <a:gd name="T34" fmla="*/ 54 w 207"/>
                      <a:gd name="T35" fmla="*/ 191 h 199"/>
                      <a:gd name="T36" fmla="*/ 110 w 207"/>
                      <a:gd name="T37" fmla="*/ 194 h 199"/>
                      <a:gd name="T38" fmla="*/ 173 w 207"/>
                      <a:gd name="T39" fmla="*/ 226 h 199"/>
                      <a:gd name="T40" fmla="*/ 193 w 207"/>
                      <a:gd name="T41" fmla="*/ 256 h 199"/>
                      <a:gd name="T42" fmla="*/ 203 w 207"/>
                      <a:gd name="T43" fmla="*/ 335 h 199"/>
                      <a:gd name="T44" fmla="*/ 209 w 207"/>
                      <a:gd name="T45" fmla="*/ 380 h 199"/>
                      <a:gd name="T46" fmla="*/ 246 w 207"/>
                      <a:gd name="T47" fmla="*/ 427 h 199"/>
                      <a:gd name="T48" fmla="*/ 270 w 207"/>
                      <a:gd name="T49" fmla="*/ 428 h 199"/>
                      <a:gd name="T50" fmla="*/ 336 w 207"/>
                      <a:gd name="T51" fmla="*/ 377 h 199"/>
                      <a:gd name="T52" fmla="*/ 318 w 207"/>
                      <a:gd name="T53" fmla="*/ 358 h 199"/>
                      <a:gd name="T54" fmla="*/ 295 w 207"/>
                      <a:gd name="T55" fmla="*/ 297 h 199"/>
                      <a:gd name="T56" fmla="*/ 365 w 207"/>
                      <a:gd name="T57" fmla="*/ 319 h 199"/>
                      <a:gd name="T58" fmla="*/ 397 w 207"/>
                      <a:gd name="T59" fmla="*/ 294 h 199"/>
                      <a:gd name="T60" fmla="*/ 436 w 207"/>
                      <a:gd name="T61" fmla="*/ 263 h 199"/>
                      <a:gd name="T62" fmla="*/ 418 w 207"/>
                      <a:gd name="T63" fmla="*/ 232 h 199"/>
                      <a:gd name="T64" fmla="*/ 456 w 207"/>
                      <a:gd name="T65" fmla="*/ 190 h 199"/>
                      <a:gd name="T66" fmla="*/ 471 w 207"/>
                      <a:gd name="T67" fmla="*/ 146 h 199"/>
                      <a:gd name="T68" fmla="*/ 430 w 207"/>
                      <a:gd name="T69" fmla="*/ 134 h 199"/>
                      <a:gd name="T70" fmla="*/ 420 w 207"/>
                      <a:gd name="T71" fmla="*/ 133 h 199"/>
                      <a:gd name="T72" fmla="*/ 436 w 207"/>
                      <a:gd name="T73" fmla="*/ 107 h 199"/>
                      <a:gd name="T74" fmla="*/ 403 w 207"/>
                      <a:gd name="T75" fmla="*/ 92 h 199"/>
                      <a:gd name="T76" fmla="*/ 391 w 207"/>
                      <a:gd name="T77" fmla="*/ 92 h 1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7"/>
                      <a:gd name="T118" fmla="*/ 0 h 199"/>
                      <a:gd name="T119" fmla="*/ 207 w 207"/>
                      <a:gd name="T120" fmla="*/ 199 h 1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7" h="199">
                        <a:moveTo>
                          <a:pt x="172" y="43"/>
                        </a:moveTo>
                        <a:lnTo>
                          <a:pt x="171" y="41"/>
                        </a:lnTo>
                        <a:lnTo>
                          <a:pt x="168" y="36"/>
                        </a:lnTo>
                        <a:lnTo>
                          <a:pt x="161" y="36"/>
                        </a:lnTo>
                        <a:lnTo>
                          <a:pt x="165" y="36"/>
                        </a:lnTo>
                        <a:lnTo>
                          <a:pt x="160" y="31"/>
                        </a:lnTo>
                        <a:lnTo>
                          <a:pt x="176" y="27"/>
                        </a:lnTo>
                        <a:lnTo>
                          <a:pt x="159" y="27"/>
                        </a:lnTo>
                        <a:lnTo>
                          <a:pt x="143" y="27"/>
                        </a:lnTo>
                        <a:lnTo>
                          <a:pt x="149" y="29"/>
                        </a:lnTo>
                        <a:lnTo>
                          <a:pt x="134" y="36"/>
                        </a:lnTo>
                        <a:lnTo>
                          <a:pt x="112" y="29"/>
                        </a:lnTo>
                        <a:lnTo>
                          <a:pt x="98" y="29"/>
                        </a:lnTo>
                        <a:lnTo>
                          <a:pt x="83" y="29"/>
                        </a:lnTo>
                        <a:lnTo>
                          <a:pt x="78" y="18"/>
                        </a:lnTo>
                        <a:lnTo>
                          <a:pt x="62" y="12"/>
                        </a:lnTo>
                        <a:lnTo>
                          <a:pt x="55" y="0"/>
                        </a:lnTo>
                        <a:lnTo>
                          <a:pt x="51" y="6"/>
                        </a:lnTo>
                        <a:lnTo>
                          <a:pt x="59" y="12"/>
                        </a:lnTo>
                        <a:lnTo>
                          <a:pt x="54" y="12"/>
                        </a:lnTo>
                        <a:lnTo>
                          <a:pt x="34" y="20"/>
                        </a:lnTo>
                        <a:lnTo>
                          <a:pt x="31" y="24"/>
                        </a:lnTo>
                        <a:lnTo>
                          <a:pt x="35" y="46"/>
                        </a:lnTo>
                        <a:lnTo>
                          <a:pt x="29" y="55"/>
                        </a:lnTo>
                        <a:lnTo>
                          <a:pt x="20" y="43"/>
                        </a:lnTo>
                        <a:lnTo>
                          <a:pt x="29" y="28"/>
                        </a:lnTo>
                        <a:lnTo>
                          <a:pt x="24" y="13"/>
                        </a:lnTo>
                        <a:lnTo>
                          <a:pt x="34" y="5"/>
                        </a:lnTo>
                        <a:lnTo>
                          <a:pt x="24" y="9"/>
                        </a:lnTo>
                        <a:lnTo>
                          <a:pt x="15" y="24"/>
                        </a:lnTo>
                        <a:lnTo>
                          <a:pt x="6" y="38"/>
                        </a:lnTo>
                        <a:lnTo>
                          <a:pt x="0" y="53"/>
                        </a:lnTo>
                        <a:lnTo>
                          <a:pt x="6" y="53"/>
                        </a:lnTo>
                        <a:lnTo>
                          <a:pt x="14" y="72"/>
                        </a:lnTo>
                        <a:lnTo>
                          <a:pt x="14" y="84"/>
                        </a:lnTo>
                        <a:lnTo>
                          <a:pt x="24" y="89"/>
                        </a:lnTo>
                        <a:lnTo>
                          <a:pt x="36" y="90"/>
                        </a:lnTo>
                        <a:lnTo>
                          <a:pt x="48" y="90"/>
                        </a:lnTo>
                        <a:lnTo>
                          <a:pt x="62" y="106"/>
                        </a:lnTo>
                        <a:lnTo>
                          <a:pt x="76" y="105"/>
                        </a:lnTo>
                        <a:lnTo>
                          <a:pt x="89" y="104"/>
                        </a:lnTo>
                        <a:lnTo>
                          <a:pt x="85" y="119"/>
                        </a:lnTo>
                        <a:lnTo>
                          <a:pt x="81" y="133"/>
                        </a:lnTo>
                        <a:lnTo>
                          <a:pt x="89" y="155"/>
                        </a:lnTo>
                        <a:lnTo>
                          <a:pt x="83" y="163"/>
                        </a:lnTo>
                        <a:lnTo>
                          <a:pt x="92" y="177"/>
                        </a:lnTo>
                        <a:lnTo>
                          <a:pt x="96" y="191"/>
                        </a:lnTo>
                        <a:lnTo>
                          <a:pt x="108" y="198"/>
                        </a:lnTo>
                        <a:lnTo>
                          <a:pt x="116" y="197"/>
                        </a:lnTo>
                        <a:lnTo>
                          <a:pt x="119" y="199"/>
                        </a:lnTo>
                        <a:lnTo>
                          <a:pt x="135" y="187"/>
                        </a:lnTo>
                        <a:lnTo>
                          <a:pt x="148" y="175"/>
                        </a:lnTo>
                        <a:lnTo>
                          <a:pt x="150" y="170"/>
                        </a:lnTo>
                        <a:lnTo>
                          <a:pt x="140" y="166"/>
                        </a:lnTo>
                        <a:lnTo>
                          <a:pt x="136" y="147"/>
                        </a:lnTo>
                        <a:lnTo>
                          <a:pt x="130" y="138"/>
                        </a:lnTo>
                        <a:lnTo>
                          <a:pt x="146" y="143"/>
                        </a:lnTo>
                        <a:lnTo>
                          <a:pt x="160" y="148"/>
                        </a:lnTo>
                        <a:lnTo>
                          <a:pt x="163" y="141"/>
                        </a:lnTo>
                        <a:lnTo>
                          <a:pt x="175" y="136"/>
                        </a:lnTo>
                        <a:lnTo>
                          <a:pt x="188" y="131"/>
                        </a:lnTo>
                        <a:lnTo>
                          <a:pt x="192" y="122"/>
                        </a:lnTo>
                        <a:lnTo>
                          <a:pt x="191" y="121"/>
                        </a:lnTo>
                        <a:lnTo>
                          <a:pt x="183" y="108"/>
                        </a:lnTo>
                        <a:lnTo>
                          <a:pt x="188" y="94"/>
                        </a:lnTo>
                        <a:lnTo>
                          <a:pt x="200" y="88"/>
                        </a:lnTo>
                        <a:lnTo>
                          <a:pt x="194" y="80"/>
                        </a:lnTo>
                        <a:lnTo>
                          <a:pt x="207" y="68"/>
                        </a:lnTo>
                        <a:lnTo>
                          <a:pt x="205" y="63"/>
                        </a:lnTo>
                        <a:lnTo>
                          <a:pt x="189" y="63"/>
                        </a:lnTo>
                        <a:lnTo>
                          <a:pt x="180" y="63"/>
                        </a:lnTo>
                        <a:lnTo>
                          <a:pt x="184" y="62"/>
                        </a:lnTo>
                        <a:lnTo>
                          <a:pt x="188" y="54"/>
                        </a:lnTo>
                        <a:lnTo>
                          <a:pt x="192" y="50"/>
                        </a:lnTo>
                        <a:lnTo>
                          <a:pt x="183" y="42"/>
                        </a:lnTo>
                        <a:lnTo>
                          <a:pt x="177" y="43"/>
                        </a:lnTo>
                        <a:lnTo>
                          <a:pt x="172" y="39"/>
                        </a:lnTo>
                        <a:lnTo>
                          <a:pt x="172" y="4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1" name="Freeform 141"/>
                  <p:cNvSpPr>
                    <a:spLocks noChangeAspect="1"/>
                  </p:cNvSpPr>
                  <p:nvPr/>
                </p:nvSpPr>
                <p:spPr bwMode="auto">
                  <a:xfrm>
                    <a:off x="1272" y="2692"/>
                    <a:ext cx="226" cy="264"/>
                  </a:xfrm>
                  <a:custGeom>
                    <a:avLst/>
                    <a:gdLst>
                      <a:gd name="T0" fmla="*/ 292 w 192"/>
                      <a:gd name="T1" fmla="*/ 383 h 227"/>
                      <a:gd name="T2" fmla="*/ 282 w 192"/>
                      <a:gd name="T3" fmla="*/ 421 h 227"/>
                      <a:gd name="T4" fmla="*/ 277 w 192"/>
                      <a:gd name="T5" fmla="*/ 462 h 227"/>
                      <a:gd name="T6" fmla="*/ 268 w 192"/>
                      <a:gd name="T7" fmla="*/ 454 h 227"/>
                      <a:gd name="T8" fmla="*/ 228 w 192"/>
                      <a:gd name="T9" fmla="*/ 459 h 227"/>
                      <a:gd name="T10" fmla="*/ 218 w 192"/>
                      <a:gd name="T11" fmla="*/ 481 h 227"/>
                      <a:gd name="T12" fmla="*/ 202 w 192"/>
                      <a:gd name="T13" fmla="*/ 457 h 227"/>
                      <a:gd name="T14" fmla="*/ 158 w 192"/>
                      <a:gd name="T15" fmla="*/ 451 h 227"/>
                      <a:gd name="T16" fmla="*/ 151 w 192"/>
                      <a:gd name="T17" fmla="*/ 447 h 227"/>
                      <a:gd name="T18" fmla="*/ 122 w 192"/>
                      <a:gd name="T19" fmla="*/ 483 h 227"/>
                      <a:gd name="T20" fmla="*/ 100 w 192"/>
                      <a:gd name="T21" fmla="*/ 481 h 227"/>
                      <a:gd name="T22" fmla="*/ 85 w 192"/>
                      <a:gd name="T23" fmla="*/ 447 h 227"/>
                      <a:gd name="T24" fmla="*/ 68 w 192"/>
                      <a:gd name="T25" fmla="*/ 415 h 227"/>
                      <a:gd name="T26" fmla="*/ 58 w 192"/>
                      <a:gd name="T27" fmla="*/ 383 h 227"/>
                      <a:gd name="T28" fmla="*/ 64 w 192"/>
                      <a:gd name="T29" fmla="*/ 356 h 227"/>
                      <a:gd name="T30" fmla="*/ 42 w 192"/>
                      <a:gd name="T31" fmla="*/ 329 h 227"/>
                      <a:gd name="T32" fmla="*/ 34 w 192"/>
                      <a:gd name="T33" fmla="*/ 306 h 227"/>
                      <a:gd name="T34" fmla="*/ 22 w 192"/>
                      <a:gd name="T35" fmla="*/ 288 h 227"/>
                      <a:gd name="T36" fmla="*/ 22 w 192"/>
                      <a:gd name="T37" fmla="*/ 272 h 227"/>
                      <a:gd name="T38" fmla="*/ 39 w 192"/>
                      <a:gd name="T39" fmla="*/ 243 h 227"/>
                      <a:gd name="T40" fmla="*/ 25 w 192"/>
                      <a:gd name="T41" fmla="*/ 235 h 227"/>
                      <a:gd name="T42" fmla="*/ 21 w 192"/>
                      <a:gd name="T43" fmla="*/ 209 h 227"/>
                      <a:gd name="T44" fmla="*/ 22 w 192"/>
                      <a:gd name="T45" fmla="*/ 177 h 227"/>
                      <a:gd name="T46" fmla="*/ 29 w 192"/>
                      <a:gd name="T47" fmla="*/ 157 h 227"/>
                      <a:gd name="T48" fmla="*/ 29 w 192"/>
                      <a:gd name="T49" fmla="*/ 109 h 227"/>
                      <a:gd name="T50" fmla="*/ 36 w 192"/>
                      <a:gd name="T51" fmla="*/ 102 h 227"/>
                      <a:gd name="T52" fmla="*/ 18 w 192"/>
                      <a:gd name="T53" fmla="*/ 74 h 227"/>
                      <a:gd name="T54" fmla="*/ 0 w 192"/>
                      <a:gd name="T55" fmla="*/ 44 h 227"/>
                      <a:gd name="T56" fmla="*/ 46 w 192"/>
                      <a:gd name="T57" fmla="*/ 48 h 227"/>
                      <a:gd name="T58" fmla="*/ 58 w 192"/>
                      <a:gd name="T59" fmla="*/ 35 h 227"/>
                      <a:gd name="T60" fmla="*/ 88 w 192"/>
                      <a:gd name="T61" fmla="*/ 19 h 227"/>
                      <a:gd name="T62" fmla="*/ 118 w 192"/>
                      <a:gd name="T63" fmla="*/ 0 h 227"/>
                      <a:gd name="T64" fmla="*/ 144 w 192"/>
                      <a:gd name="T65" fmla="*/ 1 h 227"/>
                      <a:gd name="T66" fmla="*/ 149 w 192"/>
                      <a:gd name="T67" fmla="*/ 35 h 227"/>
                      <a:gd name="T68" fmla="*/ 151 w 192"/>
                      <a:gd name="T69" fmla="*/ 66 h 227"/>
                      <a:gd name="T70" fmla="*/ 178 w 192"/>
                      <a:gd name="T71" fmla="*/ 91 h 227"/>
                      <a:gd name="T72" fmla="*/ 204 w 192"/>
                      <a:gd name="T73" fmla="*/ 100 h 227"/>
                      <a:gd name="T74" fmla="*/ 235 w 192"/>
                      <a:gd name="T75" fmla="*/ 115 h 227"/>
                      <a:gd name="T76" fmla="*/ 273 w 192"/>
                      <a:gd name="T77" fmla="*/ 138 h 227"/>
                      <a:gd name="T78" fmla="*/ 312 w 192"/>
                      <a:gd name="T79" fmla="*/ 147 h 227"/>
                      <a:gd name="T80" fmla="*/ 321 w 192"/>
                      <a:gd name="T81" fmla="*/ 160 h 227"/>
                      <a:gd name="T82" fmla="*/ 328 w 192"/>
                      <a:gd name="T83" fmla="*/ 199 h 227"/>
                      <a:gd name="T84" fmla="*/ 321 w 192"/>
                      <a:gd name="T85" fmla="*/ 199 h 227"/>
                      <a:gd name="T86" fmla="*/ 332 w 192"/>
                      <a:gd name="T87" fmla="*/ 213 h 227"/>
                      <a:gd name="T88" fmla="*/ 339 w 192"/>
                      <a:gd name="T89" fmla="*/ 243 h 227"/>
                      <a:gd name="T90" fmla="*/ 370 w 192"/>
                      <a:gd name="T91" fmla="*/ 245 h 227"/>
                      <a:gd name="T92" fmla="*/ 399 w 192"/>
                      <a:gd name="T93" fmla="*/ 249 h 227"/>
                      <a:gd name="T94" fmla="*/ 407 w 192"/>
                      <a:gd name="T95" fmla="*/ 281 h 227"/>
                      <a:gd name="T96" fmla="*/ 425 w 192"/>
                      <a:gd name="T97" fmla="*/ 300 h 227"/>
                      <a:gd name="T98" fmla="*/ 433 w 192"/>
                      <a:gd name="T99" fmla="*/ 315 h 227"/>
                      <a:gd name="T100" fmla="*/ 425 w 192"/>
                      <a:gd name="T101" fmla="*/ 341 h 227"/>
                      <a:gd name="T102" fmla="*/ 421 w 192"/>
                      <a:gd name="T103" fmla="*/ 369 h 227"/>
                      <a:gd name="T104" fmla="*/ 424 w 192"/>
                      <a:gd name="T105" fmla="*/ 380 h 227"/>
                      <a:gd name="T106" fmla="*/ 421 w 192"/>
                      <a:gd name="T107" fmla="*/ 385 h 227"/>
                      <a:gd name="T108" fmla="*/ 421 w 192"/>
                      <a:gd name="T109" fmla="*/ 380 h 227"/>
                      <a:gd name="T110" fmla="*/ 384 w 192"/>
                      <a:gd name="T111" fmla="*/ 356 h 227"/>
                      <a:gd name="T112" fmla="*/ 343 w 192"/>
                      <a:gd name="T113" fmla="*/ 359 h 227"/>
                      <a:gd name="T114" fmla="*/ 294 w 192"/>
                      <a:gd name="T115" fmla="*/ 368 h 227"/>
                      <a:gd name="T116" fmla="*/ 292 w 192"/>
                      <a:gd name="T117" fmla="*/ 383 h 2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2"/>
                      <a:gd name="T178" fmla="*/ 0 h 227"/>
                      <a:gd name="T179" fmla="*/ 192 w 192"/>
                      <a:gd name="T180" fmla="*/ 227 h 2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2" h="227">
                        <a:moveTo>
                          <a:pt x="129" y="180"/>
                        </a:moveTo>
                        <a:lnTo>
                          <a:pt x="125" y="198"/>
                        </a:lnTo>
                        <a:lnTo>
                          <a:pt x="122" y="217"/>
                        </a:lnTo>
                        <a:lnTo>
                          <a:pt x="119" y="213"/>
                        </a:lnTo>
                        <a:lnTo>
                          <a:pt x="101" y="216"/>
                        </a:lnTo>
                        <a:lnTo>
                          <a:pt x="96" y="226"/>
                        </a:lnTo>
                        <a:lnTo>
                          <a:pt x="89" y="215"/>
                        </a:lnTo>
                        <a:lnTo>
                          <a:pt x="70" y="212"/>
                        </a:lnTo>
                        <a:lnTo>
                          <a:pt x="67" y="210"/>
                        </a:lnTo>
                        <a:lnTo>
                          <a:pt x="54" y="227"/>
                        </a:lnTo>
                        <a:lnTo>
                          <a:pt x="44" y="226"/>
                        </a:lnTo>
                        <a:lnTo>
                          <a:pt x="37" y="210"/>
                        </a:lnTo>
                        <a:lnTo>
                          <a:pt x="31" y="195"/>
                        </a:lnTo>
                        <a:lnTo>
                          <a:pt x="26" y="180"/>
                        </a:lnTo>
                        <a:lnTo>
                          <a:pt x="28" y="167"/>
                        </a:lnTo>
                        <a:lnTo>
                          <a:pt x="19" y="155"/>
                        </a:lnTo>
                        <a:lnTo>
                          <a:pt x="15" y="144"/>
                        </a:lnTo>
                        <a:lnTo>
                          <a:pt x="10" y="135"/>
                        </a:lnTo>
                        <a:lnTo>
                          <a:pt x="10" y="128"/>
                        </a:lnTo>
                        <a:lnTo>
                          <a:pt x="17" y="114"/>
                        </a:lnTo>
                        <a:lnTo>
                          <a:pt x="11" y="111"/>
                        </a:lnTo>
                        <a:lnTo>
                          <a:pt x="9" y="98"/>
                        </a:lnTo>
                        <a:lnTo>
                          <a:pt x="10" y="83"/>
                        </a:lnTo>
                        <a:lnTo>
                          <a:pt x="13" y="74"/>
                        </a:lnTo>
                        <a:lnTo>
                          <a:pt x="13" y="52"/>
                        </a:lnTo>
                        <a:lnTo>
                          <a:pt x="16" y="48"/>
                        </a:lnTo>
                        <a:lnTo>
                          <a:pt x="8" y="34"/>
                        </a:lnTo>
                        <a:lnTo>
                          <a:pt x="0" y="21"/>
                        </a:lnTo>
                        <a:lnTo>
                          <a:pt x="20" y="22"/>
                        </a:lnTo>
                        <a:lnTo>
                          <a:pt x="26" y="16"/>
                        </a:lnTo>
                        <a:lnTo>
                          <a:pt x="39" y="9"/>
                        </a:lnTo>
                        <a:lnTo>
                          <a:pt x="52" y="0"/>
                        </a:lnTo>
                        <a:lnTo>
                          <a:pt x="64" y="1"/>
                        </a:lnTo>
                        <a:lnTo>
                          <a:pt x="66" y="16"/>
                        </a:lnTo>
                        <a:lnTo>
                          <a:pt x="67" y="31"/>
                        </a:lnTo>
                        <a:lnTo>
                          <a:pt x="79" y="43"/>
                        </a:lnTo>
                        <a:lnTo>
                          <a:pt x="90" y="47"/>
                        </a:lnTo>
                        <a:lnTo>
                          <a:pt x="104" y="54"/>
                        </a:lnTo>
                        <a:lnTo>
                          <a:pt x="121" y="65"/>
                        </a:lnTo>
                        <a:lnTo>
                          <a:pt x="138" y="69"/>
                        </a:lnTo>
                        <a:lnTo>
                          <a:pt x="142" y="76"/>
                        </a:lnTo>
                        <a:lnTo>
                          <a:pt x="145" y="93"/>
                        </a:lnTo>
                        <a:lnTo>
                          <a:pt x="142" y="93"/>
                        </a:lnTo>
                        <a:lnTo>
                          <a:pt x="147" y="100"/>
                        </a:lnTo>
                        <a:lnTo>
                          <a:pt x="150" y="114"/>
                        </a:lnTo>
                        <a:lnTo>
                          <a:pt x="164" y="115"/>
                        </a:lnTo>
                        <a:lnTo>
                          <a:pt x="177" y="117"/>
                        </a:lnTo>
                        <a:lnTo>
                          <a:pt x="180" y="132"/>
                        </a:lnTo>
                        <a:lnTo>
                          <a:pt x="189" y="141"/>
                        </a:lnTo>
                        <a:lnTo>
                          <a:pt x="192" y="148"/>
                        </a:lnTo>
                        <a:lnTo>
                          <a:pt x="189" y="161"/>
                        </a:lnTo>
                        <a:lnTo>
                          <a:pt x="186" y="174"/>
                        </a:lnTo>
                        <a:lnTo>
                          <a:pt x="188" y="179"/>
                        </a:lnTo>
                        <a:lnTo>
                          <a:pt x="186" y="181"/>
                        </a:lnTo>
                        <a:lnTo>
                          <a:pt x="186" y="179"/>
                        </a:lnTo>
                        <a:lnTo>
                          <a:pt x="170" y="167"/>
                        </a:lnTo>
                        <a:lnTo>
                          <a:pt x="151" y="169"/>
                        </a:lnTo>
                        <a:lnTo>
                          <a:pt x="130" y="173"/>
                        </a:lnTo>
                        <a:lnTo>
                          <a:pt x="129" y="18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2" name="Freeform 142"/>
                  <p:cNvSpPr>
                    <a:spLocks noChangeAspect="1"/>
                  </p:cNvSpPr>
                  <p:nvPr/>
                </p:nvSpPr>
                <p:spPr bwMode="auto">
                  <a:xfrm>
                    <a:off x="1189" y="2387"/>
                    <a:ext cx="710" cy="792"/>
                  </a:xfrm>
                  <a:custGeom>
                    <a:avLst/>
                    <a:gdLst>
                      <a:gd name="T0" fmla="*/ 1040 w 601"/>
                      <a:gd name="T1" fmla="*/ 287 h 679"/>
                      <a:gd name="T2" fmla="*/ 1018 w 601"/>
                      <a:gd name="T3" fmla="*/ 255 h 679"/>
                      <a:gd name="T4" fmla="*/ 976 w 601"/>
                      <a:gd name="T5" fmla="*/ 236 h 679"/>
                      <a:gd name="T6" fmla="*/ 930 w 601"/>
                      <a:gd name="T7" fmla="*/ 223 h 679"/>
                      <a:gd name="T8" fmla="*/ 879 w 601"/>
                      <a:gd name="T9" fmla="*/ 260 h 679"/>
                      <a:gd name="T10" fmla="*/ 836 w 601"/>
                      <a:gd name="T11" fmla="*/ 268 h 679"/>
                      <a:gd name="T12" fmla="*/ 762 w 601"/>
                      <a:gd name="T13" fmla="*/ 257 h 679"/>
                      <a:gd name="T14" fmla="*/ 823 w 601"/>
                      <a:gd name="T15" fmla="*/ 171 h 679"/>
                      <a:gd name="T16" fmla="*/ 809 w 601"/>
                      <a:gd name="T17" fmla="*/ 83 h 679"/>
                      <a:gd name="T18" fmla="*/ 788 w 601"/>
                      <a:gd name="T19" fmla="*/ 42 h 679"/>
                      <a:gd name="T20" fmla="*/ 701 w 601"/>
                      <a:gd name="T21" fmla="*/ 113 h 679"/>
                      <a:gd name="T22" fmla="*/ 630 w 601"/>
                      <a:gd name="T23" fmla="*/ 126 h 679"/>
                      <a:gd name="T24" fmla="*/ 519 w 601"/>
                      <a:gd name="T25" fmla="*/ 145 h 679"/>
                      <a:gd name="T26" fmla="*/ 484 w 601"/>
                      <a:gd name="T27" fmla="*/ 22 h 679"/>
                      <a:gd name="T28" fmla="*/ 455 w 601"/>
                      <a:gd name="T29" fmla="*/ 22 h 679"/>
                      <a:gd name="T30" fmla="*/ 357 w 601"/>
                      <a:gd name="T31" fmla="*/ 48 h 679"/>
                      <a:gd name="T32" fmla="*/ 367 w 601"/>
                      <a:gd name="T33" fmla="*/ 105 h 679"/>
                      <a:gd name="T34" fmla="*/ 291 w 601"/>
                      <a:gd name="T35" fmla="*/ 164 h 679"/>
                      <a:gd name="T36" fmla="*/ 219 w 601"/>
                      <a:gd name="T37" fmla="*/ 118 h 679"/>
                      <a:gd name="T38" fmla="*/ 168 w 601"/>
                      <a:gd name="T39" fmla="*/ 132 h 679"/>
                      <a:gd name="T40" fmla="*/ 156 w 601"/>
                      <a:gd name="T41" fmla="*/ 171 h 679"/>
                      <a:gd name="T42" fmla="*/ 144 w 601"/>
                      <a:gd name="T43" fmla="*/ 302 h 679"/>
                      <a:gd name="T44" fmla="*/ 66 w 601"/>
                      <a:gd name="T45" fmla="*/ 374 h 679"/>
                      <a:gd name="T46" fmla="*/ 0 w 601"/>
                      <a:gd name="T47" fmla="*/ 471 h 679"/>
                      <a:gd name="T48" fmla="*/ 46 w 601"/>
                      <a:gd name="T49" fmla="*/ 549 h 679"/>
                      <a:gd name="T50" fmla="*/ 122 w 601"/>
                      <a:gd name="T51" fmla="*/ 582 h 679"/>
                      <a:gd name="T52" fmla="*/ 219 w 601"/>
                      <a:gd name="T53" fmla="*/ 598 h 679"/>
                      <a:gd name="T54" fmla="*/ 313 w 601"/>
                      <a:gd name="T55" fmla="*/ 598 h 679"/>
                      <a:gd name="T56" fmla="*/ 400 w 601"/>
                      <a:gd name="T57" fmla="*/ 679 h 679"/>
                      <a:gd name="T58" fmla="*/ 494 w 601"/>
                      <a:gd name="T59" fmla="*/ 765 h 679"/>
                      <a:gd name="T60" fmla="*/ 538 w 601"/>
                      <a:gd name="T61" fmla="*/ 812 h 679"/>
                      <a:gd name="T62" fmla="*/ 602 w 601"/>
                      <a:gd name="T63" fmla="*/ 883 h 679"/>
                      <a:gd name="T64" fmla="*/ 590 w 601"/>
                      <a:gd name="T65" fmla="*/ 955 h 679"/>
                      <a:gd name="T66" fmla="*/ 679 w 601"/>
                      <a:gd name="T67" fmla="*/ 1037 h 679"/>
                      <a:gd name="T68" fmla="*/ 734 w 601"/>
                      <a:gd name="T69" fmla="*/ 1098 h 679"/>
                      <a:gd name="T70" fmla="*/ 770 w 601"/>
                      <a:gd name="T71" fmla="*/ 1210 h 679"/>
                      <a:gd name="T72" fmla="*/ 690 w 601"/>
                      <a:gd name="T73" fmla="*/ 1287 h 679"/>
                      <a:gd name="T74" fmla="*/ 670 w 601"/>
                      <a:gd name="T75" fmla="*/ 1326 h 679"/>
                      <a:gd name="T76" fmla="*/ 783 w 601"/>
                      <a:gd name="T77" fmla="*/ 1400 h 679"/>
                      <a:gd name="T78" fmla="*/ 834 w 601"/>
                      <a:gd name="T79" fmla="*/ 1442 h 679"/>
                      <a:gd name="T80" fmla="*/ 872 w 601"/>
                      <a:gd name="T81" fmla="*/ 1354 h 679"/>
                      <a:gd name="T82" fmla="*/ 894 w 601"/>
                      <a:gd name="T83" fmla="*/ 1338 h 679"/>
                      <a:gd name="T84" fmla="*/ 859 w 601"/>
                      <a:gd name="T85" fmla="*/ 1403 h 679"/>
                      <a:gd name="T86" fmla="*/ 931 w 601"/>
                      <a:gd name="T87" fmla="*/ 1281 h 679"/>
                      <a:gd name="T88" fmla="*/ 937 w 601"/>
                      <a:gd name="T89" fmla="*/ 1183 h 679"/>
                      <a:gd name="T90" fmla="*/ 952 w 601"/>
                      <a:gd name="T91" fmla="*/ 1152 h 679"/>
                      <a:gd name="T92" fmla="*/ 1067 w 601"/>
                      <a:gd name="T93" fmla="*/ 1071 h 679"/>
                      <a:gd name="T94" fmla="*/ 1116 w 601"/>
                      <a:gd name="T95" fmla="*/ 1056 h 679"/>
                      <a:gd name="T96" fmla="*/ 1192 w 601"/>
                      <a:gd name="T97" fmla="*/ 1022 h 679"/>
                      <a:gd name="T98" fmla="*/ 1236 w 601"/>
                      <a:gd name="T99" fmla="*/ 871 h 679"/>
                      <a:gd name="T100" fmla="*/ 1245 w 601"/>
                      <a:gd name="T101" fmla="*/ 754 h 679"/>
                      <a:gd name="T102" fmla="*/ 1256 w 601"/>
                      <a:gd name="T103" fmla="*/ 677 h 679"/>
                      <a:gd name="T104" fmla="*/ 1296 w 601"/>
                      <a:gd name="T105" fmla="*/ 623 h 679"/>
                      <a:gd name="T106" fmla="*/ 1379 w 601"/>
                      <a:gd name="T107" fmla="*/ 518 h 679"/>
                      <a:gd name="T108" fmla="*/ 1322 w 601"/>
                      <a:gd name="T109" fmla="*/ 385 h 679"/>
                      <a:gd name="T110" fmla="*/ 1171 w 601"/>
                      <a:gd name="T111" fmla="*/ 302 h 679"/>
                      <a:gd name="T112" fmla="*/ 1048 w 601"/>
                      <a:gd name="T113" fmla="*/ 297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1"/>
                      <a:gd name="T172" fmla="*/ 0 h 679"/>
                      <a:gd name="T173" fmla="*/ 601 w 601"/>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1" h="679">
                        <a:moveTo>
                          <a:pt x="456" y="133"/>
                        </a:moveTo>
                        <a:lnTo>
                          <a:pt x="453" y="135"/>
                        </a:lnTo>
                        <a:lnTo>
                          <a:pt x="448" y="147"/>
                        </a:lnTo>
                        <a:lnTo>
                          <a:pt x="452" y="133"/>
                        </a:lnTo>
                        <a:lnTo>
                          <a:pt x="450" y="130"/>
                        </a:lnTo>
                        <a:lnTo>
                          <a:pt x="448" y="131"/>
                        </a:lnTo>
                        <a:lnTo>
                          <a:pt x="449" y="123"/>
                        </a:lnTo>
                        <a:lnTo>
                          <a:pt x="443" y="118"/>
                        </a:lnTo>
                        <a:lnTo>
                          <a:pt x="437" y="119"/>
                        </a:lnTo>
                        <a:lnTo>
                          <a:pt x="436" y="116"/>
                        </a:lnTo>
                        <a:lnTo>
                          <a:pt x="431" y="113"/>
                        </a:lnTo>
                        <a:lnTo>
                          <a:pt x="424" y="109"/>
                        </a:lnTo>
                        <a:lnTo>
                          <a:pt x="418" y="107"/>
                        </a:lnTo>
                        <a:lnTo>
                          <a:pt x="412" y="106"/>
                        </a:lnTo>
                        <a:lnTo>
                          <a:pt x="405" y="102"/>
                        </a:lnTo>
                        <a:lnTo>
                          <a:pt x="404" y="104"/>
                        </a:lnTo>
                        <a:lnTo>
                          <a:pt x="394" y="106"/>
                        </a:lnTo>
                        <a:lnTo>
                          <a:pt x="389" y="117"/>
                        </a:lnTo>
                        <a:lnTo>
                          <a:pt x="388" y="119"/>
                        </a:lnTo>
                        <a:lnTo>
                          <a:pt x="382" y="121"/>
                        </a:lnTo>
                        <a:lnTo>
                          <a:pt x="372" y="137"/>
                        </a:lnTo>
                        <a:lnTo>
                          <a:pt x="373" y="123"/>
                        </a:lnTo>
                        <a:lnTo>
                          <a:pt x="368" y="127"/>
                        </a:lnTo>
                        <a:lnTo>
                          <a:pt x="363" y="124"/>
                        </a:lnTo>
                        <a:lnTo>
                          <a:pt x="358" y="124"/>
                        </a:lnTo>
                        <a:lnTo>
                          <a:pt x="352" y="108"/>
                        </a:lnTo>
                        <a:lnTo>
                          <a:pt x="342" y="113"/>
                        </a:lnTo>
                        <a:lnTo>
                          <a:pt x="331" y="119"/>
                        </a:lnTo>
                        <a:lnTo>
                          <a:pt x="326" y="118"/>
                        </a:lnTo>
                        <a:lnTo>
                          <a:pt x="337" y="110"/>
                        </a:lnTo>
                        <a:lnTo>
                          <a:pt x="347" y="92"/>
                        </a:lnTo>
                        <a:lnTo>
                          <a:pt x="357" y="80"/>
                        </a:lnTo>
                        <a:lnTo>
                          <a:pt x="366" y="70"/>
                        </a:lnTo>
                        <a:lnTo>
                          <a:pt x="363" y="60"/>
                        </a:lnTo>
                        <a:lnTo>
                          <a:pt x="356" y="54"/>
                        </a:lnTo>
                        <a:lnTo>
                          <a:pt x="352" y="39"/>
                        </a:lnTo>
                        <a:lnTo>
                          <a:pt x="349" y="24"/>
                        </a:lnTo>
                        <a:lnTo>
                          <a:pt x="348" y="25"/>
                        </a:lnTo>
                        <a:lnTo>
                          <a:pt x="343" y="16"/>
                        </a:lnTo>
                        <a:lnTo>
                          <a:pt x="343" y="20"/>
                        </a:lnTo>
                        <a:lnTo>
                          <a:pt x="341" y="20"/>
                        </a:lnTo>
                        <a:lnTo>
                          <a:pt x="330" y="37"/>
                        </a:lnTo>
                        <a:lnTo>
                          <a:pt x="320" y="54"/>
                        </a:lnTo>
                        <a:lnTo>
                          <a:pt x="305" y="52"/>
                        </a:lnTo>
                        <a:lnTo>
                          <a:pt x="295" y="50"/>
                        </a:lnTo>
                        <a:lnTo>
                          <a:pt x="286" y="47"/>
                        </a:lnTo>
                        <a:lnTo>
                          <a:pt x="272" y="50"/>
                        </a:lnTo>
                        <a:lnTo>
                          <a:pt x="273" y="59"/>
                        </a:lnTo>
                        <a:lnTo>
                          <a:pt x="266" y="57"/>
                        </a:lnTo>
                        <a:lnTo>
                          <a:pt x="251" y="60"/>
                        </a:lnTo>
                        <a:lnTo>
                          <a:pt x="236" y="67"/>
                        </a:lnTo>
                        <a:lnTo>
                          <a:pt x="226" y="67"/>
                        </a:lnTo>
                        <a:lnTo>
                          <a:pt x="215" y="55"/>
                        </a:lnTo>
                        <a:lnTo>
                          <a:pt x="214" y="34"/>
                        </a:lnTo>
                        <a:lnTo>
                          <a:pt x="219" y="18"/>
                        </a:lnTo>
                        <a:lnTo>
                          <a:pt x="211" y="10"/>
                        </a:lnTo>
                        <a:lnTo>
                          <a:pt x="210" y="0"/>
                        </a:lnTo>
                        <a:lnTo>
                          <a:pt x="201" y="0"/>
                        </a:lnTo>
                        <a:lnTo>
                          <a:pt x="202" y="1"/>
                        </a:lnTo>
                        <a:lnTo>
                          <a:pt x="198" y="10"/>
                        </a:lnTo>
                        <a:lnTo>
                          <a:pt x="185" y="15"/>
                        </a:lnTo>
                        <a:lnTo>
                          <a:pt x="173" y="20"/>
                        </a:lnTo>
                        <a:lnTo>
                          <a:pt x="170" y="27"/>
                        </a:lnTo>
                        <a:lnTo>
                          <a:pt x="156" y="22"/>
                        </a:lnTo>
                        <a:lnTo>
                          <a:pt x="140" y="17"/>
                        </a:lnTo>
                        <a:lnTo>
                          <a:pt x="146" y="26"/>
                        </a:lnTo>
                        <a:lnTo>
                          <a:pt x="150" y="45"/>
                        </a:lnTo>
                        <a:lnTo>
                          <a:pt x="160" y="49"/>
                        </a:lnTo>
                        <a:lnTo>
                          <a:pt x="158" y="54"/>
                        </a:lnTo>
                        <a:lnTo>
                          <a:pt x="145" y="66"/>
                        </a:lnTo>
                        <a:lnTo>
                          <a:pt x="129" y="78"/>
                        </a:lnTo>
                        <a:lnTo>
                          <a:pt x="126" y="76"/>
                        </a:lnTo>
                        <a:lnTo>
                          <a:pt x="118" y="77"/>
                        </a:lnTo>
                        <a:lnTo>
                          <a:pt x="106" y="70"/>
                        </a:lnTo>
                        <a:lnTo>
                          <a:pt x="103" y="69"/>
                        </a:lnTo>
                        <a:lnTo>
                          <a:pt x="96" y="55"/>
                        </a:lnTo>
                        <a:lnTo>
                          <a:pt x="89" y="60"/>
                        </a:lnTo>
                        <a:lnTo>
                          <a:pt x="85" y="59"/>
                        </a:lnTo>
                        <a:lnTo>
                          <a:pt x="87" y="61"/>
                        </a:lnTo>
                        <a:lnTo>
                          <a:pt x="73" y="61"/>
                        </a:lnTo>
                        <a:lnTo>
                          <a:pt x="60" y="61"/>
                        </a:lnTo>
                        <a:lnTo>
                          <a:pt x="62" y="73"/>
                        </a:lnTo>
                        <a:lnTo>
                          <a:pt x="71" y="76"/>
                        </a:lnTo>
                        <a:lnTo>
                          <a:pt x="68" y="80"/>
                        </a:lnTo>
                        <a:lnTo>
                          <a:pt x="57" y="81"/>
                        </a:lnTo>
                        <a:lnTo>
                          <a:pt x="60" y="97"/>
                        </a:lnTo>
                        <a:lnTo>
                          <a:pt x="67" y="116"/>
                        </a:lnTo>
                        <a:lnTo>
                          <a:pt x="63" y="140"/>
                        </a:lnTo>
                        <a:lnTo>
                          <a:pt x="59" y="165"/>
                        </a:lnTo>
                        <a:lnTo>
                          <a:pt x="54" y="164"/>
                        </a:lnTo>
                        <a:lnTo>
                          <a:pt x="41" y="167"/>
                        </a:lnTo>
                        <a:lnTo>
                          <a:pt x="29" y="173"/>
                        </a:lnTo>
                        <a:lnTo>
                          <a:pt x="16" y="179"/>
                        </a:lnTo>
                        <a:lnTo>
                          <a:pt x="13" y="193"/>
                        </a:lnTo>
                        <a:lnTo>
                          <a:pt x="9" y="206"/>
                        </a:lnTo>
                        <a:lnTo>
                          <a:pt x="0" y="219"/>
                        </a:lnTo>
                        <a:lnTo>
                          <a:pt x="8" y="233"/>
                        </a:lnTo>
                        <a:lnTo>
                          <a:pt x="14" y="246"/>
                        </a:lnTo>
                        <a:lnTo>
                          <a:pt x="14" y="254"/>
                        </a:lnTo>
                        <a:lnTo>
                          <a:pt x="20" y="255"/>
                        </a:lnTo>
                        <a:lnTo>
                          <a:pt x="29" y="262"/>
                        </a:lnTo>
                        <a:lnTo>
                          <a:pt x="42" y="265"/>
                        </a:lnTo>
                        <a:lnTo>
                          <a:pt x="52" y="257"/>
                        </a:lnTo>
                        <a:lnTo>
                          <a:pt x="53" y="270"/>
                        </a:lnTo>
                        <a:lnTo>
                          <a:pt x="54" y="283"/>
                        </a:lnTo>
                        <a:lnTo>
                          <a:pt x="70" y="282"/>
                        </a:lnTo>
                        <a:lnTo>
                          <a:pt x="90" y="283"/>
                        </a:lnTo>
                        <a:lnTo>
                          <a:pt x="96" y="277"/>
                        </a:lnTo>
                        <a:lnTo>
                          <a:pt x="109" y="270"/>
                        </a:lnTo>
                        <a:lnTo>
                          <a:pt x="122" y="261"/>
                        </a:lnTo>
                        <a:lnTo>
                          <a:pt x="134" y="262"/>
                        </a:lnTo>
                        <a:lnTo>
                          <a:pt x="136" y="277"/>
                        </a:lnTo>
                        <a:lnTo>
                          <a:pt x="137" y="292"/>
                        </a:lnTo>
                        <a:lnTo>
                          <a:pt x="149" y="304"/>
                        </a:lnTo>
                        <a:lnTo>
                          <a:pt x="160" y="308"/>
                        </a:lnTo>
                        <a:lnTo>
                          <a:pt x="174" y="315"/>
                        </a:lnTo>
                        <a:lnTo>
                          <a:pt x="191" y="326"/>
                        </a:lnTo>
                        <a:lnTo>
                          <a:pt x="208" y="330"/>
                        </a:lnTo>
                        <a:lnTo>
                          <a:pt x="212" y="337"/>
                        </a:lnTo>
                        <a:lnTo>
                          <a:pt x="215" y="354"/>
                        </a:lnTo>
                        <a:lnTo>
                          <a:pt x="212" y="354"/>
                        </a:lnTo>
                        <a:lnTo>
                          <a:pt x="217" y="361"/>
                        </a:lnTo>
                        <a:lnTo>
                          <a:pt x="220" y="375"/>
                        </a:lnTo>
                        <a:lnTo>
                          <a:pt x="234" y="376"/>
                        </a:lnTo>
                        <a:lnTo>
                          <a:pt x="247" y="378"/>
                        </a:lnTo>
                        <a:lnTo>
                          <a:pt x="250" y="393"/>
                        </a:lnTo>
                        <a:lnTo>
                          <a:pt x="259" y="402"/>
                        </a:lnTo>
                        <a:lnTo>
                          <a:pt x="262" y="409"/>
                        </a:lnTo>
                        <a:lnTo>
                          <a:pt x="259" y="422"/>
                        </a:lnTo>
                        <a:lnTo>
                          <a:pt x="256" y="435"/>
                        </a:lnTo>
                        <a:lnTo>
                          <a:pt x="258" y="440"/>
                        </a:lnTo>
                        <a:lnTo>
                          <a:pt x="256" y="442"/>
                        </a:lnTo>
                        <a:lnTo>
                          <a:pt x="259" y="451"/>
                        </a:lnTo>
                        <a:lnTo>
                          <a:pt x="261" y="474"/>
                        </a:lnTo>
                        <a:lnTo>
                          <a:pt x="283" y="477"/>
                        </a:lnTo>
                        <a:lnTo>
                          <a:pt x="295" y="480"/>
                        </a:lnTo>
                        <a:lnTo>
                          <a:pt x="299" y="493"/>
                        </a:lnTo>
                        <a:lnTo>
                          <a:pt x="303" y="508"/>
                        </a:lnTo>
                        <a:lnTo>
                          <a:pt x="312" y="507"/>
                        </a:lnTo>
                        <a:lnTo>
                          <a:pt x="319" y="508"/>
                        </a:lnTo>
                        <a:lnTo>
                          <a:pt x="319" y="522"/>
                        </a:lnTo>
                        <a:lnTo>
                          <a:pt x="318" y="536"/>
                        </a:lnTo>
                        <a:lnTo>
                          <a:pt x="328" y="537"/>
                        </a:lnTo>
                        <a:lnTo>
                          <a:pt x="334" y="560"/>
                        </a:lnTo>
                        <a:lnTo>
                          <a:pt x="326" y="568"/>
                        </a:lnTo>
                        <a:lnTo>
                          <a:pt x="316" y="576"/>
                        </a:lnTo>
                        <a:lnTo>
                          <a:pt x="307" y="587"/>
                        </a:lnTo>
                        <a:lnTo>
                          <a:pt x="300" y="596"/>
                        </a:lnTo>
                        <a:lnTo>
                          <a:pt x="291" y="607"/>
                        </a:lnTo>
                        <a:lnTo>
                          <a:pt x="284" y="617"/>
                        </a:lnTo>
                        <a:lnTo>
                          <a:pt x="284" y="618"/>
                        </a:lnTo>
                        <a:lnTo>
                          <a:pt x="291" y="615"/>
                        </a:lnTo>
                        <a:lnTo>
                          <a:pt x="311" y="630"/>
                        </a:lnTo>
                        <a:lnTo>
                          <a:pt x="315" y="630"/>
                        </a:lnTo>
                        <a:lnTo>
                          <a:pt x="323" y="636"/>
                        </a:lnTo>
                        <a:lnTo>
                          <a:pt x="340" y="648"/>
                        </a:lnTo>
                        <a:lnTo>
                          <a:pt x="356" y="659"/>
                        </a:lnTo>
                        <a:lnTo>
                          <a:pt x="353" y="667"/>
                        </a:lnTo>
                        <a:lnTo>
                          <a:pt x="357" y="679"/>
                        </a:lnTo>
                        <a:lnTo>
                          <a:pt x="362" y="668"/>
                        </a:lnTo>
                        <a:lnTo>
                          <a:pt x="368" y="657"/>
                        </a:lnTo>
                        <a:lnTo>
                          <a:pt x="368" y="646"/>
                        </a:lnTo>
                        <a:lnTo>
                          <a:pt x="373" y="636"/>
                        </a:lnTo>
                        <a:lnTo>
                          <a:pt x="379" y="627"/>
                        </a:lnTo>
                        <a:lnTo>
                          <a:pt x="378" y="618"/>
                        </a:lnTo>
                        <a:lnTo>
                          <a:pt x="378" y="617"/>
                        </a:lnTo>
                        <a:lnTo>
                          <a:pt x="386" y="620"/>
                        </a:lnTo>
                        <a:lnTo>
                          <a:pt x="389" y="620"/>
                        </a:lnTo>
                        <a:lnTo>
                          <a:pt x="382" y="633"/>
                        </a:lnTo>
                        <a:lnTo>
                          <a:pt x="376" y="645"/>
                        </a:lnTo>
                        <a:lnTo>
                          <a:pt x="372" y="649"/>
                        </a:lnTo>
                        <a:lnTo>
                          <a:pt x="373" y="650"/>
                        </a:lnTo>
                        <a:lnTo>
                          <a:pt x="382" y="636"/>
                        </a:lnTo>
                        <a:lnTo>
                          <a:pt x="393" y="622"/>
                        </a:lnTo>
                        <a:lnTo>
                          <a:pt x="398" y="608"/>
                        </a:lnTo>
                        <a:lnTo>
                          <a:pt x="405" y="593"/>
                        </a:lnTo>
                        <a:lnTo>
                          <a:pt x="410" y="585"/>
                        </a:lnTo>
                        <a:lnTo>
                          <a:pt x="410" y="572"/>
                        </a:lnTo>
                        <a:lnTo>
                          <a:pt x="410" y="558"/>
                        </a:lnTo>
                        <a:lnTo>
                          <a:pt x="407" y="548"/>
                        </a:lnTo>
                        <a:lnTo>
                          <a:pt x="407" y="542"/>
                        </a:lnTo>
                        <a:lnTo>
                          <a:pt x="409" y="535"/>
                        </a:lnTo>
                        <a:lnTo>
                          <a:pt x="407" y="534"/>
                        </a:lnTo>
                        <a:lnTo>
                          <a:pt x="413" y="533"/>
                        </a:lnTo>
                        <a:lnTo>
                          <a:pt x="426" y="520"/>
                        </a:lnTo>
                        <a:lnTo>
                          <a:pt x="440" y="507"/>
                        </a:lnTo>
                        <a:lnTo>
                          <a:pt x="453" y="504"/>
                        </a:lnTo>
                        <a:lnTo>
                          <a:pt x="464" y="496"/>
                        </a:lnTo>
                        <a:lnTo>
                          <a:pt x="469" y="491"/>
                        </a:lnTo>
                        <a:lnTo>
                          <a:pt x="480" y="492"/>
                        </a:lnTo>
                        <a:lnTo>
                          <a:pt x="474" y="493"/>
                        </a:lnTo>
                        <a:lnTo>
                          <a:pt x="485" y="489"/>
                        </a:lnTo>
                        <a:lnTo>
                          <a:pt x="487" y="488"/>
                        </a:lnTo>
                        <a:lnTo>
                          <a:pt x="504" y="488"/>
                        </a:lnTo>
                        <a:lnTo>
                          <a:pt x="509" y="478"/>
                        </a:lnTo>
                        <a:lnTo>
                          <a:pt x="518" y="473"/>
                        </a:lnTo>
                        <a:lnTo>
                          <a:pt x="519" y="454"/>
                        </a:lnTo>
                        <a:lnTo>
                          <a:pt x="527" y="441"/>
                        </a:lnTo>
                        <a:lnTo>
                          <a:pt x="534" y="427"/>
                        </a:lnTo>
                        <a:lnTo>
                          <a:pt x="537" y="404"/>
                        </a:lnTo>
                        <a:lnTo>
                          <a:pt x="540" y="395"/>
                        </a:lnTo>
                        <a:lnTo>
                          <a:pt x="541" y="378"/>
                        </a:lnTo>
                        <a:lnTo>
                          <a:pt x="542" y="362"/>
                        </a:lnTo>
                        <a:lnTo>
                          <a:pt x="541" y="349"/>
                        </a:lnTo>
                        <a:lnTo>
                          <a:pt x="541" y="336"/>
                        </a:lnTo>
                        <a:lnTo>
                          <a:pt x="539" y="331"/>
                        </a:lnTo>
                        <a:lnTo>
                          <a:pt x="541" y="314"/>
                        </a:lnTo>
                        <a:lnTo>
                          <a:pt x="546" y="313"/>
                        </a:lnTo>
                        <a:lnTo>
                          <a:pt x="547" y="318"/>
                        </a:lnTo>
                        <a:lnTo>
                          <a:pt x="555" y="304"/>
                        </a:lnTo>
                        <a:lnTo>
                          <a:pt x="563" y="290"/>
                        </a:lnTo>
                        <a:lnTo>
                          <a:pt x="563" y="289"/>
                        </a:lnTo>
                        <a:lnTo>
                          <a:pt x="566" y="285"/>
                        </a:lnTo>
                        <a:lnTo>
                          <a:pt x="575" y="272"/>
                        </a:lnTo>
                        <a:lnTo>
                          <a:pt x="585" y="259"/>
                        </a:lnTo>
                        <a:lnTo>
                          <a:pt x="599" y="240"/>
                        </a:lnTo>
                        <a:lnTo>
                          <a:pt x="601" y="216"/>
                        </a:lnTo>
                        <a:lnTo>
                          <a:pt x="594" y="198"/>
                        </a:lnTo>
                        <a:lnTo>
                          <a:pt x="588" y="180"/>
                        </a:lnTo>
                        <a:lnTo>
                          <a:pt x="575" y="178"/>
                        </a:lnTo>
                        <a:lnTo>
                          <a:pt x="563" y="176"/>
                        </a:lnTo>
                        <a:lnTo>
                          <a:pt x="546" y="162"/>
                        </a:lnTo>
                        <a:lnTo>
                          <a:pt x="530" y="147"/>
                        </a:lnTo>
                        <a:lnTo>
                          <a:pt x="509" y="140"/>
                        </a:lnTo>
                        <a:lnTo>
                          <a:pt x="494" y="141"/>
                        </a:lnTo>
                        <a:lnTo>
                          <a:pt x="480" y="138"/>
                        </a:lnTo>
                        <a:lnTo>
                          <a:pt x="467" y="135"/>
                        </a:lnTo>
                        <a:lnTo>
                          <a:pt x="455" y="138"/>
                        </a:lnTo>
                        <a:lnTo>
                          <a:pt x="456" y="13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3" name="Freeform 143"/>
                  <p:cNvSpPr>
                    <a:spLocks noChangeAspect="1"/>
                  </p:cNvSpPr>
                  <p:nvPr/>
                </p:nvSpPr>
                <p:spPr bwMode="auto">
                  <a:xfrm>
                    <a:off x="1606" y="2496"/>
                    <a:ext cx="45" cy="35"/>
                  </a:xfrm>
                  <a:custGeom>
                    <a:avLst/>
                    <a:gdLst>
                      <a:gd name="T0" fmla="*/ 46 w 38"/>
                      <a:gd name="T1" fmla="*/ 58 h 30"/>
                      <a:gd name="T2" fmla="*/ 38 w 38"/>
                      <a:gd name="T3" fmla="*/ 64 h 30"/>
                      <a:gd name="T4" fmla="*/ 21 w 38"/>
                      <a:gd name="T5" fmla="*/ 56 h 30"/>
                      <a:gd name="T6" fmla="*/ 13 w 38"/>
                      <a:gd name="T7" fmla="*/ 65 h 30"/>
                      <a:gd name="T8" fmla="*/ 0 w 38"/>
                      <a:gd name="T9" fmla="*/ 37 h 30"/>
                      <a:gd name="T10" fmla="*/ 8 w 38"/>
                      <a:gd name="T11" fmla="*/ 35 h 30"/>
                      <a:gd name="T12" fmla="*/ 2 w 38"/>
                      <a:gd name="T13" fmla="*/ 22 h 30"/>
                      <a:gd name="T14" fmla="*/ 15 w 38"/>
                      <a:gd name="T15" fmla="*/ 0 h 30"/>
                      <a:gd name="T16" fmla="*/ 52 w 38"/>
                      <a:gd name="T17" fmla="*/ 2 h 30"/>
                      <a:gd name="T18" fmla="*/ 89 w 38"/>
                      <a:gd name="T19" fmla="*/ 9 h 30"/>
                      <a:gd name="T20" fmla="*/ 71 w 38"/>
                      <a:gd name="T21" fmla="*/ 41 h 30"/>
                      <a:gd name="T22" fmla="*/ 66 w 38"/>
                      <a:gd name="T23" fmla="*/ 43 h 30"/>
                      <a:gd name="T24" fmla="*/ 63 w 38"/>
                      <a:gd name="T25" fmla="*/ 55 h 30"/>
                      <a:gd name="T26" fmla="*/ 60 w 38"/>
                      <a:gd name="T27" fmla="*/ 55 h 30"/>
                      <a:gd name="T28" fmla="*/ 46 w 38"/>
                      <a:gd name="T29" fmla="*/ 58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30"/>
                      <a:gd name="T47" fmla="*/ 38 w 38"/>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30">
                        <a:moveTo>
                          <a:pt x="20" y="27"/>
                        </a:moveTo>
                        <a:lnTo>
                          <a:pt x="16" y="29"/>
                        </a:lnTo>
                        <a:lnTo>
                          <a:pt x="9" y="26"/>
                        </a:lnTo>
                        <a:lnTo>
                          <a:pt x="6" y="30"/>
                        </a:lnTo>
                        <a:lnTo>
                          <a:pt x="0" y="17"/>
                        </a:lnTo>
                        <a:lnTo>
                          <a:pt x="3" y="16"/>
                        </a:lnTo>
                        <a:lnTo>
                          <a:pt x="2" y="10"/>
                        </a:lnTo>
                        <a:lnTo>
                          <a:pt x="7" y="0"/>
                        </a:lnTo>
                        <a:lnTo>
                          <a:pt x="22" y="2"/>
                        </a:lnTo>
                        <a:lnTo>
                          <a:pt x="38" y="4"/>
                        </a:lnTo>
                        <a:lnTo>
                          <a:pt x="30" y="19"/>
                        </a:lnTo>
                        <a:lnTo>
                          <a:pt x="29" y="20"/>
                        </a:lnTo>
                        <a:lnTo>
                          <a:pt x="27" y="25"/>
                        </a:lnTo>
                        <a:lnTo>
                          <a:pt x="25" y="25"/>
                        </a:lnTo>
                        <a:lnTo>
                          <a:pt x="20" y="2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4" name="Freeform 144"/>
                  <p:cNvSpPr>
                    <a:spLocks noChangeAspect="1"/>
                  </p:cNvSpPr>
                  <p:nvPr/>
                </p:nvSpPr>
                <p:spPr bwMode="auto">
                  <a:xfrm>
                    <a:off x="1416" y="2886"/>
                    <a:ext cx="150" cy="165"/>
                  </a:xfrm>
                  <a:custGeom>
                    <a:avLst/>
                    <a:gdLst>
                      <a:gd name="T0" fmla="*/ 15 w 127"/>
                      <a:gd name="T1" fmla="*/ 29 h 141"/>
                      <a:gd name="T2" fmla="*/ 8 w 127"/>
                      <a:gd name="T3" fmla="*/ 67 h 141"/>
                      <a:gd name="T4" fmla="*/ 0 w 127"/>
                      <a:gd name="T5" fmla="*/ 111 h 141"/>
                      <a:gd name="T6" fmla="*/ 35 w 127"/>
                      <a:gd name="T7" fmla="*/ 142 h 141"/>
                      <a:gd name="T8" fmla="*/ 67 w 127"/>
                      <a:gd name="T9" fmla="*/ 172 h 141"/>
                      <a:gd name="T10" fmla="*/ 99 w 127"/>
                      <a:gd name="T11" fmla="*/ 186 h 141"/>
                      <a:gd name="T12" fmla="*/ 125 w 127"/>
                      <a:gd name="T13" fmla="*/ 198 h 141"/>
                      <a:gd name="T14" fmla="*/ 155 w 127"/>
                      <a:gd name="T15" fmla="*/ 218 h 141"/>
                      <a:gd name="T16" fmla="*/ 190 w 127"/>
                      <a:gd name="T17" fmla="*/ 233 h 141"/>
                      <a:gd name="T18" fmla="*/ 175 w 127"/>
                      <a:gd name="T19" fmla="*/ 267 h 141"/>
                      <a:gd name="T20" fmla="*/ 162 w 127"/>
                      <a:gd name="T21" fmla="*/ 307 h 141"/>
                      <a:gd name="T22" fmla="*/ 203 w 127"/>
                      <a:gd name="T23" fmla="*/ 308 h 141"/>
                      <a:gd name="T24" fmla="*/ 244 w 127"/>
                      <a:gd name="T25" fmla="*/ 309 h 141"/>
                      <a:gd name="T26" fmla="*/ 265 w 127"/>
                      <a:gd name="T27" fmla="*/ 301 h 141"/>
                      <a:gd name="T28" fmla="*/ 292 w 127"/>
                      <a:gd name="T29" fmla="*/ 263 h 141"/>
                      <a:gd name="T30" fmla="*/ 291 w 127"/>
                      <a:gd name="T31" fmla="*/ 235 h 141"/>
                      <a:gd name="T32" fmla="*/ 292 w 127"/>
                      <a:gd name="T33" fmla="*/ 207 h 141"/>
                      <a:gd name="T34" fmla="*/ 292 w 127"/>
                      <a:gd name="T35" fmla="*/ 177 h 141"/>
                      <a:gd name="T36" fmla="*/ 276 w 127"/>
                      <a:gd name="T37" fmla="*/ 172 h 141"/>
                      <a:gd name="T38" fmla="*/ 255 w 127"/>
                      <a:gd name="T39" fmla="*/ 177 h 141"/>
                      <a:gd name="T40" fmla="*/ 246 w 127"/>
                      <a:gd name="T41" fmla="*/ 143 h 141"/>
                      <a:gd name="T42" fmla="*/ 237 w 127"/>
                      <a:gd name="T43" fmla="*/ 114 h 141"/>
                      <a:gd name="T44" fmla="*/ 208 w 127"/>
                      <a:gd name="T45" fmla="*/ 106 h 141"/>
                      <a:gd name="T46" fmla="*/ 157 w 127"/>
                      <a:gd name="T47" fmla="*/ 102 h 141"/>
                      <a:gd name="T48" fmla="*/ 154 w 127"/>
                      <a:gd name="T49" fmla="*/ 50 h 141"/>
                      <a:gd name="T50" fmla="*/ 148 w 127"/>
                      <a:gd name="T51" fmla="*/ 30 h 141"/>
                      <a:gd name="T52" fmla="*/ 148 w 127"/>
                      <a:gd name="T53" fmla="*/ 26 h 141"/>
                      <a:gd name="T54" fmla="*/ 110 w 127"/>
                      <a:gd name="T55" fmla="*/ 0 h 141"/>
                      <a:gd name="T56" fmla="*/ 66 w 127"/>
                      <a:gd name="T57" fmla="*/ 2 h 141"/>
                      <a:gd name="T58" fmla="*/ 18 w 127"/>
                      <a:gd name="T59" fmla="*/ 13 h 141"/>
                      <a:gd name="T60" fmla="*/ 15 w 127"/>
                      <a:gd name="T61" fmla="*/ 29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7"/>
                      <a:gd name="T94" fmla="*/ 0 h 141"/>
                      <a:gd name="T95" fmla="*/ 127 w 127"/>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7" h="141">
                        <a:moveTo>
                          <a:pt x="7" y="13"/>
                        </a:moveTo>
                        <a:lnTo>
                          <a:pt x="3" y="31"/>
                        </a:lnTo>
                        <a:lnTo>
                          <a:pt x="0" y="50"/>
                        </a:lnTo>
                        <a:lnTo>
                          <a:pt x="15" y="64"/>
                        </a:lnTo>
                        <a:lnTo>
                          <a:pt x="30" y="79"/>
                        </a:lnTo>
                        <a:lnTo>
                          <a:pt x="43" y="85"/>
                        </a:lnTo>
                        <a:lnTo>
                          <a:pt x="54" y="90"/>
                        </a:lnTo>
                        <a:lnTo>
                          <a:pt x="68" y="99"/>
                        </a:lnTo>
                        <a:lnTo>
                          <a:pt x="82" y="106"/>
                        </a:lnTo>
                        <a:lnTo>
                          <a:pt x="76" y="122"/>
                        </a:lnTo>
                        <a:lnTo>
                          <a:pt x="70" y="139"/>
                        </a:lnTo>
                        <a:lnTo>
                          <a:pt x="89" y="140"/>
                        </a:lnTo>
                        <a:lnTo>
                          <a:pt x="106" y="141"/>
                        </a:lnTo>
                        <a:lnTo>
                          <a:pt x="115" y="138"/>
                        </a:lnTo>
                        <a:lnTo>
                          <a:pt x="127" y="120"/>
                        </a:lnTo>
                        <a:lnTo>
                          <a:pt x="126" y="108"/>
                        </a:lnTo>
                        <a:lnTo>
                          <a:pt x="127" y="94"/>
                        </a:lnTo>
                        <a:lnTo>
                          <a:pt x="127" y="80"/>
                        </a:lnTo>
                        <a:lnTo>
                          <a:pt x="120" y="79"/>
                        </a:lnTo>
                        <a:lnTo>
                          <a:pt x="111" y="80"/>
                        </a:lnTo>
                        <a:lnTo>
                          <a:pt x="107" y="65"/>
                        </a:lnTo>
                        <a:lnTo>
                          <a:pt x="103" y="52"/>
                        </a:lnTo>
                        <a:lnTo>
                          <a:pt x="91" y="49"/>
                        </a:lnTo>
                        <a:lnTo>
                          <a:pt x="69" y="46"/>
                        </a:lnTo>
                        <a:lnTo>
                          <a:pt x="67" y="23"/>
                        </a:lnTo>
                        <a:lnTo>
                          <a:pt x="64" y="14"/>
                        </a:lnTo>
                        <a:lnTo>
                          <a:pt x="64" y="12"/>
                        </a:lnTo>
                        <a:lnTo>
                          <a:pt x="48" y="0"/>
                        </a:lnTo>
                        <a:lnTo>
                          <a:pt x="29" y="2"/>
                        </a:lnTo>
                        <a:lnTo>
                          <a:pt x="8" y="6"/>
                        </a:lnTo>
                        <a:lnTo>
                          <a:pt x="7" y="1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5" name="Freeform 145"/>
                  <p:cNvSpPr>
                    <a:spLocks noChangeAspect="1"/>
                  </p:cNvSpPr>
                  <p:nvPr/>
                </p:nvSpPr>
                <p:spPr bwMode="auto">
                  <a:xfrm>
                    <a:off x="1522" y="3104"/>
                    <a:ext cx="89" cy="98"/>
                  </a:xfrm>
                  <a:custGeom>
                    <a:avLst/>
                    <a:gdLst>
                      <a:gd name="T0" fmla="*/ 173 w 75"/>
                      <a:gd name="T1" fmla="*/ 95 h 84"/>
                      <a:gd name="T2" fmla="*/ 136 w 75"/>
                      <a:gd name="T3" fmla="*/ 73 h 84"/>
                      <a:gd name="T4" fmla="*/ 97 w 75"/>
                      <a:gd name="T5" fmla="*/ 47 h 84"/>
                      <a:gd name="T6" fmla="*/ 77 w 75"/>
                      <a:gd name="T7" fmla="*/ 31 h 84"/>
                      <a:gd name="T8" fmla="*/ 66 w 75"/>
                      <a:gd name="T9" fmla="*/ 31 h 84"/>
                      <a:gd name="T10" fmla="*/ 21 w 75"/>
                      <a:gd name="T11" fmla="*/ 0 h 84"/>
                      <a:gd name="T12" fmla="*/ 2 w 75"/>
                      <a:gd name="T13" fmla="*/ 3 h 84"/>
                      <a:gd name="T14" fmla="*/ 2 w 75"/>
                      <a:gd name="T15" fmla="*/ 9 h 84"/>
                      <a:gd name="T16" fmla="*/ 1 w 75"/>
                      <a:gd name="T17" fmla="*/ 49 h 84"/>
                      <a:gd name="T18" fmla="*/ 1 w 75"/>
                      <a:gd name="T19" fmla="*/ 89 h 84"/>
                      <a:gd name="T20" fmla="*/ 2 w 75"/>
                      <a:gd name="T21" fmla="*/ 95 h 84"/>
                      <a:gd name="T22" fmla="*/ 0 w 75"/>
                      <a:gd name="T23" fmla="*/ 125 h 84"/>
                      <a:gd name="T24" fmla="*/ 18 w 75"/>
                      <a:gd name="T25" fmla="*/ 155 h 84"/>
                      <a:gd name="T26" fmla="*/ 62 w 75"/>
                      <a:gd name="T27" fmla="*/ 172 h 84"/>
                      <a:gd name="T28" fmla="*/ 120 w 75"/>
                      <a:gd name="T29" fmla="*/ 181 h 84"/>
                      <a:gd name="T30" fmla="*/ 151 w 75"/>
                      <a:gd name="T31" fmla="*/ 170 h 84"/>
                      <a:gd name="T32" fmla="*/ 178 w 75"/>
                      <a:gd name="T33" fmla="*/ 140 h 84"/>
                      <a:gd name="T34" fmla="*/ 167 w 75"/>
                      <a:gd name="T35" fmla="*/ 113 h 84"/>
                      <a:gd name="T36" fmla="*/ 173 w 75"/>
                      <a:gd name="T37" fmla="*/ 95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84"/>
                      <a:gd name="T59" fmla="*/ 75 w 75"/>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84">
                        <a:moveTo>
                          <a:pt x="74" y="44"/>
                        </a:moveTo>
                        <a:lnTo>
                          <a:pt x="58" y="33"/>
                        </a:lnTo>
                        <a:lnTo>
                          <a:pt x="41" y="21"/>
                        </a:lnTo>
                        <a:lnTo>
                          <a:pt x="33" y="15"/>
                        </a:lnTo>
                        <a:lnTo>
                          <a:pt x="29" y="15"/>
                        </a:lnTo>
                        <a:lnTo>
                          <a:pt x="9" y="0"/>
                        </a:lnTo>
                        <a:lnTo>
                          <a:pt x="2" y="3"/>
                        </a:lnTo>
                        <a:lnTo>
                          <a:pt x="2" y="4"/>
                        </a:lnTo>
                        <a:lnTo>
                          <a:pt x="1" y="23"/>
                        </a:lnTo>
                        <a:lnTo>
                          <a:pt x="1" y="41"/>
                        </a:lnTo>
                        <a:lnTo>
                          <a:pt x="2" y="44"/>
                        </a:lnTo>
                        <a:lnTo>
                          <a:pt x="0" y="58"/>
                        </a:lnTo>
                        <a:lnTo>
                          <a:pt x="8" y="72"/>
                        </a:lnTo>
                        <a:lnTo>
                          <a:pt x="26" y="80"/>
                        </a:lnTo>
                        <a:lnTo>
                          <a:pt x="51" y="84"/>
                        </a:lnTo>
                        <a:lnTo>
                          <a:pt x="64" y="79"/>
                        </a:lnTo>
                        <a:lnTo>
                          <a:pt x="75" y="64"/>
                        </a:lnTo>
                        <a:lnTo>
                          <a:pt x="71" y="52"/>
                        </a:lnTo>
                        <a:lnTo>
                          <a:pt x="74" y="4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6" name="Freeform 146"/>
                  <p:cNvSpPr>
                    <a:spLocks noChangeAspect="1"/>
                  </p:cNvSpPr>
                  <p:nvPr/>
                </p:nvSpPr>
                <p:spPr bwMode="auto">
                  <a:xfrm>
                    <a:off x="1306" y="2936"/>
                    <a:ext cx="277" cy="616"/>
                  </a:xfrm>
                  <a:custGeom>
                    <a:avLst/>
                    <a:gdLst>
                      <a:gd name="T0" fmla="*/ 298 w 235"/>
                      <a:gd name="T1" fmla="*/ 722 h 528"/>
                      <a:gd name="T2" fmla="*/ 292 w 235"/>
                      <a:gd name="T3" fmla="*/ 765 h 528"/>
                      <a:gd name="T4" fmla="*/ 314 w 235"/>
                      <a:gd name="T5" fmla="*/ 766 h 528"/>
                      <a:gd name="T6" fmla="*/ 332 w 235"/>
                      <a:gd name="T7" fmla="*/ 790 h 528"/>
                      <a:gd name="T8" fmla="*/ 292 w 235"/>
                      <a:gd name="T9" fmla="*/ 783 h 528"/>
                      <a:gd name="T10" fmla="*/ 292 w 235"/>
                      <a:gd name="T11" fmla="*/ 826 h 528"/>
                      <a:gd name="T12" fmla="*/ 292 w 235"/>
                      <a:gd name="T13" fmla="*/ 869 h 528"/>
                      <a:gd name="T14" fmla="*/ 257 w 235"/>
                      <a:gd name="T15" fmla="*/ 923 h 528"/>
                      <a:gd name="T16" fmla="*/ 327 w 235"/>
                      <a:gd name="T17" fmla="*/ 957 h 528"/>
                      <a:gd name="T18" fmla="*/ 327 w 235"/>
                      <a:gd name="T19" fmla="*/ 981 h 528"/>
                      <a:gd name="T20" fmla="*/ 292 w 235"/>
                      <a:gd name="T21" fmla="*/ 1027 h 528"/>
                      <a:gd name="T22" fmla="*/ 272 w 235"/>
                      <a:gd name="T23" fmla="*/ 1049 h 528"/>
                      <a:gd name="T24" fmla="*/ 281 w 235"/>
                      <a:gd name="T25" fmla="*/ 1060 h 528"/>
                      <a:gd name="T26" fmla="*/ 266 w 235"/>
                      <a:gd name="T27" fmla="*/ 1088 h 528"/>
                      <a:gd name="T28" fmla="*/ 277 w 235"/>
                      <a:gd name="T29" fmla="*/ 1113 h 528"/>
                      <a:gd name="T30" fmla="*/ 314 w 235"/>
                      <a:gd name="T31" fmla="*/ 1142 h 528"/>
                      <a:gd name="T32" fmla="*/ 199 w 235"/>
                      <a:gd name="T33" fmla="*/ 1122 h 528"/>
                      <a:gd name="T34" fmla="*/ 163 w 235"/>
                      <a:gd name="T35" fmla="*/ 1078 h 528"/>
                      <a:gd name="T36" fmla="*/ 116 w 235"/>
                      <a:gd name="T37" fmla="*/ 1028 h 528"/>
                      <a:gd name="T38" fmla="*/ 127 w 235"/>
                      <a:gd name="T39" fmla="*/ 957 h 528"/>
                      <a:gd name="T40" fmla="*/ 118 w 235"/>
                      <a:gd name="T41" fmla="*/ 885 h 528"/>
                      <a:gd name="T42" fmla="*/ 98 w 235"/>
                      <a:gd name="T43" fmla="*/ 860 h 528"/>
                      <a:gd name="T44" fmla="*/ 93 w 235"/>
                      <a:gd name="T45" fmla="*/ 842 h 528"/>
                      <a:gd name="T46" fmla="*/ 62 w 235"/>
                      <a:gd name="T47" fmla="*/ 782 h 528"/>
                      <a:gd name="T48" fmla="*/ 47 w 235"/>
                      <a:gd name="T49" fmla="*/ 700 h 528"/>
                      <a:gd name="T50" fmla="*/ 52 w 235"/>
                      <a:gd name="T51" fmla="*/ 637 h 528"/>
                      <a:gd name="T52" fmla="*/ 37 w 235"/>
                      <a:gd name="T53" fmla="*/ 586 h 528"/>
                      <a:gd name="T54" fmla="*/ 44 w 235"/>
                      <a:gd name="T55" fmla="*/ 526 h 528"/>
                      <a:gd name="T56" fmla="*/ 40 w 235"/>
                      <a:gd name="T57" fmla="*/ 456 h 528"/>
                      <a:gd name="T58" fmla="*/ 15 w 235"/>
                      <a:gd name="T59" fmla="*/ 401 h 528"/>
                      <a:gd name="T60" fmla="*/ 1 w 235"/>
                      <a:gd name="T61" fmla="*/ 346 h 528"/>
                      <a:gd name="T62" fmla="*/ 2 w 235"/>
                      <a:gd name="T63" fmla="*/ 296 h 528"/>
                      <a:gd name="T64" fmla="*/ 15 w 235"/>
                      <a:gd name="T65" fmla="*/ 236 h 528"/>
                      <a:gd name="T66" fmla="*/ 40 w 235"/>
                      <a:gd name="T67" fmla="*/ 191 h 528"/>
                      <a:gd name="T68" fmla="*/ 21 w 235"/>
                      <a:gd name="T69" fmla="*/ 114 h 528"/>
                      <a:gd name="T70" fmla="*/ 55 w 235"/>
                      <a:gd name="T71" fmla="*/ 80 h 528"/>
                      <a:gd name="T72" fmla="*/ 55 w 235"/>
                      <a:gd name="T73" fmla="*/ 36 h 528"/>
                      <a:gd name="T74" fmla="*/ 93 w 235"/>
                      <a:gd name="T75" fmla="*/ 2 h 528"/>
                      <a:gd name="T76" fmla="*/ 153 w 235"/>
                      <a:gd name="T77" fmla="*/ 35 h 528"/>
                      <a:gd name="T78" fmla="*/ 204 w 235"/>
                      <a:gd name="T79" fmla="*/ 3 h 528"/>
                      <a:gd name="T80" fmla="*/ 246 w 235"/>
                      <a:gd name="T81" fmla="*/ 45 h 528"/>
                      <a:gd name="T82" fmla="*/ 310 w 235"/>
                      <a:gd name="T83" fmla="*/ 90 h 528"/>
                      <a:gd name="T84" fmla="*/ 367 w 235"/>
                      <a:gd name="T85" fmla="*/ 121 h 528"/>
                      <a:gd name="T86" fmla="*/ 385 w 235"/>
                      <a:gd name="T87" fmla="*/ 170 h 528"/>
                      <a:gd name="T88" fmla="*/ 414 w 235"/>
                      <a:gd name="T89" fmla="*/ 210 h 528"/>
                      <a:gd name="T90" fmla="*/ 474 w 235"/>
                      <a:gd name="T91" fmla="*/ 205 h 528"/>
                      <a:gd name="T92" fmla="*/ 497 w 235"/>
                      <a:gd name="T93" fmla="*/ 141 h 528"/>
                      <a:gd name="T94" fmla="*/ 535 w 235"/>
                      <a:gd name="T95" fmla="*/ 191 h 528"/>
                      <a:gd name="T96" fmla="*/ 495 w 235"/>
                      <a:gd name="T97" fmla="*/ 226 h 528"/>
                      <a:gd name="T98" fmla="*/ 457 w 235"/>
                      <a:gd name="T99" fmla="*/ 269 h 528"/>
                      <a:gd name="T100" fmla="*/ 421 w 235"/>
                      <a:gd name="T101" fmla="*/ 314 h 528"/>
                      <a:gd name="T102" fmla="*/ 420 w 235"/>
                      <a:gd name="T103" fmla="*/ 360 h 528"/>
                      <a:gd name="T104" fmla="*/ 422 w 235"/>
                      <a:gd name="T105" fmla="*/ 426 h 528"/>
                      <a:gd name="T106" fmla="*/ 430 w 235"/>
                      <a:gd name="T107" fmla="*/ 484 h 528"/>
                      <a:gd name="T108" fmla="*/ 475 w 235"/>
                      <a:gd name="T109" fmla="*/ 541 h 528"/>
                      <a:gd name="T110" fmla="*/ 487 w 235"/>
                      <a:gd name="T111" fmla="*/ 589 h 528"/>
                      <a:gd name="T112" fmla="*/ 446 w 235"/>
                      <a:gd name="T113" fmla="*/ 628 h 528"/>
                      <a:gd name="T114" fmla="*/ 390 w 235"/>
                      <a:gd name="T115" fmla="*/ 638 h 528"/>
                      <a:gd name="T116" fmla="*/ 334 w 235"/>
                      <a:gd name="T117" fmla="*/ 646 h 528"/>
                      <a:gd name="T118" fmla="*/ 355 w 235"/>
                      <a:gd name="T119" fmla="*/ 703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5"/>
                      <a:gd name="T181" fmla="*/ 0 h 528"/>
                      <a:gd name="T182" fmla="*/ 235 w 235"/>
                      <a:gd name="T183" fmla="*/ 528 h 5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5" h="528">
                        <a:moveTo>
                          <a:pt x="152" y="335"/>
                        </a:moveTo>
                        <a:lnTo>
                          <a:pt x="131" y="334"/>
                        </a:lnTo>
                        <a:lnTo>
                          <a:pt x="116" y="332"/>
                        </a:lnTo>
                        <a:lnTo>
                          <a:pt x="128" y="354"/>
                        </a:lnTo>
                        <a:lnTo>
                          <a:pt x="132" y="356"/>
                        </a:lnTo>
                        <a:lnTo>
                          <a:pt x="138" y="355"/>
                        </a:lnTo>
                        <a:lnTo>
                          <a:pt x="142" y="353"/>
                        </a:lnTo>
                        <a:lnTo>
                          <a:pt x="146" y="365"/>
                        </a:lnTo>
                        <a:lnTo>
                          <a:pt x="139" y="363"/>
                        </a:lnTo>
                        <a:lnTo>
                          <a:pt x="128" y="363"/>
                        </a:lnTo>
                        <a:lnTo>
                          <a:pt x="139" y="368"/>
                        </a:lnTo>
                        <a:lnTo>
                          <a:pt x="128" y="382"/>
                        </a:lnTo>
                        <a:lnTo>
                          <a:pt x="130" y="396"/>
                        </a:lnTo>
                        <a:lnTo>
                          <a:pt x="128" y="403"/>
                        </a:lnTo>
                        <a:lnTo>
                          <a:pt x="112" y="411"/>
                        </a:lnTo>
                        <a:lnTo>
                          <a:pt x="113" y="427"/>
                        </a:lnTo>
                        <a:lnTo>
                          <a:pt x="135" y="439"/>
                        </a:lnTo>
                        <a:lnTo>
                          <a:pt x="143" y="443"/>
                        </a:lnTo>
                        <a:lnTo>
                          <a:pt x="138" y="452"/>
                        </a:lnTo>
                        <a:lnTo>
                          <a:pt x="143" y="454"/>
                        </a:lnTo>
                        <a:lnTo>
                          <a:pt x="136" y="464"/>
                        </a:lnTo>
                        <a:lnTo>
                          <a:pt x="128" y="475"/>
                        </a:lnTo>
                        <a:lnTo>
                          <a:pt x="127" y="489"/>
                        </a:lnTo>
                        <a:lnTo>
                          <a:pt x="120" y="486"/>
                        </a:lnTo>
                        <a:lnTo>
                          <a:pt x="116" y="488"/>
                        </a:lnTo>
                        <a:lnTo>
                          <a:pt x="123" y="491"/>
                        </a:lnTo>
                        <a:lnTo>
                          <a:pt x="117" y="501"/>
                        </a:lnTo>
                        <a:lnTo>
                          <a:pt x="117" y="504"/>
                        </a:lnTo>
                        <a:lnTo>
                          <a:pt x="124" y="515"/>
                        </a:lnTo>
                        <a:lnTo>
                          <a:pt x="121" y="515"/>
                        </a:lnTo>
                        <a:lnTo>
                          <a:pt x="130" y="519"/>
                        </a:lnTo>
                        <a:lnTo>
                          <a:pt x="138" y="528"/>
                        </a:lnTo>
                        <a:lnTo>
                          <a:pt x="115" y="521"/>
                        </a:lnTo>
                        <a:lnTo>
                          <a:pt x="87" y="519"/>
                        </a:lnTo>
                        <a:lnTo>
                          <a:pt x="80" y="512"/>
                        </a:lnTo>
                        <a:lnTo>
                          <a:pt x="71" y="499"/>
                        </a:lnTo>
                        <a:lnTo>
                          <a:pt x="63" y="499"/>
                        </a:lnTo>
                        <a:lnTo>
                          <a:pt x="50" y="476"/>
                        </a:lnTo>
                        <a:lnTo>
                          <a:pt x="59" y="467"/>
                        </a:lnTo>
                        <a:lnTo>
                          <a:pt x="56" y="443"/>
                        </a:lnTo>
                        <a:lnTo>
                          <a:pt x="53" y="424"/>
                        </a:lnTo>
                        <a:lnTo>
                          <a:pt x="52" y="410"/>
                        </a:lnTo>
                        <a:lnTo>
                          <a:pt x="49" y="402"/>
                        </a:lnTo>
                        <a:lnTo>
                          <a:pt x="42" y="399"/>
                        </a:lnTo>
                        <a:lnTo>
                          <a:pt x="52" y="396"/>
                        </a:lnTo>
                        <a:lnTo>
                          <a:pt x="41" y="390"/>
                        </a:lnTo>
                        <a:lnTo>
                          <a:pt x="34" y="370"/>
                        </a:lnTo>
                        <a:lnTo>
                          <a:pt x="27" y="362"/>
                        </a:lnTo>
                        <a:lnTo>
                          <a:pt x="26" y="348"/>
                        </a:lnTo>
                        <a:lnTo>
                          <a:pt x="21" y="324"/>
                        </a:lnTo>
                        <a:lnTo>
                          <a:pt x="19" y="306"/>
                        </a:lnTo>
                        <a:lnTo>
                          <a:pt x="22" y="295"/>
                        </a:lnTo>
                        <a:lnTo>
                          <a:pt x="20" y="285"/>
                        </a:lnTo>
                        <a:lnTo>
                          <a:pt x="16" y="271"/>
                        </a:lnTo>
                        <a:lnTo>
                          <a:pt x="12" y="256"/>
                        </a:lnTo>
                        <a:lnTo>
                          <a:pt x="19" y="244"/>
                        </a:lnTo>
                        <a:lnTo>
                          <a:pt x="16" y="232"/>
                        </a:lnTo>
                        <a:lnTo>
                          <a:pt x="18" y="211"/>
                        </a:lnTo>
                        <a:lnTo>
                          <a:pt x="14" y="200"/>
                        </a:lnTo>
                        <a:lnTo>
                          <a:pt x="7" y="186"/>
                        </a:lnTo>
                        <a:lnTo>
                          <a:pt x="0" y="172"/>
                        </a:lnTo>
                        <a:lnTo>
                          <a:pt x="1" y="161"/>
                        </a:lnTo>
                        <a:lnTo>
                          <a:pt x="3" y="150"/>
                        </a:lnTo>
                        <a:lnTo>
                          <a:pt x="2" y="137"/>
                        </a:lnTo>
                        <a:lnTo>
                          <a:pt x="2" y="124"/>
                        </a:lnTo>
                        <a:lnTo>
                          <a:pt x="7" y="109"/>
                        </a:lnTo>
                        <a:lnTo>
                          <a:pt x="14" y="93"/>
                        </a:lnTo>
                        <a:lnTo>
                          <a:pt x="18" y="89"/>
                        </a:lnTo>
                        <a:lnTo>
                          <a:pt x="12" y="78"/>
                        </a:lnTo>
                        <a:lnTo>
                          <a:pt x="9" y="53"/>
                        </a:lnTo>
                        <a:lnTo>
                          <a:pt x="12" y="45"/>
                        </a:lnTo>
                        <a:lnTo>
                          <a:pt x="25" y="38"/>
                        </a:lnTo>
                        <a:lnTo>
                          <a:pt x="29" y="20"/>
                        </a:lnTo>
                        <a:lnTo>
                          <a:pt x="25" y="17"/>
                        </a:lnTo>
                        <a:lnTo>
                          <a:pt x="38" y="0"/>
                        </a:lnTo>
                        <a:lnTo>
                          <a:pt x="41" y="2"/>
                        </a:lnTo>
                        <a:lnTo>
                          <a:pt x="60" y="5"/>
                        </a:lnTo>
                        <a:lnTo>
                          <a:pt x="67" y="16"/>
                        </a:lnTo>
                        <a:lnTo>
                          <a:pt x="72" y="6"/>
                        </a:lnTo>
                        <a:lnTo>
                          <a:pt x="90" y="3"/>
                        </a:lnTo>
                        <a:lnTo>
                          <a:pt x="93" y="7"/>
                        </a:lnTo>
                        <a:lnTo>
                          <a:pt x="108" y="21"/>
                        </a:lnTo>
                        <a:lnTo>
                          <a:pt x="123" y="36"/>
                        </a:lnTo>
                        <a:lnTo>
                          <a:pt x="136" y="42"/>
                        </a:lnTo>
                        <a:lnTo>
                          <a:pt x="147" y="47"/>
                        </a:lnTo>
                        <a:lnTo>
                          <a:pt x="161" y="56"/>
                        </a:lnTo>
                        <a:lnTo>
                          <a:pt x="175" y="63"/>
                        </a:lnTo>
                        <a:lnTo>
                          <a:pt x="169" y="79"/>
                        </a:lnTo>
                        <a:lnTo>
                          <a:pt x="163" y="96"/>
                        </a:lnTo>
                        <a:lnTo>
                          <a:pt x="182" y="97"/>
                        </a:lnTo>
                        <a:lnTo>
                          <a:pt x="199" y="98"/>
                        </a:lnTo>
                        <a:lnTo>
                          <a:pt x="208" y="95"/>
                        </a:lnTo>
                        <a:lnTo>
                          <a:pt x="220" y="77"/>
                        </a:lnTo>
                        <a:lnTo>
                          <a:pt x="219" y="65"/>
                        </a:lnTo>
                        <a:lnTo>
                          <a:pt x="229" y="66"/>
                        </a:lnTo>
                        <a:lnTo>
                          <a:pt x="235" y="89"/>
                        </a:lnTo>
                        <a:lnTo>
                          <a:pt x="227" y="97"/>
                        </a:lnTo>
                        <a:lnTo>
                          <a:pt x="217" y="105"/>
                        </a:lnTo>
                        <a:lnTo>
                          <a:pt x="208" y="116"/>
                        </a:lnTo>
                        <a:lnTo>
                          <a:pt x="201" y="125"/>
                        </a:lnTo>
                        <a:lnTo>
                          <a:pt x="192" y="136"/>
                        </a:lnTo>
                        <a:lnTo>
                          <a:pt x="185" y="146"/>
                        </a:lnTo>
                        <a:lnTo>
                          <a:pt x="185" y="148"/>
                        </a:lnTo>
                        <a:lnTo>
                          <a:pt x="184" y="167"/>
                        </a:lnTo>
                        <a:lnTo>
                          <a:pt x="184" y="185"/>
                        </a:lnTo>
                        <a:lnTo>
                          <a:pt x="186" y="197"/>
                        </a:lnTo>
                        <a:lnTo>
                          <a:pt x="182" y="204"/>
                        </a:lnTo>
                        <a:lnTo>
                          <a:pt x="189" y="224"/>
                        </a:lnTo>
                        <a:lnTo>
                          <a:pt x="208" y="238"/>
                        </a:lnTo>
                        <a:lnTo>
                          <a:pt x="209" y="250"/>
                        </a:lnTo>
                        <a:lnTo>
                          <a:pt x="219" y="258"/>
                        </a:lnTo>
                        <a:lnTo>
                          <a:pt x="214" y="273"/>
                        </a:lnTo>
                        <a:lnTo>
                          <a:pt x="207" y="288"/>
                        </a:lnTo>
                        <a:lnTo>
                          <a:pt x="196" y="291"/>
                        </a:lnTo>
                        <a:lnTo>
                          <a:pt x="183" y="293"/>
                        </a:lnTo>
                        <a:lnTo>
                          <a:pt x="171" y="296"/>
                        </a:lnTo>
                        <a:lnTo>
                          <a:pt x="159" y="300"/>
                        </a:lnTo>
                        <a:lnTo>
                          <a:pt x="147" y="299"/>
                        </a:lnTo>
                        <a:lnTo>
                          <a:pt x="151" y="305"/>
                        </a:lnTo>
                        <a:lnTo>
                          <a:pt x="155" y="326"/>
                        </a:lnTo>
                        <a:lnTo>
                          <a:pt x="152" y="3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7" name="Freeform 147"/>
                  <p:cNvSpPr>
                    <a:spLocks noChangeAspect="1"/>
                  </p:cNvSpPr>
                  <p:nvPr/>
                </p:nvSpPr>
                <p:spPr bwMode="auto">
                  <a:xfrm>
                    <a:off x="1469" y="3557"/>
                    <a:ext cx="68" cy="43"/>
                  </a:xfrm>
                  <a:custGeom>
                    <a:avLst/>
                    <a:gdLst>
                      <a:gd name="T0" fmla="*/ 11 w 58"/>
                      <a:gd name="T1" fmla="*/ 14 h 37"/>
                      <a:gd name="T2" fmla="*/ 0 w 58"/>
                      <a:gd name="T3" fmla="*/ 0 h 37"/>
                      <a:gd name="T4" fmla="*/ 15 w 58"/>
                      <a:gd name="T5" fmla="*/ 41 h 37"/>
                      <a:gd name="T6" fmla="*/ 34 w 58"/>
                      <a:gd name="T7" fmla="*/ 78 h 37"/>
                      <a:gd name="T8" fmla="*/ 79 w 58"/>
                      <a:gd name="T9" fmla="*/ 78 h 37"/>
                      <a:gd name="T10" fmla="*/ 129 w 58"/>
                      <a:gd name="T11" fmla="*/ 78 h 37"/>
                      <a:gd name="T12" fmla="*/ 121 w 58"/>
                      <a:gd name="T13" fmla="*/ 69 h 37"/>
                      <a:gd name="T14" fmla="*/ 55 w 58"/>
                      <a:gd name="T15" fmla="*/ 49 h 37"/>
                      <a:gd name="T16" fmla="*/ 11 w 58"/>
                      <a:gd name="T17" fmla="*/ 14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37"/>
                      <a:gd name="T29" fmla="*/ 58 w 58"/>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37">
                        <a:moveTo>
                          <a:pt x="5" y="7"/>
                        </a:moveTo>
                        <a:lnTo>
                          <a:pt x="0" y="0"/>
                        </a:lnTo>
                        <a:lnTo>
                          <a:pt x="7" y="19"/>
                        </a:lnTo>
                        <a:lnTo>
                          <a:pt x="15" y="37"/>
                        </a:lnTo>
                        <a:lnTo>
                          <a:pt x="36" y="37"/>
                        </a:lnTo>
                        <a:lnTo>
                          <a:pt x="58" y="37"/>
                        </a:lnTo>
                        <a:lnTo>
                          <a:pt x="55" y="33"/>
                        </a:lnTo>
                        <a:lnTo>
                          <a:pt x="25" y="23"/>
                        </a:lnTo>
                        <a:lnTo>
                          <a:pt x="5"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8" name="Freeform 148"/>
                  <p:cNvSpPr>
                    <a:spLocks noChangeAspect="1"/>
                  </p:cNvSpPr>
                  <p:nvPr/>
                </p:nvSpPr>
                <p:spPr bwMode="auto">
                  <a:xfrm>
                    <a:off x="1269" y="2849"/>
                    <a:ext cx="200" cy="731"/>
                  </a:xfrm>
                  <a:custGeom>
                    <a:avLst/>
                    <a:gdLst>
                      <a:gd name="T0" fmla="*/ 39 w 169"/>
                      <a:gd name="T1" fmla="*/ 534 h 627"/>
                      <a:gd name="T2" fmla="*/ 44 w 169"/>
                      <a:gd name="T3" fmla="*/ 626 h 627"/>
                      <a:gd name="T4" fmla="*/ 36 w 169"/>
                      <a:gd name="T5" fmla="*/ 726 h 627"/>
                      <a:gd name="T6" fmla="*/ 51 w 169"/>
                      <a:gd name="T7" fmla="*/ 803 h 627"/>
                      <a:gd name="T8" fmla="*/ 75 w 169"/>
                      <a:gd name="T9" fmla="*/ 905 h 627"/>
                      <a:gd name="T10" fmla="*/ 105 w 169"/>
                      <a:gd name="T11" fmla="*/ 905 h 627"/>
                      <a:gd name="T12" fmla="*/ 121 w 169"/>
                      <a:gd name="T13" fmla="*/ 927 h 627"/>
                      <a:gd name="T14" fmla="*/ 121 w 169"/>
                      <a:gd name="T15" fmla="*/ 957 h 627"/>
                      <a:gd name="T16" fmla="*/ 142 w 169"/>
                      <a:gd name="T17" fmla="*/ 1011 h 627"/>
                      <a:gd name="T18" fmla="*/ 136 w 169"/>
                      <a:gd name="T19" fmla="*/ 1043 h 627"/>
                      <a:gd name="T20" fmla="*/ 138 w 169"/>
                      <a:gd name="T21" fmla="*/ 1076 h 627"/>
                      <a:gd name="T22" fmla="*/ 128 w 169"/>
                      <a:gd name="T23" fmla="*/ 1078 h 627"/>
                      <a:gd name="T24" fmla="*/ 109 w 169"/>
                      <a:gd name="T25" fmla="*/ 1062 h 627"/>
                      <a:gd name="T26" fmla="*/ 86 w 169"/>
                      <a:gd name="T27" fmla="*/ 1091 h 627"/>
                      <a:gd name="T28" fmla="*/ 142 w 169"/>
                      <a:gd name="T29" fmla="*/ 1112 h 627"/>
                      <a:gd name="T30" fmla="*/ 127 w 169"/>
                      <a:gd name="T31" fmla="*/ 1129 h 627"/>
                      <a:gd name="T32" fmla="*/ 169 w 169"/>
                      <a:gd name="T33" fmla="*/ 1139 h 627"/>
                      <a:gd name="T34" fmla="*/ 136 w 169"/>
                      <a:gd name="T35" fmla="*/ 1143 h 627"/>
                      <a:gd name="T36" fmla="*/ 168 w 169"/>
                      <a:gd name="T37" fmla="*/ 1204 h 627"/>
                      <a:gd name="T38" fmla="*/ 186 w 169"/>
                      <a:gd name="T39" fmla="*/ 1230 h 627"/>
                      <a:gd name="T40" fmla="*/ 214 w 169"/>
                      <a:gd name="T41" fmla="*/ 1261 h 627"/>
                      <a:gd name="T42" fmla="*/ 228 w 169"/>
                      <a:gd name="T43" fmla="*/ 1280 h 627"/>
                      <a:gd name="T44" fmla="*/ 251 w 169"/>
                      <a:gd name="T45" fmla="*/ 1314 h 627"/>
                      <a:gd name="T46" fmla="*/ 265 w 169"/>
                      <a:gd name="T47" fmla="*/ 1333 h 627"/>
                      <a:gd name="T48" fmla="*/ 331 w 169"/>
                      <a:gd name="T49" fmla="*/ 1308 h 627"/>
                      <a:gd name="T50" fmla="*/ 341 w 169"/>
                      <a:gd name="T51" fmla="*/ 1284 h 627"/>
                      <a:gd name="T52" fmla="*/ 237 w 169"/>
                      <a:gd name="T53" fmla="*/ 1236 h 627"/>
                      <a:gd name="T54" fmla="*/ 211 w 169"/>
                      <a:gd name="T55" fmla="*/ 1167 h 627"/>
                      <a:gd name="T56" fmla="*/ 192 w 169"/>
                      <a:gd name="T57" fmla="*/ 1043 h 627"/>
                      <a:gd name="T58" fmla="*/ 192 w 169"/>
                      <a:gd name="T59" fmla="*/ 1014 h 627"/>
                      <a:gd name="T60" fmla="*/ 136 w 169"/>
                      <a:gd name="T61" fmla="*/ 940 h 627"/>
                      <a:gd name="T62" fmla="*/ 116 w 169"/>
                      <a:gd name="T63" fmla="*/ 821 h 627"/>
                      <a:gd name="T64" fmla="*/ 109 w 169"/>
                      <a:gd name="T65" fmla="*/ 745 h 627"/>
                      <a:gd name="T66" fmla="*/ 109 w 169"/>
                      <a:gd name="T67" fmla="*/ 661 h 627"/>
                      <a:gd name="T68" fmla="*/ 89 w 169"/>
                      <a:gd name="T69" fmla="*/ 562 h 627"/>
                      <a:gd name="T70" fmla="*/ 78 w 169"/>
                      <a:gd name="T71" fmla="*/ 484 h 627"/>
                      <a:gd name="T72" fmla="*/ 89 w 169"/>
                      <a:gd name="T73" fmla="*/ 399 h 627"/>
                      <a:gd name="T74" fmla="*/ 99 w 169"/>
                      <a:gd name="T75" fmla="*/ 330 h 627"/>
                      <a:gd name="T76" fmla="*/ 129 w 169"/>
                      <a:gd name="T77" fmla="*/ 245 h 627"/>
                      <a:gd name="T78" fmla="*/ 107 w 169"/>
                      <a:gd name="T79" fmla="*/ 197 h 627"/>
                      <a:gd name="T80" fmla="*/ 64 w 169"/>
                      <a:gd name="T81" fmla="*/ 97 h 627"/>
                      <a:gd name="T82" fmla="*/ 39 w 169"/>
                      <a:gd name="T83" fmla="*/ 19 h 627"/>
                      <a:gd name="T84" fmla="*/ 8 w 169"/>
                      <a:gd name="T85" fmla="*/ 30 h 627"/>
                      <a:gd name="T86" fmla="*/ 18 w 169"/>
                      <a:gd name="T87" fmla="*/ 126 h 627"/>
                      <a:gd name="T88" fmla="*/ 15 w 169"/>
                      <a:gd name="T89" fmla="*/ 226 h 627"/>
                      <a:gd name="T90" fmla="*/ 24 w 169"/>
                      <a:gd name="T91" fmla="*/ 366 h 627"/>
                      <a:gd name="T92" fmla="*/ 24 w 169"/>
                      <a:gd name="T93" fmla="*/ 480 h 6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
                      <a:gd name="T142" fmla="*/ 0 h 627"/>
                      <a:gd name="T143" fmla="*/ 169 w 169"/>
                      <a:gd name="T144" fmla="*/ 627 h 6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 h="627">
                        <a:moveTo>
                          <a:pt x="10" y="223"/>
                        </a:moveTo>
                        <a:lnTo>
                          <a:pt x="13" y="236"/>
                        </a:lnTo>
                        <a:lnTo>
                          <a:pt x="17" y="248"/>
                        </a:lnTo>
                        <a:lnTo>
                          <a:pt x="19" y="262"/>
                        </a:lnTo>
                        <a:lnTo>
                          <a:pt x="20" y="275"/>
                        </a:lnTo>
                        <a:lnTo>
                          <a:pt x="19" y="291"/>
                        </a:lnTo>
                        <a:lnTo>
                          <a:pt x="17" y="306"/>
                        </a:lnTo>
                        <a:lnTo>
                          <a:pt x="16" y="322"/>
                        </a:lnTo>
                        <a:lnTo>
                          <a:pt x="15" y="337"/>
                        </a:lnTo>
                        <a:lnTo>
                          <a:pt x="10" y="344"/>
                        </a:lnTo>
                        <a:lnTo>
                          <a:pt x="16" y="358"/>
                        </a:lnTo>
                        <a:lnTo>
                          <a:pt x="21" y="373"/>
                        </a:lnTo>
                        <a:lnTo>
                          <a:pt x="24" y="389"/>
                        </a:lnTo>
                        <a:lnTo>
                          <a:pt x="23" y="405"/>
                        </a:lnTo>
                        <a:lnTo>
                          <a:pt x="32" y="420"/>
                        </a:lnTo>
                        <a:lnTo>
                          <a:pt x="33" y="422"/>
                        </a:lnTo>
                        <a:lnTo>
                          <a:pt x="39" y="419"/>
                        </a:lnTo>
                        <a:lnTo>
                          <a:pt x="45" y="420"/>
                        </a:lnTo>
                        <a:lnTo>
                          <a:pt x="49" y="416"/>
                        </a:lnTo>
                        <a:lnTo>
                          <a:pt x="47" y="426"/>
                        </a:lnTo>
                        <a:lnTo>
                          <a:pt x="52" y="431"/>
                        </a:lnTo>
                        <a:lnTo>
                          <a:pt x="49" y="429"/>
                        </a:lnTo>
                        <a:lnTo>
                          <a:pt x="50" y="435"/>
                        </a:lnTo>
                        <a:lnTo>
                          <a:pt x="52" y="444"/>
                        </a:lnTo>
                        <a:lnTo>
                          <a:pt x="53" y="456"/>
                        </a:lnTo>
                        <a:lnTo>
                          <a:pt x="53" y="462"/>
                        </a:lnTo>
                        <a:lnTo>
                          <a:pt x="61" y="469"/>
                        </a:lnTo>
                        <a:lnTo>
                          <a:pt x="56" y="481"/>
                        </a:lnTo>
                        <a:lnTo>
                          <a:pt x="62" y="485"/>
                        </a:lnTo>
                        <a:lnTo>
                          <a:pt x="58" y="485"/>
                        </a:lnTo>
                        <a:lnTo>
                          <a:pt x="58" y="489"/>
                        </a:lnTo>
                        <a:lnTo>
                          <a:pt x="58" y="490"/>
                        </a:lnTo>
                        <a:lnTo>
                          <a:pt x="60" y="499"/>
                        </a:lnTo>
                        <a:lnTo>
                          <a:pt x="61" y="498"/>
                        </a:lnTo>
                        <a:lnTo>
                          <a:pt x="56" y="504"/>
                        </a:lnTo>
                        <a:lnTo>
                          <a:pt x="55" y="500"/>
                        </a:lnTo>
                        <a:lnTo>
                          <a:pt x="50" y="499"/>
                        </a:lnTo>
                        <a:lnTo>
                          <a:pt x="50" y="493"/>
                        </a:lnTo>
                        <a:lnTo>
                          <a:pt x="47" y="493"/>
                        </a:lnTo>
                        <a:lnTo>
                          <a:pt x="42" y="495"/>
                        </a:lnTo>
                        <a:lnTo>
                          <a:pt x="35" y="508"/>
                        </a:lnTo>
                        <a:lnTo>
                          <a:pt x="37" y="507"/>
                        </a:lnTo>
                        <a:lnTo>
                          <a:pt x="42" y="505"/>
                        </a:lnTo>
                        <a:lnTo>
                          <a:pt x="51" y="508"/>
                        </a:lnTo>
                        <a:lnTo>
                          <a:pt x="61" y="516"/>
                        </a:lnTo>
                        <a:lnTo>
                          <a:pt x="56" y="519"/>
                        </a:lnTo>
                        <a:lnTo>
                          <a:pt x="61" y="522"/>
                        </a:lnTo>
                        <a:lnTo>
                          <a:pt x="54" y="524"/>
                        </a:lnTo>
                        <a:lnTo>
                          <a:pt x="66" y="524"/>
                        </a:lnTo>
                        <a:lnTo>
                          <a:pt x="68" y="522"/>
                        </a:lnTo>
                        <a:lnTo>
                          <a:pt x="73" y="529"/>
                        </a:lnTo>
                        <a:lnTo>
                          <a:pt x="73" y="533"/>
                        </a:lnTo>
                        <a:lnTo>
                          <a:pt x="63" y="531"/>
                        </a:lnTo>
                        <a:lnTo>
                          <a:pt x="58" y="530"/>
                        </a:lnTo>
                        <a:lnTo>
                          <a:pt x="65" y="541"/>
                        </a:lnTo>
                        <a:lnTo>
                          <a:pt x="72" y="552"/>
                        </a:lnTo>
                        <a:lnTo>
                          <a:pt x="72" y="559"/>
                        </a:lnTo>
                        <a:lnTo>
                          <a:pt x="76" y="564"/>
                        </a:lnTo>
                        <a:lnTo>
                          <a:pt x="73" y="566"/>
                        </a:lnTo>
                        <a:lnTo>
                          <a:pt x="80" y="571"/>
                        </a:lnTo>
                        <a:lnTo>
                          <a:pt x="85" y="578"/>
                        </a:lnTo>
                        <a:lnTo>
                          <a:pt x="85" y="581"/>
                        </a:lnTo>
                        <a:lnTo>
                          <a:pt x="92" y="586"/>
                        </a:lnTo>
                        <a:lnTo>
                          <a:pt x="95" y="590"/>
                        </a:lnTo>
                        <a:lnTo>
                          <a:pt x="92" y="589"/>
                        </a:lnTo>
                        <a:lnTo>
                          <a:pt x="99" y="594"/>
                        </a:lnTo>
                        <a:lnTo>
                          <a:pt x="99" y="599"/>
                        </a:lnTo>
                        <a:lnTo>
                          <a:pt x="106" y="607"/>
                        </a:lnTo>
                        <a:lnTo>
                          <a:pt x="108" y="610"/>
                        </a:lnTo>
                        <a:lnTo>
                          <a:pt x="114" y="614"/>
                        </a:lnTo>
                        <a:lnTo>
                          <a:pt x="116" y="617"/>
                        </a:lnTo>
                        <a:lnTo>
                          <a:pt x="114" y="618"/>
                        </a:lnTo>
                        <a:lnTo>
                          <a:pt x="123" y="620"/>
                        </a:lnTo>
                        <a:lnTo>
                          <a:pt x="143" y="627"/>
                        </a:lnTo>
                        <a:lnTo>
                          <a:pt x="143" y="607"/>
                        </a:lnTo>
                        <a:lnTo>
                          <a:pt x="155" y="600"/>
                        </a:lnTo>
                        <a:lnTo>
                          <a:pt x="169" y="603"/>
                        </a:lnTo>
                        <a:lnTo>
                          <a:pt x="146" y="596"/>
                        </a:lnTo>
                        <a:lnTo>
                          <a:pt x="118" y="594"/>
                        </a:lnTo>
                        <a:lnTo>
                          <a:pt x="111" y="587"/>
                        </a:lnTo>
                        <a:lnTo>
                          <a:pt x="102" y="574"/>
                        </a:lnTo>
                        <a:lnTo>
                          <a:pt x="94" y="574"/>
                        </a:lnTo>
                        <a:lnTo>
                          <a:pt x="81" y="551"/>
                        </a:lnTo>
                        <a:lnTo>
                          <a:pt x="90" y="542"/>
                        </a:lnTo>
                        <a:lnTo>
                          <a:pt x="87" y="518"/>
                        </a:lnTo>
                        <a:lnTo>
                          <a:pt x="84" y="499"/>
                        </a:lnTo>
                        <a:lnTo>
                          <a:pt x="83" y="485"/>
                        </a:lnTo>
                        <a:lnTo>
                          <a:pt x="80" y="477"/>
                        </a:lnTo>
                        <a:lnTo>
                          <a:pt x="73" y="474"/>
                        </a:lnTo>
                        <a:lnTo>
                          <a:pt x="83" y="471"/>
                        </a:lnTo>
                        <a:lnTo>
                          <a:pt x="72" y="465"/>
                        </a:lnTo>
                        <a:lnTo>
                          <a:pt x="65" y="445"/>
                        </a:lnTo>
                        <a:lnTo>
                          <a:pt x="58" y="437"/>
                        </a:lnTo>
                        <a:lnTo>
                          <a:pt x="57" y="423"/>
                        </a:lnTo>
                        <a:lnTo>
                          <a:pt x="52" y="399"/>
                        </a:lnTo>
                        <a:lnTo>
                          <a:pt x="50" y="381"/>
                        </a:lnTo>
                        <a:lnTo>
                          <a:pt x="53" y="370"/>
                        </a:lnTo>
                        <a:lnTo>
                          <a:pt x="51" y="360"/>
                        </a:lnTo>
                        <a:lnTo>
                          <a:pt x="47" y="346"/>
                        </a:lnTo>
                        <a:lnTo>
                          <a:pt x="43" y="331"/>
                        </a:lnTo>
                        <a:lnTo>
                          <a:pt x="50" y="319"/>
                        </a:lnTo>
                        <a:lnTo>
                          <a:pt x="47" y="307"/>
                        </a:lnTo>
                        <a:lnTo>
                          <a:pt x="49" y="286"/>
                        </a:lnTo>
                        <a:lnTo>
                          <a:pt x="45" y="275"/>
                        </a:lnTo>
                        <a:lnTo>
                          <a:pt x="38" y="261"/>
                        </a:lnTo>
                        <a:lnTo>
                          <a:pt x="31" y="247"/>
                        </a:lnTo>
                        <a:lnTo>
                          <a:pt x="32" y="236"/>
                        </a:lnTo>
                        <a:lnTo>
                          <a:pt x="34" y="225"/>
                        </a:lnTo>
                        <a:lnTo>
                          <a:pt x="33" y="212"/>
                        </a:lnTo>
                        <a:lnTo>
                          <a:pt x="33" y="199"/>
                        </a:lnTo>
                        <a:lnTo>
                          <a:pt x="38" y="184"/>
                        </a:lnTo>
                        <a:lnTo>
                          <a:pt x="45" y="168"/>
                        </a:lnTo>
                        <a:lnTo>
                          <a:pt x="49" y="164"/>
                        </a:lnTo>
                        <a:lnTo>
                          <a:pt x="43" y="153"/>
                        </a:lnTo>
                        <a:lnTo>
                          <a:pt x="40" y="128"/>
                        </a:lnTo>
                        <a:lnTo>
                          <a:pt x="43" y="120"/>
                        </a:lnTo>
                        <a:lnTo>
                          <a:pt x="56" y="113"/>
                        </a:lnTo>
                        <a:lnTo>
                          <a:pt x="60" y="95"/>
                        </a:lnTo>
                        <a:lnTo>
                          <a:pt x="56" y="92"/>
                        </a:lnTo>
                        <a:lnTo>
                          <a:pt x="46" y="91"/>
                        </a:lnTo>
                        <a:lnTo>
                          <a:pt x="39" y="75"/>
                        </a:lnTo>
                        <a:lnTo>
                          <a:pt x="33" y="60"/>
                        </a:lnTo>
                        <a:lnTo>
                          <a:pt x="28" y="45"/>
                        </a:lnTo>
                        <a:lnTo>
                          <a:pt x="30" y="32"/>
                        </a:lnTo>
                        <a:lnTo>
                          <a:pt x="21" y="20"/>
                        </a:lnTo>
                        <a:lnTo>
                          <a:pt x="17" y="9"/>
                        </a:lnTo>
                        <a:lnTo>
                          <a:pt x="12" y="0"/>
                        </a:lnTo>
                        <a:lnTo>
                          <a:pt x="8" y="6"/>
                        </a:lnTo>
                        <a:lnTo>
                          <a:pt x="3" y="14"/>
                        </a:lnTo>
                        <a:lnTo>
                          <a:pt x="0" y="15"/>
                        </a:lnTo>
                        <a:lnTo>
                          <a:pt x="4" y="36"/>
                        </a:lnTo>
                        <a:lnTo>
                          <a:pt x="8" y="59"/>
                        </a:lnTo>
                        <a:lnTo>
                          <a:pt x="8" y="78"/>
                        </a:lnTo>
                        <a:lnTo>
                          <a:pt x="8" y="97"/>
                        </a:lnTo>
                        <a:lnTo>
                          <a:pt x="7" y="105"/>
                        </a:lnTo>
                        <a:lnTo>
                          <a:pt x="9" y="126"/>
                        </a:lnTo>
                        <a:lnTo>
                          <a:pt x="10" y="146"/>
                        </a:lnTo>
                        <a:lnTo>
                          <a:pt x="10" y="170"/>
                        </a:lnTo>
                        <a:lnTo>
                          <a:pt x="9" y="195"/>
                        </a:lnTo>
                        <a:lnTo>
                          <a:pt x="10" y="206"/>
                        </a:lnTo>
                        <a:lnTo>
                          <a:pt x="10" y="22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39" name="Freeform 149"/>
                  <p:cNvSpPr>
                    <a:spLocks noChangeAspect="1"/>
                  </p:cNvSpPr>
                  <p:nvPr/>
                </p:nvSpPr>
                <p:spPr bwMode="auto">
                  <a:xfrm>
                    <a:off x="1433" y="3555"/>
                    <a:ext cx="54" cy="45"/>
                  </a:xfrm>
                  <a:custGeom>
                    <a:avLst/>
                    <a:gdLst>
                      <a:gd name="T0" fmla="*/ 74 w 45"/>
                      <a:gd name="T1" fmla="*/ 2 h 39"/>
                      <a:gd name="T2" fmla="*/ 92 w 45"/>
                      <a:gd name="T3" fmla="*/ 43 h 39"/>
                      <a:gd name="T4" fmla="*/ 113 w 45"/>
                      <a:gd name="T5" fmla="*/ 80 h 39"/>
                      <a:gd name="T6" fmla="*/ 101 w 45"/>
                      <a:gd name="T7" fmla="*/ 78 h 39"/>
                      <a:gd name="T8" fmla="*/ 85 w 45"/>
                      <a:gd name="T9" fmla="*/ 80 h 39"/>
                      <a:gd name="T10" fmla="*/ 44 w 45"/>
                      <a:gd name="T11" fmla="*/ 77 h 39"/>
                      <a:gd name="T12" fmla="*/ 34 w 45"/>
                      <a:gd name="T13" fmla="*/ 73 h 39"/>
                      <a:gd name="T14" fmla="*/ 0 w 45"/>
                      <a:gd name="T15" fmla="*/ 70 h 39"/>
                      <a:gd name="T16" fmla="*/ 8 w 45"/>
                      <a:gd name="T17" fmla="*/ 68 h 39"/>
                      <a:gd name="T18" fmla="*/ 29 w 45"/>
                      <a:gd name="T19" fmla="*/ 63 h 39"/>
                      <a:gd name="T20" fmla="*/ 41 w 45"/>
                      <a:gd name="T21" fmla="*/ 68 h 39"/>
                      <a:gd name="T22" fmla="*/ 50 w 45"/>
                      <a:gd name="T23" fmla="*/ 68 h 39"/>
                      <a:gd name="T24" fmla="*/ 34 w 45"/>
                      <a:gd name="T25" fmla="*/ 59 h 39"/>
                      <a:gd name="T26" fmla="*/ 53 w 45"/>
                      <a:gd name="T27" fmla="*/ 63 h 39"/>
                      <a:gd name="T28" fmla="*/ 66 w 45"/>
                      <a:gd name="T29" fmla="*/ 67 h 39"/>
                      <a:gd name="T30" fmla="*/ 85 w 45"/>
                      <a:gd name="T31" fmla="*/ 69 h 39"/>
                      <a:gd name="T32" fmla="*/ 89 w 45"/>
                      <a:gd name="T33" fmla="*/ 69 h 39"/>
                      <a:gd name="T34" fmla="*/ 49 w 45"/>
                      <a:gd name="T35" fmla="*/ 48 h 39"/>
                      <a:gd name="T36" fmla="*/ 62 w 45"/>
                      <a:gd name="T37" fmla="*/ 32 h 39"/>
                      <a:gd name="T38" fmla="*/ 37 w 45"/>
                      <a:gd name="T39" fmla="*/ 32 h 39"/>
                      <a:gd name="T40" fmla="*/ 23 w 45"/>
                      <a:gd name="T41" fmla="*/ 3 h 39"/>
                      <a:gd name="T42" fmla="*/ 41 w 45"/>
                      <a:gd name="T43" fmla="*/ 0 h 39"/>
                      <a:gd name="T44" fmla="*/ 74 w 45"/>
                      <a:gd name="T45" fmla="*/ 2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39"/>
                      <a:gd name="T71" fmla="*/ 45 w 45"/>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39">
                        <a:moveTo>
                          <a:pt x="30" y="2"/>
                        </a:moveTo>
                        <a:lnTo>
                          <a:pt x="37" y="21"/>
                        </a:lnTo>
                        <a:lnTo>
                          <a:pt x="45" y="39"/>
                        </a:lnTo>
                        <a:lnTo>
                          <a:pt x="40" y="38"/>
                        </a:lnTo>
                        <a:lnTo>
                          <a:pt x="34" y="39"/>
                        </a:lnTo>
                        <a:lnTo>
                          <a:pt x="18" y="37"/>
                        </a:lnTo>
                        <a:lnTo>
                          <a:pt x="13" y="36"/>
                        </a:lnTo>
                        <a:lnTo>
                          <a:pt x="0" y="35"/>
                        </a:lnTo>
                        <a:lnTo>
                          <a:pt x="3" y="33"/>
                        </a:lnTo>
                        <a:lnTo>
                          <a:pt x="12" y="31"/>
                        </a:lnTo>
                        <a:lnTo>
                          <a:pt x="16" y="33"/>
                        </a:lnTo>
                        <a:lnTo>
                          <a:pt x="20" y="33"/>
                        </a:lnTo>
                        <a:lnTo>
                          <a:pt x="13" y="29"/>
                        </a:lnTo>
                        <a:lnTo>
                          <a:pt x="22" y="31"/>
                        </a:lnTo>
                        <a:lnTo>
                          <a:pt x="27" y="32"/>
                        </a:lnTo>
                        <a:lnTo>
                          <a:pt x="34" y="34"/>
                        </a:lnTo>
                        <a:lnTo>
                          <a:pt x="36" y="34"/>
                        </a:lnTo>
                        <a:lnTo>
                          <a:pt x="19" y="23"/>
                        </a:lnTo>
                        <a:lnTo>
                          <a:pt x="25" y="16"/>
                        </a:lnTo>
                        <a:lnTo>
                          <a:pt x="15" y="16"/>
                        </a:lnTo>
                        <a:lnTo>
                          <a:pt x="9" y="3"/>
                        </a:lnTo>
                        <a:lnTo>
                          <a:pt x="16" y="0"/>
                        </a:lnTo>
                        <a:lnTo>
                          <a:pt x="30"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0" name="Freeform 150"/>
                  <p:cNvSpPr>
                    <a:spLocks noChangeAspect="1"/>
                  </p:cNvSpPr>
                  <p:nvPr/>
                </p:nvSpPr>
                <p:spPr bwMode="auto">
                  <a:xfrm>
                    <a:off x="1301" y="3342"/>
                    <a:ext cx="14" cy="31"/>
                  </a:xfrm>
                  <a:custGeom>
                    <a:avLst/>
                    <a:gdLst>
                      <a:gd name="T0" fmla="*/ 11 w 12"/>
                      <a:gd name="T1" fmla="*/ 0 h 26"/>
                      <a:gd name="T2" fmla="*/ 0 w 12"/>
                      <a:gd name="T3" fmla="*/ 8 h 26"/>
                      <a:gd name="T4" fmla="*/ 13 w 12"/>
                      <a:gd name="T5" fmla="*/ 62 h 26"/>
                      <a:gd name="T6" fmla="*/ 26 w 12"/>
                      <a:gd name="T7" fmla="*/ 54 h 26"/>
                      <a:gd name="T8" fmla="*/ 26 w 12"/>
                      <a:gd name="T9" fmla="*/ 50 h 26"/>
                      <a:gd name="T10" fmla="*/ 22 w 12"/>
                      <a:gd name="T11" fmla="*/ 20 h 26"/>
                      <a:gd name="T12" fmla="*/ 26 w 12"/>
                      <a:gd name="T13" fmla="*/ 17 h 26"/>
                      <a:gd name="T14" fmla="*/ 11 w 1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26"/>
                      <a:gd name="T26" fmla="*/ 12 w 1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26">
                        <a:moveTo>
                          <a:pt x="5" y="0"/>
                        </a:moveTo>
                        <a:lnTo>
                          <a:pt x="0" y="3"/>
                        </a:lnTo>
                        <a:lnTo>
                          <a:pt x="6" y="26"/>
                        </a:lnTo>
                        <a:lnTo>
                          <a:pt x="12" y="23"/>
                        </a:lnTo>
                        <a:lnTo>
                          <a:pt x="12" y="20"/>
                        </a:lnTo>
                        <a:lnTo>
                          <a:pt x="10" y="8"/>
                        </a:lnTo>
                        <a:lnTo>
                          <a:pt x="12" y="7"/>
                        </a:lnTo>
                        <a:lnTo>
                          <a:pt x="5"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1" name="Freeform 151"/>
                  <p:cNvSpPr>
                    <a:spLocks noChangeAspect="1"/>
                  </p:cNvSpPr>
                  <p:nvPr/>
                </p:nvSpPr>
                <p:spPr bwMode="auto">
                  <a:xfrm>
                    <a:off x="1334" y="3482"/>
                    <a:ext cx="16" cy="25"/>
                  </a:xfrm>
                  <a:custGeom>
                    <a:avLst/>
                    <a:gdLst>
                      <a:gd name="T0" fmla="*/ 21 w 13"/>
                      <a:gd name="T1" fmla="*/ 0 h 21"/>
                      <a:gd name="T2" fmla="*/ 0 w 13"/>
                      <a:gd name="T3" fmla="*/ 17 h 21"/>
                      <a:gd name="T4" fmla="*/ 22 w 13"/>
                      <a:gd name="T5" fmla="*/ 43 h 21"/>
                      <a:gd name="T6" fmla="*/ 38 w 13"/>
                      <a:gd name="T7" fmla="*/ 51 h 21"/>
                      <a:gd name="T8" fmla="*/ 38 w 13"/>
                      <a:gd name="T9" fmla="*/ 35 h 21"/>
                      <a:gd name="T10" fmla="*/ 21 w 13"/>
                      <a:gd name="T11" fmla="*/ 0 h 21"/>
                      <a:gd name="T12" fmla="*/ 0 60000 65536"/>
                      <a:gd name="T13" fmla="*/ 0 60000 65536"/>
                      <a:gd name="T14" fmla="*/ 0 60000 65536"/>
                      <a:gd name="T15" fmla="*/ 0 60000 65536"/>
                      <a:gd name="T16" fmla="*/ 0 60000 65536"/>
                      <a:gd name="T17" fmla="*/ 0 60000 65536"/>
                      <a:gd name="T18" fmla="*/ 0 w 13"/>
                      <a:gd name="T19" fmla="*/ 0 h 21"/>
                      <a:gd name="T20" fmla="*/ 13 w 1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3" h="21">
                        <a:moveTo>
                          <a:pt x="7" y="0"/>
                        </a:moveTo>
                        <a:lnTo>
                          <a:pt x="0" y="7"/>
                        </a:lnTo>
                        <a:lnTo>
                          <a:pt x="8" y="18"/>
                        </a:lnTo>
                        <a:lnTo>
                          <a:pt x="13" y="21"/>
                        </a:lnTo>
                        <a:lnTo>
                          <a:pt x="13" y="14"/>
                        </a:lnTo>
                        <a:lnTo>
                          <a:pt x="7"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2" name="Freeform 152"/>
                  <p:cNvSpPr>
                    <a:spLocks noChangeAspect="1"/>
                  </p:cNvSpPr>
                  <p:nvPr/>
                </p:nvSpPr>
                <p:spPr bwMode="auto">
                  <a:xfrm>
                    <a:off x="1059" y="2464"/>
                    <a:ext cx="104" cy="131"/>
                  </a:xfrm>
                  <a:custGeom>
                    <a:avLst/>
                    <a:gdLst>
                      <a:gd name="T0" fmla="*/ 0 w 88"/>
                      <a:gd name="T1" fmla="*/ 96 h 112"/>
                      <a:gd name="T2" fmla="*/ 2 w 88"/>
                      <a:gd name="T3" fmla="*/ 136 h 112"/>
                      <a:gd name="T4" fmla="*/ 0 w 88"/>
                      <a:gd name="T5" fmla="*/ 144 h 112"/>
                      <a:gd name="T6" fmla="*/ 28 w 88"/>
                      <a:gd name="T7" fmla="*/ 153 h 112"/>
                      <a:gd name="T8" fmla="*/ 33 w 88"/>
                      <a:gd name="T9" fmla="*/ 145 h 112"/>
                      <a:gd name="T10" fmla="*/ 37 w 88"/>
                      <a:gd name="T11" fmla="*/ 153 h 112"/>
                      <a:gd name="T12" fmla="*/ 35 w 88"/>
                      <a:gd name="T13" fmla="*/ 178 h 112"/>
                      <a:gd name="T14" fmla="*/ 21 w 88"/>
                      <a:gd name="T15" fmla="*/ 185 h 112"/>
                      <a:gd name="T16" fmla="*/ 25 w 88"/>
                      <a:gd name="T17" fmla="*/ 207 h 112"/>
                      <a:gd name="T18" fmla="*/ 15 w 88"/>
                      <a:gd name="T19" fmla="*/ 220 h 112"/>
                      <a:gd name="T20" fmla="*/ 30 w 88"/>
                      <a:gd name="T21" fmla="*/ 219 h 112"/>
                      <a:gd name="T22" fmla="*/ 67 w 88"/>
                      <a:gd name="T23" fmla="*/ 244 h 112"/>
                      <a:gd name="T24" fmla="*/ 78 w 88"/>
                      <a:gd name="T25" fmla="*/ 230 h 112"/>
                      <a:gd name="T26" fmla="*/ 84 w 88"/>
                      <a:gd name="T27" fmla="*/ 216 h 112"/>
                      <a:gd name="T28" fmla="*/ 90 w 88"/>
                      <a:gd name="T29" fmla="*/ 201 h 112"/>
                      <a:gd name="T30" fmla="*/ 98 w 88"/>
                      <a:gd name="T31" fmla="*/ 179 h 112"/>
                      <a:gd name="T32" fmla="*/ 100 w 88"/>
                      <a:gd name="T33" fmla="*/ 179 h 112"/>
                      <a:gd name="T34" fmla="*/ 100 w 88"/>
                      <a:gd name="T35" fmla="*/ 186 h 112"/>
                      <a:gd name="T36" fmla="*/ 109 w 88"/>
                      <a:gd name="T37" fmla="*/ 185 h 112"/>
                      <a:gd name="T38" fmla="*/ 103 w 88"/>
                      <a:gd name="T39" fmla="*/ 178 h 112"/>
                      <a:gd name="T40" fmla="*/ 115 w 88"/>
                      <a:gd name="T41" fmla="*/ 168 h 112"/>
                      <a:gd name="T42" fmla="*/ 137 w 88"/>
                      <a:gd name="T43" fmla="*/ 159 h 112"/>
                      <a:gd name="T44" fmla="*/ 174 w 88"/>
                      <a:gd name="T45" fmla="*/ 136 h 112"/>
                      <a:gd name="T46" fmla="*/ 193 w 88"/>
                      <a:gd name="T47" fmla="*/ 91 h 112"/>
                      <a:gd name="T48" fmla="*/ 202 w 88"/>
                      <a:gd name="T49" fmla="*/ 91 h 112"/>
                      <a:gd name="T50" fmla="*/ 187 w 88"/>
                      <a:gd name="T51" fmla="*/ 63 h 112"/>
                      <a:gd name="T52" fmla="*/ 200 w 88"/>
                      <a:gd name="T53" fmla="*/ 58 h 112"/>
                      <a:gd name="T54" fmla="*/ 161 w 88"/>
                      <a:gd name="T55" fmla="*/ 40 h 112"/>
                      <a:gd name="T56" fmla="*/ 125 w 88"/>
                      <a:gd name="T57" fmla="*/ 41 h 112"/>
                      <a:gd name="T58" fmla="*/ 103 w 88"/>
                      <a:gd name="T59" fmla="*/ 21 h 112"/>
                      <a:gd name="T60" fmla="*/ 74 w 88"/>
                      <a:gd name="T61" fmla="*/ 0 h 112"/>
                      <a:gd name="T62" fmla="*/ 63 w 88"/>
                      <a:gd name="T63" fmla="*/ 13 h 112"/>
                      <a:gd name="T64" fmla="*/ 30 w 88"/>
                      <a:gd name="T65" fmla="*/ 29 h 112"/>
                      <a:gd name="T66" fmla="*/ 18 w 88"/>
                      <a:gd name="T67" fmla="*/ 63 h 112"/>
                      <a:gd name="T68" fmla="*/ 15 w 88"/>
                      <a:gd name="T69" fmla="*/ 78 h 112"/>
                      <a:gd name="T70" fmla="*/ 0 w 88"/>
                      <a:gd name="T71" fmla="*/ 96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112"/>
                      <a:gd name="T110" fmla="*/ 88 w 88"/>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112">
                        <a:moveTo>
                          <a:pt x="0" y="44"/>
                        </a:moveTo>
                        <a:lnTo>
                          <a:pt x="2" y="62"/>
                        </a:lnTo>
                        <a:lnTo>
                          <a:pt x="0" y="66"/>
                        </a:lnTo>
                        <a:lnTo>
                          <a:pt x="12" y="70"/>
                        </a:lnTo>
                        <a:lnTo>
                          <a:pt x="14" y="67"/>
                        </a:lnTo>
                        <a:lnTo>
                          <a:pt x="16" y="70"/>
                        </a:lnTo>
                        <a:lnTo>
                          <a:pt x="15" y="81"/>
                        </a:lnTo>
                        <a:lnTo>
                          <a:pt x="9" y="84"/>
                        </a:lnTo>
                        <a:lnTo>
                          <a:pt x="11" y="94"/>
                        </a:lnTo>
                        <a:lnTo>
                          <a:pt x="7" y="101"/>
                        </a:lnTo>
                        <a:lnTo>
                          <a:pt x="13" y="100"/>
                        </a:lnTo>
                        <a:lnTo>
                          <a:pt x="30" y="112"/>
                        </a:lnTo>
                        <a:lnTo>
                          <a:pt x="34" y="105"/>
                        </a:lnTo>
                        <a:lnTo>
                          <a:pt x="36" y="98"/>
                        </a:lnTo>
                        <a:lnTo>
                          <a:pt x="39" y="92"/>
                        </a:lnTo>
                        <a:lnTo>
                          <a:pt x="42" y="82"/>
                        </a:lnTo>
                        <a:lnTo>
                          <a:pt x="44" y="82"/>
                        </a:lnTo>
                        <a:lnTo>
                          <a:pt x="44" y="85"/>
                        </a:lnTo>
                        <a:lnTo>
                          <a:pt x="47" y="84"/>
                        </a:lnTo>
                        <a:lnTo>
                          <a:pt x="45" y="81"/>
                        </a:lnTo>
                        <a:lnTo>
                          <a:pt x="49" y="77"/>
                        </a:lnTo>
                        <a:lnTo>
                          <a:pt x="59" y="73"/>
                        </a:lnTo>
                        <a:lnTo>
                          <a:pt x="75" y="62"/>
                        </a:lnTo>
                        <a:lnTo>
                          <a:pt x="84" y="42"/>
                        </a:lnTo>
                        <a:lnTo>
                          <a:pt x="88" y="42"/>
                        </a:lnTo>
                        <a:lnTo>
                          <a:pt x="81" y="28"/>
                        </a:lnTo>
                        <a:lnTo>
                          <a:pt x="86" y="27"/>
                        </a:lnTo>
                        <a:lnTo>
                          <a:pt x="69" y="18"/>
                        </a:lnTo>
                        <a:lnTo>
                          <a:pt x="54" y="19"/>
                        </a:lnTo>
                        <a:lnTo>
                          <a:pt x="45" y="9"/>
                        </a:lnTo>
                        <a:lnTo>
                          <a:pt x="32" y="0"/>
                        </a:lnTo>
                        <a:lnTo>
                          <a:pt x="27" y="6"/>
                        </a:lnTo>
                        <a:lnTo>
                          <a:pt x="13" y="13"/>
                        </a:lnTo>
                        <a:lnTo>
                          <a:pt x="8" y="28"/>
                        </a:lnTo>
                        <a:lnTo>
                          <a:pt x="7" y="36"/>
                        </a:lnTo>
                        <a:lnTo>
                          <a:pt x="0" y="4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43" name="Freeform 153"/>
                  <p:cNvSpPr>
                    <a:spLocks noChangeAspect="1"/>
                  </p:cNvSpPr>
                  <p:nvPr/>
                </p:nvSpPr>
                <p:spPr bwMode="auto">
                  <a:xfrm>
                    <a:off x="1053" y="2495"/>
                    <a:ext cx="239" cy="372"/>
                  </a:xfrm>
                  <a:custGeom>
                    <a:avLst/>
                    <a:gdLst>
                      <a:gd name="T0" fmla="*/ 452 w 202"/>
                      <a:gd name="T1" fmla="*/ 543 h 319"/>
                      <a:gd name="T2" fmla="*/ 453 w 202"/>
                      <a:gd name="T3" fmla="*/ 604 h 319"/>
                      <a:gd name="T4" fmla="*/ 452 w 202"/>
                      <a:gd name="T5" fmla="*/ 639 h 319"/>
                      <a:gd name="T6" fmla="*/ 443 w 202"/>
                      <a:gd name="T7" fmla="*/ 669 h 319"/>
                      <a:gd name="T8" fmla="*/ 426 w 202"/>
                      <a:gd name="T9" fmla="*/ 688 h 319"/>
                      <a:gd name="T10" fmla="*/ 382 w 202"/>
                      <a:gd name="T11" fmla="*/ 650 h 319"/>
                      <a:gd name="T12" fmla="*/ 324 w 202"/>
                      <a:gd name="T13" fmla="*/ 620 h 319"/>
                      <a:gd name="T14" fmla="*/ 263 w 202"/>
                      <a:gd name="T15" fmla="*/ 587 h 319"/>
                      <a:gd name="T16" fmla="*/ 200 w 202"/>
                      <a:gd name="T17" fmla="*/ 529 h 319"/>
                      <a:gd name="T18" fmla="*/ 179 w 202"/>
                      <a:gd name="T19" fmla="*/ 468 h 319"/>
                      <a:gd name="T20" fmla="*/ 137 w 202"/>
                      <a:gd name="T21" fmla="*/ 401 h 319"/>
                      <a:gd name="T22" fmla="*/ 106 w 202"/>
                      <a:gd name="T23" fmla="*/ 350 h 319"/>
                      <a:gd name="T24" fmla="*/ 76 w 202"/>
                      <a:gd name="T25" fmla="*/ 294 h 319"/>
                      <a:gd name="T26" fmla="*/ 37 w 202"/>
                      <a:gd name="T27" fmla="*/ 247 h 319"/>
                      <a:gd name="T28" fmla="*/ 13 w 202"/>
                      <a:gd name="T29" fmla="*/ 220 h 319"/>
                      <a:gd name="T30" fmla="*/ 15 w 202"/>
                      <a:gd name="T31" fmla="*/ 146 h 319"/>
                      <a:gd name="T32" fmla="*/ 37 w 202"/>
                      <a:gd name="T33" fmla="*/ 146 h 319"/>
                      <a:gd name="T34" fmla="*/ 41 w 202"/>
                      <a:gd name="T35" fmla="*/ 159 h 319"/>
                      <a:gd name="T36" fmla="*/ 90 w 202"/>
                      <a:gd name="T37" fmla="*/ 170 h 319"/>
                      <a:gd name="T38" fmla="*/ 102 w 202"/>
                      <a:gd name="T39" fmla="*/ 142 h 319"/>
                      <a:gd name="T40" fmla="*/ 115 w 202"/>
                      <a:gd name="T41" fmla="*/ 121 h 319"/>
                      <a:gd name="T42" fmla="*/ 121 w 202"/>
                      <a:gd name="T43" fmla="*/ 125 h 319"/>
                      <a:gd name="T44" fmla="*/ 125 w 202"/>
                      <a:gd name="T45" fmla="*/ 108 h 319"/>
                      <a:gd name="T46" fmla="*/ 186 w 202"/>
                      <a:gd name="T47" fmla="*/ 77 h 319"/>
                      <a:gd name="T48" fmla="*/ 215 w 202"/>
                      <a:gd name="T49" fmla="*/ 35 h 319"/>
                      <a:gd name="T50" fmla="*/ 212 w 202"/>
                      <a:gd name="T51" fmla="*/ 1 h 319"/>
                      <a:gd name="T52" fmla="*/ 235 w 202"/>
                      <a:gd name="T53" fmla="*/ 19 h 319"/>
                      <a:gd name="T54" fmla="*/ 282 w 202"/>
                      <a:gd name="T55" fmla="*/ 65 h 319"/>
                      <a:gd name="T56" fmla="*/ 331 w 202"/>
                      <a:gd name="T57" fmla="*/ 83 h 319"/>
                      <a:gd name="T58" fmla="*/ 396 w 202"/>
                      <a:gd name="T59" fmla="*/ 97 h 319"/>
                      <a:gd name="T60" fmla="*/ 405 w 202"/>
                      <a:gd name="T61" fmla="*/ 156 h 319"/>
                      <a:gd name="T62" fmla="*/ 362 w 202"/>
                      <a:gd name="T63" fmla="*/ 161 h 319"/>
                      <a:gd name="T64" fmla="*/ 304 w 202"/>
                      <a:gd name="T65" fmla="*/ 188 h 319"/>
                      <a:gd name="T66" fmla="*/ 289 w 202"/>
                      <a:gd name="T67" fmla="*/ 246 h 319"/>
                      <a:gd name="T68" fmla="*/ 288 w 202"/>
                      <a:gd name="T69" fmla="*/ 303 h 319"/>
                      <a:gd name="T70" fmla="*/ 299 w 202"/>
                      <a:gd name="T71" fmla="*/ 350 h 319"/>
                      <a:gd name="T72" fmla="*/ 334 w 202"/>
                      <a:gd name="T73" fmla="*/ 366 h 319"/>
                      <a:gd name="T74" fmla="*/ 388 w 202"/>
                      <a:gd name="T75" fmla="*/ 355 h 319"/>
                      <a:gd name="T76" fmla="*/ 392 w 202"/>
                      <a:gd name="T77" fmla="*/ 412 h 319"/>
                      <a:gd name="T78" fmla="*/ 446 w 202"/>
                      <a:gd name="T79" fmla="*/ 437 h 319"/>
                      <a:gd name="T80" fmla="*/ 459 w 202"/>
                      <a:gd name="T81" fmla="*/ 477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
                      <a:gd name="T124" fmla="*/ 0 h 319"/>
                      <a:gd name="T125" fmla="*/ 202 w 202"/>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 h="319">
                        <a:moveTo>
                          <a:pt x="198" y="243"/>
                        </a:moveTo>
                        <a:lnTo>
                          <a:pt x="195" y="252"/>
                        </a:lnTo>
                        <a:lnTo>
                          <a:pt x="194" y="267"/>
                        </a:lnTo>
                        <a:lnTo>
                          <a:pt x="196" y="280"/>
                        </a:lnTo>
                        <a:lnTo>
                          <a:pt x="202" y="283"/>
                        </a:lnTo>
                        <a:lnTo>
                          <a:pt x="195" y="297"/>
                        </a:lnTo>
                        <a:lnTo>
                          <a:pt x="195" y="304"/>
                        </a:lnTo>
                        <a:lnTo>
                          <a:pt x="191" y="310"/>
                        </a:lnTo>
                        <a:lnTo>
                          <a:pt x="186" y="318"/>
                        </a:lnTo>
                        <a:lnTo>
                          <a:pt x="183" y="319"/>
                        </a:lnTo>
                        <a:lnTo>
                          <a:pt x="173" y="310"/>
                        </a:lnTo>
                        <a:lnTo>
                          <a:pt x="165" y="302"/>
                        </a:lnTo>
                        <a:lnTo>
                          <a:pt x="153" y="294"/>
                        </a:lnTo>
                        <a:lnTo>
                          <a:pt x="140" y="287"/>
                        </a:lnTo>
                        <a:lnTo>
                          <a:pt x="126" y="279"/>
                        </a:lnTo>
                        <a:lnTo>
                          <a:pt x="113" y="272"/>
                        </a:lnTo>
                        <a:lnTo>
                          <a:pt x="100" y="259"/>
                        </a:lnTo>
                        <a:lnTo>
                          <a:pt x="86" y="245"/>
                        </a:lnTo>
                        <a:lnTo>
                          <a:pt x="87" y="237"/>
                        </a:lnTo>
                        <a:lnTo>
                          <a:pt x="77" y="217"/>
                        </a:lnTo>
                        <a:lnTo>
                          <a:pt x="66" y="198"/>
                        </a:lnTo>
                        <a:lnTo>
                          <a:pt x="59" y="186"/>
                        </a:lnTo>
                        <a:lnTo>
                          <a:pt x="52" y="175"/>
                        </a:lnTo>
                        <a:lnTo>
                          <a:pt x="46" y="162"/>
                        </a:lnTo>
                        <a:lnTo>
                          <a:pt x="39" y="149"/>
                        </a:lnTo>
                        <a:lnTo>
                          <a:pt x="33" y="136"/>
                        </a:lnTo>
                        <a:lnTo>
                          <a:pt x="26" y="123"/>
                        </a:lnTo>
                        <a:lnTo>
                          <a:pt x="16" y="115"/>
                        </a:lnTo>
                        <a:lnTo>
                          <a:pt x="4" y="106"/>
                        </a:lnTo>
                        <a:lnTo>
                          <a:pt x="6" y="102"/>
                        </a:lnTo>
                        <a:lnTo>
                          <a:pt x="0" y="78"/>
                        </a:lnTo>
                        <a:lnTo>
                          <a:pt x="7" y="68"/>
                        </a:lnTo>
                        <a:lnTo>
                          <a:pt x="14" y="58"/>
                        </a:lnTo>
                        <a:lnTo>
                          <a:pt x="16" y="68"/>
                        </a:lnTo>
                        <a:lnTo>
                          <a:pt x="12" y="75"/>
                        </a:lnTo>
                        <a:lnTo>
                          <a:pt x="18" y="74"/>
                        </a:lnTo>
                        <a:lnTo>
                          <a:pt x="35" y="86"/>
                        </a:lnTo>
                        <a:lnTo>
                          <a:pt x="39" y="79"/>
                        </a:lnTo>
                        <a:lnTo>
                          <a:pt x="41" y="72"/>
                        </a:lnTo>
                        <a:lnTo>
                          <a:pt x="44" y="66"/>
                        </a:lnTo>
                        <a:lnTo>
                          <a:pt x="47" y="56"/>
                        </a:lnTo>
                        <a:lnTo>
                          <a:pt x="49" y="56"/>
                        </a:lnTo>
                        <a:lnTo>
                          <a:pt x="49" y="59"/>
                        </a:lnTo>
                        <a:lnTo>
                          <a:pt x="52" y="58"/>
                        </a:lnTo>
                        <a:lnTo>
                          <a:pt x="50" y="55"/>
                        </a:lnTo>
                        <a:lnTo>
                          <a:pt x="54" y="51"/>
                        </a:lnTo>
                        <a:lnTo>
                          <a:pt x="64" y="47"/>
                        </a:lnTo>
                        <a:lnTo>
                          <a:pt x="80" y="36"/>
                        </a:lnTo>
                        <a:lnTo>
                          <a:pt x="89" y="16"/>
                        </a:lnTo>
                        <a:lnTo>
                          <a:pt x="93" y="16"/>
                        </a:lnTo>
                        <a:lnTo>
                          <a:pt x="86" y="2"/>
                        </a:lnTo>
                        <a:lnTo>
                          <a:pt x="91" y="1"/>
                        </a:lnTo>
                        <a:lnTo>
                          <a:pt x="92" y="0"/>
                        </a:lnTo>
                        <a:lnTo>
                          <a:pt x="101" y="9"/>
                        </a:lnTo>
                        <a:lnTo>
                          <a:pt x="110" y="17"/>
                        </a:lnTo>
                        <a:lnTo>
                          <a:pt x="122" y="30"/>
                        </a:lnTo>
                        <a:lnTo>
                          <a:pt x="125" y="39"/>
                        </a:lnTo>
                        <a:lnTo>
                          <a:pt x="143" y="39"/>
                        </a:lnTo>
                        <a:lnTo>
                          <a:pt x="155" y="40"/>
                        </a:lnTo>
                        <a:lnTo>
                          <a:pt x="171" y="45"/>
                        </a:lnTo>
                        <a:lnTo>
                          <a:pt x="164" y="65"/>
                        </a:lnTo>
                        <a:lnTo>
                          <a:pt x="174" y="73"/>
                        </a:lnTo>
                        <a:lnTo>
                          <a:pt x="169" y="72"/>
                        </a:lnTo>
                        <a:lnTo>
                          <a:pt x="156" y="75"/>
                        </a:lnTo>
                        <a:lnTo>
                          <a:pt x="144" y="81"/>
                        </a:lnTo>
                        <a:lnTo>
                          <a:pt x="131" y="87"/>
                        </a:lnTo>
                        <a:lnTo>
                          <a:pt x="128" y="101"/>
                        </a:lnTo>
                        <a:lnTo>
                          <a:pt x="124" y="114"/>
                        </a:lnTo>
                        <a:lnTo>
                          <a:pt x="115" y="127"/>
                        </a:lnTo>
                        <a:lnTo>
                          <a:pt x="123" y="141"/>
                        </a:lnTo>
                        <a:lnTo>
                          <a:pt x="129" y="154"/>
                        </a:lnTo>
                        <a:lnTo>
                          <a:pt x="129" y="162"/>
                        </a:lnTo>
                        <a:lnTo>
                          <a:pt x="135" y="163"/>
                        </a:lnTo>
                        <a:lnTo>
                          <a:pt x="144" y="170"/>
                        </a:lnTo>
                        <a:lnTo>
                          <a:pt x="157" y="173"/>
                        </a:lnTo>
                        <a:lnTo>
                          <a:pt x="167" y="165"/>
                        </a:lnTo>
                        <a:lnTo>
                          <a:pt x="168" y="178"/>
                        </a:lnTo>
                        <a:lnTo>
                          <a:pt x="169" y="191"/>
                        </a:lnTo>
                        <a:lnTo>
                          <a:pt x="185" y="190"/>
                        </a:lnTo>
                        <a:lnTo>
                          <a:pt x="193" y="203"/>
                        </a:lnTo>
                        <a:lnTo>
                          <a:pt x="201" y="217"/>
                        </a:lnTo>
                        <a:lnTo>
                          <a:pt x="198" y="221"/>
                        </a:lnTo>
                        <a:lnTo>
                          <a:pt x="198" y="24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sp>
              <p:nvSpPr>
                <p:cNvPr id="524" name="Freeform 154"/>
                <p:cNvSpPr>
                  <a:spLocks noChangeAspect="1"/>
                </p:cNvSpPr>
                <p:nvPr/>
              </p:nvSpPr>
              <p:spPr bwMode="auto">
                <a:xfrm>
                  <a:off x="387" y="1995"/>
                  <a:ext cx="447" cy="347"/>
                </a:xfrm>
                <a:custGeom>
                  <a:avLst/>
                  <a:gdLst>
                    <a:gd name="T0" fmla="*/ 82 w 407"/>
                    <a:gd name="T1" fmla="*/ 249 h 315"/>
                    <a:gd name="T2" fmla="*/ 53 w 407"/>
                    <a:gd name="T3" fmla="*/ 178 h 315"/>
                    <a:gd name="T4" fmla="*/ 20 w 407"/>
                    <a:gd name="T5" fmla="*/ 148 h 315"/>
                    <a:gd name="T6" fmla="*/ 32 w 407"/>
                    <a:gd name="T7" fmla="*/ 110 h 315"/>
                    <a:gd name="T8" fmla="*/ 2 w 407"/>
                    <a:gd name="T9" fmla="*/ 39 h 315"/>
                    <a:gd name="T10" fmla="*/ 56 w 407"/>
                    <a:gd name="T11" fmla="*/ 0 h 315"/>
                    <a:gd name="T12" fmla="*/ 113 w 407"/>
                    <a:gd name="T13" fmla="*/ 29 h 315"/>
                    <a:gd name="T14" fmla="*/ 198 w 407"/>
                    <a:gd name="T15" fmla="*/ 37 h 315"/>
                    <a:gd name="T16" fmla="*/ 261 w 407"/>
                    <a:gd name="T17" fmla="*/ 52 h 315"/>
                    <a:gd name="T18" fmla="*/ 297 w 407"/>
                    <a:gd name="T19" fmla="*/ 105 h 315"/>
                    <a:gd name="T20" fmla="*/ 358 w 407"/>
                    <a:gd name="T21" fmla="*/ 112 h 315"/>
                    <a:gd name="T22" fmla="*/ 393 w 407"/>
                    <a:gd name="T23" fmla="*/ 183 h 315"/>
                    <a:gd name="T24" fmla="*/ 393 w 407"/>
                    <a:gd name="T25" fmla="*/ 264 h 315"/>
                    <a:gd name="T26" fmla="*/ 405 w 407"/>
                    <a:gd name="T27" fmla="*/ 355 h 315"/>
                    <a:gd name="T28" fmla="*/ 422 w 407"/>
                    <a:gd name="T29" fmla="*/ 394 h 315"/>
                    <a:gd name="T30" fmla="*/ 494 w 407"/>
                    <a:gd name="T31" fmla="*/ 399 h 315"/>
                    <a:gd name="T32" fmla="*/ 530 w 407"/>
                    <a:gd name="T33" fmla="*/ 394 h 315"/>
                    <a:gd name="T34" fmla="*/ 559 w 407"/>
                    <a:gd name="T35" fmla="*/ 334 h 315"/>
                    <a:gd name="T36" fmla="*/ 634 w 407"/>
                    <a:gd name="T37" fmla="*/ 315 h 315"/>
                    <a:gd name="T38" fmla="*/ 650 w 407"/>
                    <a:gd name="T39" fmla="*/ 325 h 315"/>
                    <a:gd name="T40" fmla="*/ 623 w 407"/>
                    <a:gd name="T41" fmla="*/ 373 h 315"/>
                    <a:gd name="T42" fmla="*/ 606 w 407"/>
                    <a:gd name="T43" fmla="*/ 394 h 315"/>
                    <a:gd name="T44" fmla="*/ 557 w 407"/>
                    <a:gd name="T45" fmla="*/ 420 h 315"/>
                    <a:gd name="T46" fmla="*/ 525 w 407"/>
                    <a:gd name="T47" fmla="*/ 435 h 315"/>
                    <a:gd name="T48" fmla="*/ 494 w 407"/>
                    <a:gd name="T49" fmla="*/ 490 h 315"/>
                    <a:gd name="T50" fmla="*/ 445 w 407"/>
                    <a:gd name="T51" fmla="*/ 463 h 315"/>
                    <a:gd name="T52" fmla="*/ 429 w 407"/>
                    <a:gd name="T53" fmla="*/ 463 h 315"/>
                    <a:gd name="T54" fmla="*/ 388 w 407"/>
                    <a:gd name="T55" fmla="*/ 478 h 315"/>
                    <a:gd name="T56" fmla="*/ 306 w 407"/>
                    <a:gd name="T57" fmla="*/ 440 h 315"/>
                    <a:gd name="T58" fmla="*/ 246 w 407"/>
                    <a:gd name="T59" fmla="*/ 406 h 315"/>
                    <a:gd name="T60" fmla="*/ 194 w 407"/>
                    <a:gd name="T61" fmla="*/ 364 h 315"/>
                    <a:gd name="T62" fmla="*/ 198 w 407"/>
                    <a:gd name="T63" fmla="*/ 333 h 315"/>
                    <a:gd name="T64" fmla="*/ 189 w 407"/>
                    <a:gd name="T65" fmla="*/ 272 h 315"/>
                    <a:gd name="T66" fmla="*/ 164 w 407"/>
                    <a:gd name="T67" fmla="*/ 235 h 315"/>
                    <a:gd name="T68" fmla="*/ 150 w 407"/>
                    <a:gd name="T69" fmla="*/ 213 h 315"/>
                    <a:gd name="T70" fmla="*/ 131 w 407"/>
                    <a:gd name="T71" fmla="*/ 196 h 315"/>
                    <a:gd name="T72" fmla="*/ 113 w 407"/>
                    <a:gd name="T73" fmla="*/ 142 h 315"/>
                    <a:gd name="T74" fmla="*/ 86 w 407"/>
                    <a:gd name="T75" fmla="*/ 99 h 315"/>
                    <a:gd name="T76" fmla="*/ 63 w 407"/>
                    <a:gd name="T77" fmla="*/ 32 h 315"/>
                    <a:gd name="T78" fmla="*/ 36 w 407"/>
                    <a:gd name="T79" fmla="*/ 82 h 315"/>
                    <a:gd name="T80" fmla="*/ 70 w 407"/>
                    <a:gd name="T81" fmla="*/ 148 h 315"/>
                    <a:gd name="T82" fmla="*/ 83 w 407"/>
                    <a:gd name="T83" fmla="*/ 199 h 315"/>
                    <a:gd name="T84" fmla="*/ 108 w 407"/>
                    <a:gd name="T85" fmla="*/ 252 h 3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
                    <a:gd name="T130" fmla="*/ 0 h 315"/>
                    <a:gd name="T131" fmla="*/ 407 w 407"/>
                    <a:gd name="T132" fmla="*/ 315 h 3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 h="315">
                      <a:moveTo>
                        <a:pt x="71" y="164"/>
                      </a:moveTo>
                      <a:lnTo>
                        <a:pt x="60" y="169"/>
                      </a:lnTo>
                      <a:lnTo>
                        <a:pt x="51" y="153"/>
                      </a:lnTo>
                      <a:lnTo>
                        <a:pt x="36" y="137"/>
                      </a:lnTo>
                      <a:lnTo>
                        <a:pt x="38" y="124"/>
                      </a:lnTo>
                      <a:lnTo>
                        <a:pt x="33" y="110"/>
                      </a:lnTo>
                      <a:lnTo>
                        <a:pt x="29" y="100"/>
                      </a:lnTo>
                      <a:lnTo>
                        <a:pt x="20" y="100"/>
                      </a:lnTo>
                      <a:lnTo>
                        <a:pt x="13" y="92"/>
                      </a:lnTo>
                      <a:lnTo>
                        <a:pt x="5" y="84"/>
                      </a:lnTo>
                      <a:lnTo>
                        <a:pt x="18" y="86"/>
                      </a:lnTo>
                      <a:lnTo>
                        <a:pt x="20" y="68"/>
                      </a:lnTo>
                      <a:lnTo>
                        <a:pt x="13" y="57"/>
                      </a:lnTo>
                      <a:lnTo>
                        <a:pt x="4" y="46"/>
                      </a:lnTo>
                      <a:lnTo>
                        <a:pt x="2" y="24"/>
                      </a:lnTo>
                      <a:lnTo>
                        <a:pt x="0" y="2"/>
                      </a:lnTo>
                      <a:lnTo>
                        <a:pt x="18" y="1"/>
                      </a:lnTo>
                      <a:lnTo>
                        <a:pt x="35" y="0"/>
                      </a:lnTo>
                      <a:lnTo>
                        <a:pt x="47" y="6"/>
                      </a:lnTo>
                      <a:lnTo>
                        <a:pt x="59" y="11"/>
                      </a:lnTo>
                      <a:lnTo>
                        <a:pt x="71" y="18"/>
                      </a:lnTo>
                      <a:lnTo>
                        <a:pt x="81" y="23"/>
                      </a:lnTo>
                      <a:lnTo>
                        <a:pt x="103" y="23"/>
                      </a:lnTo>
                      <a:lnTo>
                        <a:pt x="124" y="23"/>
                      </a:lnTo>
                      <a:lnTo>
                        <a:pt x="126" y="16"/>
                      </a:lnTo>
                      <a:lnTo>
                        <a:pt x="151" y="16"/>
                      </a:lnTo>
                      <a:lnTo>
                        <a:pt x="164" y="32"/>
                      </a:lnTo>
                      <a:lnTo>
                        <a:pt x="168" y="50"/>
                      </a:lnTo>
                      <a:lnTo>
                        <a:pt x="178" y="56"/>
                      </a:lnTo>
                      <a:lnTo>
                        <a:pt x="186" y="64"/>
                      </a:lnTo>
                      <a:lnTo>
                        <a:pt x="197" y="51"/>
                      </a:lnTo>
                      <a:lnTo>
                        <a:pt x="217" y="53"/>
                      </a:lnTo>
                      <a:lnTo>
                        <a:pt x="224" y="69"/>
                      </a:lnTo>
                      <a:lnTo>
                        <a:pt x="231" y="85"/>
                      </a:lnTo>
                      <a:lnTo>
                        <a:pt x="236" y="106"/>
                      </a:lnTo>
                      <a:lnTo>
                        <a:pt x="246" y="113"/>
                      </a:lnTo>
                      <a:lnTo>
                        <a:pt x="264" y="116"/>
                      </a:lnTo>
                      <a:lnTo>
                        <a:pt x="255" y="140"/>
                      </a:lnTo>
                      <a:lnTo>
                        <a:pt x="246" y="163"/>
                      </a:lnTo>
                      <a:lnTo>
                        <a:pt x="243" y="186"/>
                      </a:lnTo>
                      <a:lnTo>
                        <a:pt x="248" y="203"/>
                      </a:lnTo>
                      <a:lnTo>
                        <a:pt x="254" y="219"/>
                      </a:lnTo>
                      <a:lnTo>
                        <a:pt x="258" y="230"/>
                      </a:lnTo>
                      <a:lnTo>
                        <a:pt x="262" y="241"/>
                      </a:lnTo>
                      <a:lnTo>
                        <a:pt x="264" y="243"/>
                      </a:lnTo>
                      <a:lnTo>
                        <a:pt x="280" y="250"/>
                      </a:lnTo>
                      <a:lnTo>
                        <a:pt x="294" y="249"/>
                      </a:lnTo>
                      <a:lnTo>
                        <a:pt x="310" y="246"/>
                      </a:lnTo>
                      <a:lnTo>
                        <a:pt x="321" y="245"/>
                      </a:lnTo>
                      <a:lnTo>
                        <a:pt x="327" y="247"/>
                      </a:lnTo>
                      <a:lnTo>
                        <a:pt x="332" y="243"/>
                      </a:lnTo>
                      <a:lnTo>
                        <a:pt x="331" y="240"/>
                      </a:lnTo>
                      <a:lnTo>
                        <a:pt x="342" y="226"/>
                      </a:lnTo>
                      <a:lnTo>
                        <a:pt x="350" y="206"/>
                      </a:lnTo>
                      <a:lnTo>
                        <a:pt x="366" y="198"/>
                      </a:lnTo>
                      <a:lnTo>
                        <a:pt x="381" y="195"/>
                      </a:lnTo>
                      <a:lnTo>
                        <a:pt x="396" y="194"/>
                      </a:lnTo>
                      <a:lnTo>
                        <a:pt x="399" y="193"/>
                      </a:lnTo>
                      <a:lnTo>
                        <a:pt x="406" y="198"/>
                      </a:lnTo>
                      <a:lnTo>
                        <a:pt x="407" y="201"/>
                      </a:lnTo>
                      <a:lnTo>
                        <a:pt x="393" y="221"/>
                      </a:lnTo>
                      <a:lnTo>
                        <a:pt x="390" y="229"/>
                      </a:lnTo>
                      <a:lnTo>
                        <a:pt x="390" y="231"/>
                      </a:lnTo>
                      <a:lnTo>
                        <a:pt x="390" y="233"/>
                      </a:lnTo>
                      <a:lnTo>
                        <a:pt x="382" y="249"/>
                      </a:lnTo>
                      <a:lnTo>
                        <a:pt x="380" y="243"/>
                      </a:lnTo>
                      <a:lnTo>
                        <a:pt x="377" y="247"/>
                      </a:lnTo>
                      <a:lnTo>
                        <a:pt x="363" y="259"/>
                      </a:lnTo>
                      <a:lnTo>
                        <a:pt x="349" y="259"/>
                      </a:lnTo>
                      <a:lnTo>
                        <a:pt x="335" y="259"/>
                      </a:lnTo>
                      <a:lnTo>
                        <a:pt x="333" y="268"/>
                      </a:lnTo>
                      <a:lnTo>
                        <a:pt x="329" y="269"/>
                      </a:lnTo>
                      <a:lnTo>
                        <a:pt x="339" y="286"/>
                      </a:lnTo>
                      <a:lnTo>
                        <a:pt x="319" y="289"/>
                      </a:lnTo>
                      <a:lnTo>
                        <a:pt x="310" y="302"/>
                      </a:lnTo>
                      <a:lnTo>
                        <a:pt x="308" y="315"/>
                      </a:lnTo>
                      <a:lnTo>
                        <a:pt x="293" y="300"/>
                      </a:lnTo>
                      <a:lnTo>
                        <a:pt x="279" y="285"/>
                      </a:lnTo>
                      <a:lnTo>
                        <a:pt x="285" y="291"/>
                      </a:lnTo>
                      <a:lnTo>
                        <a:pt x="276" y="285"/>
                      </a:lnTo>
                      <a:lnTo>
                        <a:pt x="269" y="285"/>
                      </a:lnTo>
                      <a:lnTo>
                        <a:pt x="272" y="286"/>
                      </a:lnTo>
                      <a:lnTo>
                        <a:pt x="257" y="291"/>
                      </a:lnTo>
                      <a:lnTo>
                        <a:pt x="242" y="295"/>
                      </a:lnTo>
                      <a:lnTo>
                        <a:pt x="226" y="288"/>
                      </a:lnTo>
                      <a:lnTo>
                        <a:pt x="209" y="279"/>
                      </a:lnTo>
                      <a:lnTo>
                        <a:pt x="191" y="271"/>
                      </a:lnTo>
                      <a:lnTo>
                        <a:pt x="175" y="264"/>
                      </a:lnTo>
                      <a:lnTo>
                        <a:pt x="166" y="256"/>
                      </a:lnTo>
                      <a:lnTo>
                        <a:pt x="154" y="251"/>
                      </a:lnTo>
                      <a:lnTo>
                        <a:pt x="143" y="245"/>
                      </a:lnTo>
                      <a:lnTo>
                        <a:pt x="133" y="235"/>
                      </a:lnTo>
                      <a:lnTo>
                        <a:pt x="122" y="224"/>
                      </a:lnTo>
                      <a:lnTo>
                        <a:pt x="120" y="213"/>
                      </a:lnTo>
                      <a:lnTo>
                        <a:pt x="126" y="209"/>
                      </a:lnTo>
                      <a:lnTo>
                        <a:pt x="124" y="205"/>
                      </a:lnTo>
                      <a:lnTo>
                        <a:pt x="127" y="194"/>
                      </a:lnTo>
                      <a:lnTo>
                        <a:pt x="122" y="180"/>
                      </a:lnTo>
                      <a:lnTo>
                        <a:pt x="118" y="167"/>
                      </a:lnTo>
                      <a:lnTo>
                        <a:pt x="108" y="155"/>
                      </a:lnTo>
                      <a:lnTo>
                        <a:pt x="99" y="142"/>
                      </a:lnTo>
                      <a:lnTo>
                        <a:pt x="103" y="144"/>
                      </a:lnTo>
                      <a:lnTo>
                        <a:pt x="97" y="136"/>
                      </a:lnTo>
                      <a:lnTo>
                        <a:pt x="94" y="132"/>
                      </a:lnTo>
                      <a:lnTo>
                        <a:pt x="95" y="131"/>
                      </a:lnTo>
                      <a:lnTo>
                        <a:pt x="84" y="125"/>
                      </a:lnTo>
                      <a:lnTo>
                        <a:pt x="87" y="122"/>
                      </a:lnTo>
                      <a:lnTo>
                        <a:pt x="81" y="121"/>
                      </a:lnTo>
                      <a:lnTo>
                        <a:pt x="85" y="111"/>
                      </a:lnTo>
                      <a:lnTo>
                        <a:pt x="79" y="104"/>
                      </a:lnTo>
                      <a:lnTo>
                        <a:pt x="71" y="87"/>
                      </a:lnTo>
                      <a:lnTo>
                        <a:pt x="69" y="83"/>
                      </a:lnTo>
                      <a:lnTo>
                        <a:pt x="60" y="76"/>
                      </a:lnTo>
                      <a:lnTo>
                        <a:pt x="54" y="61"/>
                      </a:lnTo>
                      <a:lnTo>
                        <a:pt x="49" y="46"/>
                      </a:lnTo>
                      <a:lnTo>
                        <a:pt x="49" y="24"/>
                      </a:lnTo>
                      <a:lnTo>
                        <a:pt x="39" y="20"/>
                      </a:lnTo>
                      <a:lnTo>
                        <a:pt x="28" y="14"/>
                      </a:lnTo>
                      <a:lnTo>
                        <a:pt x="26" y="32"/>
                      </a:lnTo>
                      <a:lnTo>
                        <a:pt x="23" y="50"/>
                      </a:lnTo>
                      <a:lnTo>
                        <a:pt x="32" y="64"/>
                      </a:lnTo>
                      <a:lnTo>
                        <a:pt x="39" y="79"/>
                      </a:lnTo>
                      <a:lnTo>
                        <a:pt x="44" y="92"/>
                      </a:lnTo>
                      <a:lnTo>
                        <a:pt x="48" y="103"/>
                      </a:lnTo>
                      <a:lnTo>
                        <a:pt x="50" y="101"/>
                      </a:lnTo>
                      <a:lnTo>
                        <a:pt x="52" y="123"/>
                      </a:lnTo>
                      <a:lnTo>
                        <a:pt x="56" y="143"/>
                      </a:lnTo>
                      <a:lnTo>
                        <a:pt x="61" y="146"/>
                      </a:lnTo>
                      <a:lnTo>
                        <a:pt x="67" y="156"/>
                      </a:lnTo>
                      <a:lnTo>
                        <a:pt x="71" y="16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06" name="Group 155"/>
              <p:cNvGrpSpPr>
                <a:grpSpLocks noChangeAspect="1"/>
              </p:cNvGrpSpPr>
              <p:nvPr/>
            </p:nvGrpSpPr>
            <p:grpSpPr bwMode="auto">
              <a:xfrm>
                <a:off x="5664200" y="2653630"/>
                <a:ext cx="2757488" cy="3128962"/>
                <a:chOff x="3725" y="1488"/>
                <a:chExt cx="2070" cy="2349"/>
              </a:xfrm>
              <a:solidFill>
                <a:srgbClr val="336600"/>
              </a:solidFill>
            </p:grpSpPr>
            <p:grpSp>
              <p:nvGrpSpPr>
                <p:cNvPr id="459" name="Group 156"/>
                <p:cNvGrpSpPr>
                  <a:grpSpLocks noChangeAspect="1"/>
                </p:cNvGrpSpPr>
                <p:nvPr/>
              </p:nvGrpSpPr>
              <p:grpSpPr bwMode="auto">
                <a:xfrm>
                  <a:off x="4364" y="2052"/>
                  <a:ext cx="1016" cy="865"/>
                  <a:chOff x="4364" y="2052"/>
                  <a:chExt cx="1016" cy="865"/>
                </a:xfrm>
                <a:grpFill/>
              </p:grpSpPr>
              <p:sp>
                <p:nvSpPr>
                  <p:cNvPr id="499" name="Freeform 157"/>
                  <p:cNvSpPr>
                    <a:spLocks noChangeAspect="1"/>
                  </p:cNvSpPr>
                  <p:nvPr/>
                </p:nvSpPr>
                <p:spPr bwMode="auto">
                  <a:xfrm>
                    <a:off x="4737" y="2608"/>
                    <a:ext cx="201" cy="192"/>
                  </a:xfrm>
                  <a:custGeom>
                    <a:avLst/>
                    <a:gdLst>
                      <a:gd name="T0" fmla="*/ 582 w 154"/>
                      <a:gd name="T1" fmla="*/ 237 h 146"/>
                      <a:gd name="T2" fmla="*/ 531 w 154"/>
                      <a:gd name="T3" fmla="*/ 234 h 146"/>
                      <a:gd name="T4" fmla="*/ 525 w 154"/>
                      <a:gd name="T5" fmla="*/ 234 h 146"/>
                      <a:gd name="T6" fmla="*/ 496 w 154"/>
                      <a:gd name="T7" fmla="*/ 320 h 146"/>
                      <a:gd name="T8" fmla="*/ 504 w 154"/>
                      <a:gd name="T9" fmla="*/ 325 h 146"/>
                      <a:gd name="T10" fmla="*/ 495 w 154"/>
                      <a:gd name="T11" fmla="*/ 360 h 146"/>
                      <a:gd name="T12" fmla="*/ 458 w 154"/>
                      <a:gd name="T13" fmla="*/ 377 h 146"/>
                      <a:gd name="T14" fmla="*/ 428 w 154"/>
                      <a:gd name="T15" fmla="*/ 421 h 146"/>
                      <a:gd name="T16" fmla="*/ 431 w 154"/>
                      <a:gd name="T17" fmla="*/ 454 h 146"/>
                      <a:gd name="T18" fmla="*/ 445 w 154"/>
                      <a:gd name="T19" fmla="*/ 454 h 146"/>
                      <a:gd name="T20" fmla="*/ 428 w 154"/>
                      <a:gd name="T21" fmla="*/ 473 h 146"/>
                      <a:gd name="T22" fmla="*/ 418 w 154"/>
                      <a:gd name="T23" fmla="*/ 496 h 146"/>
                      <a:gd name="T24" fmla="*/ 407 w 154"/>
                      <a:gd name="T25" fmla="*/ 548 h 146"/>
                      <a:gd name="T26" fmla="*/ 325 w 154"/>
                      <a:gd name="T27" fmla="*/ 572 h 146"/>
                      <a:gd name="T28" fmla="*/ 320 w 154"/>
                      <a:gd name="T29" fmla="*/ 539 h 146"/>
                      <a:gd name="T30" fmla="*/ 307 w 154"/>
                      <a:gd name="T31" fmla="*/ 526 h 146"/>
                      <a:gd name="T32" fmla="*/ 264 w 154"/>
                      <a:gd name="T33" fmla="*/ 533 h 146"/>
                      <a:gd name="T34" fmla="*/ 232 w 154"/>
                      <a:gd name="T35" fmla="*/ 512 h 146"/>
                      <a:gd name="T36" fmla="*/ 197 w 154"/>
                      <a:gd name="T37" fmla="*/ 533 h 146"/>
                      <a:gd name="T38" fmla="*/ 166 w 154"/>
                      <a:gd name="T39" fmla="*/ 533 h 146"/>
                      <a:gd name="T40" fmla="*/ 151 w 154"/>
                      <a:gd name="T41" fmla="*/ 496 h 146"/>
                      <a:gd name="T42" fmla="*/ 102 w 154"/>
                      <a:gd name="T43" fmla="*/ 504 h 146"/>
                      <a:gd name="T44" fmla="*/ 111 w 154"/>
                      <a:gd name="T45" fmla="*/ 496 h 146"/>
                      <a:gd name="T46" fmla="*/ 95 w 154"/>
                      <a:gd name="T47" fmla="*/ 504 h 146"/>
                      <a:gd name="T48" fmla="*/ 67 w 154"/>
                      <a:gd name="T49" fmla="*/ 496 h 146"/>
                      <a:gd name="T50" fmla="*/ 57 w 154"/>
                      <a:gd name="T51" fmla="*/ 426 h 146"/>
                      <a:gd name="T52" fmla="*/ 60 w 154"/>
                      <a:gd name="T53" fmla="*/ 373 h 146"/>
                      <a:gd name="T54" fmla="*/ 21 w 154"/>
                      <a:gd name="T55" fmla="*/ 347 h 146"/>
                      <a:gd name="T56" fmla="*/ 27 w 154"/>
                      <a:gd name="T57" fmla="*/ 347 h 146"/>
                      <a:gd name="T58" fmla="*/ 12 w 154"/>
                      <a:gd name="T59" fmla="*/ 312 h 146"/>
                      <a:gd name="T60" fmla="*/ 16 w 154"/>
                      <a:gd name="T61" fmla="*/ 291 h 146"/>
                      <a:gd name="T62" fmla="*/ 0 w 154"/>
                      <a:gd name="T63" fmla="*/ 238 h 146"/>
                      <a:gd name="T64" fmla="*/ 16 w 154"/>
                      <a:gd name="T65" fmla="*/ 201 h 146"/>
                      <a:gd name="T66" fmla="*/ 9 w 154"/>
                      <a:gd name="T67" fmla="*/ 203 h 146"/>
                      <a:gd name="T68" fmla="*/ 38 w 154"/>
                      <a:gd name="T69" fmla="*/ 159 h 146"/>
                      <a:gd name="T70" fmla="*/ 51 w 154"/>
                      <a:gd name="T71" fmla="*/ 201 h 146"/>
                      <a:gd name="T72" fmla="*/ 111 w 154"/>
                      <a:gd name="T73" fmla="*/ 237 h 146"/>
                      <a:gd name="T74" fmla="*/ 188 w 154"/>
                      <a:gd name="T75" fmla="*/ 221 h 146"/>
                      <a:gd name="T76" fmla="*/ 202 w 154"/>
                      <a:gd name="T77" fmla="*/ 188 h 146"/>
                      <a:gd name="T78" fmla="*/ 285 w 154"/>
                      <a:gd name="T79" fmla="*/ 210 h 146"/>
                      <a:gd name="T80" fmla="*/ 330 w 154"/>
                      <a:gd name="T81" fmla="*/ 188 h 146"/>
                      <a:gd name="T82" fmla="*/ 358 w 154"/>
                      <a:gd name="T83" fmla="*/ 130 h 146"/>
                      <a:gd name="T84" fmla="*/ 369 w 154"/>
                      <a:gd name="T85" fmla="*/ 99 h 146"/>
                      <a:gd name="T86" fmla="*/ 381 w 154"/>
                      <a:gd name="T87" fmla="*/ 49 h 146"/>
                      <a:gd name="T88" fmla="*/ 398 w 154"/>
                      <a:gd name="T89" fmla="*/ 0 h 146"/>
                      <a:gd name="T90" fmla="*/ 445 w 154"/>
                      <a:gd name="T91" fmla="*/ 9 h 146"/>
                      <a:gd name="T92" fmla="*/ 496 w 154"/>
                      <a:gd name="T93" fmla="*/ 12 h 146"/>
                      <a:gd name="T94" fmla="*/ 487 w 154"/>
                      <a:gd name="T95" fmla="*/ 21 h 146"/>
                      <a:gd name="T96" fmla="*/ 495 w 154"/>
                      <a:gd name="T97" fmla="*/ 28 h 146"/>
                      <a:gd name="T98" fmla="*/ 504 w 154"/>
                      <a:gd name="T99" fmla="*/ 50 h 146"/>
                      <a:gd name="T100" fmla="*/ 495 w 154"/>
                      <a:gd name="T101" fmla="*/ 50 h 146"/>
                      <a:gd name="T102" fmla="*/ 475 w 154"/>
                      <a:gd name="T103" fmla="*/ 50 h 146"/>
                      <a:gd name="T104" fmla="*/ 486 w 154"/>
                      <a:gd name="T105" fmla="*/ 75 h 146"/>
                      <a:gd name="T106" fmla="*/ 531 w 154"/>
                      <a:gd name="T107" fmla="*/ 145 h 146"/>
                      <a:gd name="T108" fmla="*/ 519 w 154"/>
                      <a:gd name="T109" fmla="*/ 171 h 146"/>
                      <a:gd name="T110" fmla="*/ 548 w 154"/>
                      <a:gd name="T111" fmla="*/ 201 h 146"/>
                      <a:gd name="T112" fmla="*/ 582 w 154"/>
                      <a:gd name="T113" fmla="*/ 237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4"/>
                      <a:gd name="T172" fmla="*/ 0 h 146"/>
                      <a:gd name="T173" fmla="*/ 154 w 154"/>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4" h="146">
                        <a:moveTo>
                          <a:pt x="154" y="60"/>
                        </a:moveTo>
                        <a:lnTo>
                          <a:pt x="140" y="59"/>
                        </a:lnTo>
                        <a:lnTo>
                          <a:pt x="139" y="59"/>
                        </a:lnTo>
                        <a:lnTo>
                          <a:pt x="131" y="81"/>
                        </a:lnTo>
                        <a:lnTo>
                          <a:pt x="133" y="83"/>
                        </a:lnTo>
                        <a:lnTo>
                          <a:pt x="130" y="91"/>
                        </a:lnTo>
                        <a:lnTo>
                          <a:pt x="121" y="96"/>
                        </a:lnTo>
                        <a:lnTo>
                          <a:pt x="113" y="107"/>
                        </a:lnTo>
                        <a:lnTo>
                          <a:pt x="114" y="115"/>
                        </a:lnTo>
                        <a:lnTo>
                          <a:pt x="117" y="115"/>
                        </a:lnTo>
                        <a:lnTo>
                          <a:pt x="113" y="120"/>
                        </a:lnTo>
                        <a:lnTo>
                          <a:pt x="110" y="126"/>
                        </a:lnTo>
                        <a:lnTo>
                          <a:pt x="107" y="139"/>
                        </a:lnTo>
                        <a:lnTo>
                          <a:pt x="86" y="146"/>
                        </a:lnTo>
                        <a:lnTo>
                          <a:pt x="84" y="137"/>
                        </a:lnTo>
                        <a:lnTo>
                          <a:pt x="81" y="134"/>
                        </a:lnTo>
                        <a:lnTo>
                          <a:pt x="70" y="135"/>
                        </a:lnTo>
                        <a:lnTo>
                          <a:pt x="61" y="130"/>
                        </a:lnTo>
                        <a:lnTo>
                          <a:pt x="52" y="135"/>
                        </a:lnTo>
                        <a:lnTo>
                          <a:pt x="44" y="135"/>
                        </a:lnTo>
                        <a:lnTo>
                          <a:pt x="40" y="126"/>
                        </a:lnTo>
                        <a:lnTo>
                          <a:pt x="27" y="128"/>
                        </a:lnTo>
                        <a:lnTo>
                          <a:pt x="29" y="126"/>
                        </a:lnTo>
                        <a:lnTo>
                          <a:pt x="25" y="128"/>
                        </a:lnTo>
                        <a:lnTo>
                          <a:pt x="18" y="126"/>
                        </a:lnTo>
                        <a:lnTo>
                          <a:pt x="15" y="108"/>
                        </a:lnTo>
                        <a:lnTo>
                          <a:pt x="16" y="95"/>
                        </a:lnTo>
                        <a:lnTo>
                          <a:pt x="5" y="88"/>
                        </a:lnTo>
                        <a:lnTo>
                          <a:pt x="7" y="88"/>
                        </a:lnTo>
                        <a:lnTo>
                          <a:pt x="3" y="79"/>
                        </a:lnTo>
                        <a:lnTo>
                          <a:pt x="4" y="74"/>
                        </a:lnTo>
                        <a:lnTo>
                          <a:pt x="0" y="61"/>
                        </a:lnTo>
                        <a:lnTo>
                          <a:pt x="4" y="51"/>
                        </a:lnTo>
                        <a:lnTo>
                          <a:pt x="2" y="52"/>
                        </a:lnTo>
                        <a:lnTo>
                          <a:pt x="10" y="40"/>
                        </a:lnTo>
                        <a:lnTo>
                          <a:pt x="14" y="51"/>
                        </a:lnTo>
                        <a:lnTo>
                          <a:pt x="29" y="60"/>
                        </a:lnTo>
                        <a:lnTo>
                          <a:pt x="49" y="56"/>
                        </a:lnTo>
                        <a:lnTo>
                          <a:pt x="54" y="48"/>
                        </a:lnTo>
                        <a:lnTo>
                          <a:pt x="75" y="54"/>
                        </a:lnTo>
                        <a:lnTo>
                          <a:pt x="87" y="48"/>
                        </a:lnTo>
                        <a:lnTo>
                          <a:pt x="94" y="33"/>
                        </a:lnTo>
                        <a:lnTo>
                          <a:pt x="97" y="25"/>
                        </a:lnTo>
                        <a:lnTo>
                          <a:pt x="101" y="12"/>
                        </a:lnTo>
                        <a:lnTo>
                          <a:pt x="105" y="0"/>
                        </a:lnTo>
                        <a:lnTo>
                          <a:pt x="117" y="2"/>
                        </a:lnTo>
                        <a:lnTo>
                          <a:pt x="131" y="3"/>
                        </a:lnTo>
                        <a:lnTo>
                          <a:pt x="129" y="5"/>
                        </a:lnTo>
                        <a:lnTo>
                          <a:pt x="130" y="7"/>
                        </a:lnTo>
                        <a:lnTo>
                          <a:pt x="133" y="13"/>
                        </a:lnTo>
                        <a:lnTo>
                          <a:pt x="130" y="13"/>
                        </a:lnTo>
                        <a:lnTo>
                          <a:pt x="126" y="13"/>
                        </a:lnTo>
                        <a:lnTo>
                          <a:pt x="128" y="19"/>
                        </a:lnTo>
                        <a:lnTo>
                          <a:pt x="140" y="37"/>
                        </a:lnTo>
                        <a:lnTo>
                          <a:pt x="137" y="43"/>
                        </a:lnTo>
                        <a:lnTo>
                          <a:pt x="145" y="51"/>
                        </a:lnTo>
                        <a:lnTo>
                          <a:pt x="154" y="6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0" name="Freeform 158"/>
                  <p:cNvSpPr>
                    <a:spLocks noChangeAspect="1"/>
                  </p:cNvSpPr>
                  <p:nvPr/>
                </p:nvSpPr>
                <p:spPr bwMode="auto">
                  <a:xfrm>
                    <a:off x="4460" y="2580"/>
                    <a:ext cx="219" cy="262"/>
                  </a:xfrm>
                  <a:custGeom>
                    <a:avLst/>
                    <a:gdLst>
                      <a:gd name="T0" fmla="*/ 632 w 168"/>
                      <a:gd name="T1" fmla="*/ 618 h 198"/>
                      <a:gd name="T2" fmla="*/ 628 w 168"/>
                      <a:gd name="T3" fmla="*/ 625 h 198"/>
                      <a:gd name="T4" fmla="*/ 618 w 168"/>
                      <a:gd name="T5" fmla="*/ 711 h 198"/>
                      <a:gd name="T6" fmla="*/ 606 w 168"/>
                      <a:gd name="T7" fmla="*/ 803 h 198"/>
                      <a:gd name="T8" fmla="*/ 581 w 168"/>
                      <a:gd name="T9" fmla="*/ 775 h 198"/>
                      <a:gd name="T10" fmla="*/ 575 w 168"/>
                      <a:gd name="T11" fmla="*/ 795 h 198"/>
                      <a:gd name="T12" fmla="*/ 545 w 168"/>
                      <a:gd name="T13" fmla="*/ 779 h 198"/>
                      <a:gd name="T14" fmla="*/ 545 w 168"/>
                      <a:gd name="T15" fmla="*/ 803 h 198"/>
                      <a:gd name="T16" fmla="*/ 488 w 168"/>
                      <a:gd name="T17" fmla="*/ 741 h 198"/>
                      <a:gd name="T18" fmla="*/ 459 w 168"/>
                      <a:gd name="T19" fmla="*/ 704 h 198"/>
                      <a:gd name="T20" fmla="*/ 425 w 168"/>
                      <a:gd name="T21" fmla="*/ 674 h 198"/>
                      <a:gd name="T22" fmla="*/ 392 w 168"/>
                      <a:gd name="T23" fmla="*/ 638 h 198"/>
                      <a:gd name="T24" fmla="*/ 364 w 168"/>
                      <a:gd name="T25" fmla="*/ 601 h 198"/>
                      <a:gd name="T26" fmla="*/ 343 w 168"/>
                      <a:gd name="T27" fmla="*/ 549 h 198"/>
                      <a:gd name="T28" fmla="*/ 315 w 168"/>
                      <a:gd name="T29" fmla="*/ 492 h 198"/>
                      <a:gd name="T30" fmla="*/ 306 w 168"/>
                      <a:gd name="T31" fmla="*/ 475 h 198"/>
                      <a:gd name="T32" fmla="*/ 275 w 168"/>
                      <a:gd name="T33" fmla="*/ 426 h 198"/>
                      <a:gd name="T34" fmla="*/ 246 w 168"/>
                      <a:gd name="T35" fmla="*/ 373 h 198"/>
                      <a:gd name="T36" fmla="*/ 231 w 168"/>
                      <a:gd name="T37" fmla="*/ 324 h 198"/>
                      <a:gd name="T38" fmla="*/ 209 w 168"/>
                      <a:gd name="T39" fmla="*/ 275 h 198"/>
                      <a:gd name="T40" fmla="*/ 162 w 168"/>
                      <a:gd name="T41" fmla="*/ 228 h 198"/>
                      <a:gd name="T42" fmla="*/ 124 w 168"/>
                      <a:gd name="T43" fmla="*/ 172 h 198"/>
                      <a:gd name="T44" fmla="*/ 78 w 168"/>
                      <a:gd name="T45" fmla="*/ 124 h 198"/>
                      <a:gd name="T46" fmla="*/ 38 w 168"/>
                      <a:gd name="T47" fmla="*/ 77 h 198"/>
                      <a:gd name="T48" fmla="*/ 0 w 168"/>
                      <a:gd name="T49" fmla="*/ 0 h 198"/>
                      <a:gd name="T50" fmla="*/ 38 w 168"/>
                      <a:gd name="T51" fmla="*/ 1 h 198"/>
                      <a:gd name="T52" fmla="*/ 85 w 168"/>
                      <a:gd name="T53" fmla="*/ 12 h 198"/>
                      <a:gd name="T54" fmla="*/ 124 w 168"/>
                      <a:gd name="T55" fmla="*/ 21 h 198"/>
                      <a:gd name="T56" fmla="*/ 177 w 168"/>
                      <a:gd name="T57" fmla="*/ 86 h 198"/>
                      <a:gd name="T58" fmla="*/ 184 w 168"/>
                      <a:gd name="T59" fmla="*/ 102 h 198"/>
                      <a:gd name="T60" fmla="*/ 236 w 168"/>
                      <a:gd name="T61" fmla="*/ 151 h 198"/>
                      <a:gd name="T62" fmla="*/ 287 w 168"/>
                      <a:gd name="T63" fmla="*/ 201 h 198"/>
                      <a:gd name="T64" fmla="*/ 332 w 168"/>
                      <a:gd name="T65" fmla="*/ 253 h 198"/>
                      <a:gd name="T66" fmla="*/ 326 w 168"/>
                      <a:gd name="T67" fmla="*/ 228 h 198"/>
                      <a:gd name="T68" fmla="*/ 374 w 168"/>
                      <a:gd name="T69" fmla="*/ 273 h 198"/>
                      <a:gd name="T70" fmla="*/ 409 w 168"/>
                      <a:gd name="T71" fmla="*/ 314 h 198"/>
                      <a:gd name="T72" fmla="*/ 463 w 168"/>
                      <a:gd name="T73" fmla="*/ 352 h 198"/>
                      <a:gd name="T74" fmla="*/ 469 w 168"/>
                      <a:gd name="T75" fmla="*/ 352 h 198"/>
                      <a:gd name="T76" fmla="*/ 504 w 168"/>
                      <a:gd name="T77" fmla="*/ 389 h 198"/>
                      <a:gd name="T78" fmla="*/ 482 w 168"/>
                      <a:gd name="T79" fmla="*/ 406 h 198"/>
                      <a:gd name="T80" fmla="*/ 485 w 168"/>
                      <a:gd name="T81" fmla="*/ 415 h 198"/>
                      <a:gd name="T82" fmla="*/ 482 w 168"/>
                      <a:gd name="T83" fmla="*/ 426 h 198"/>
                      <a:gd name="T84" fmla="*/ 488 w 168"/>
                      <a:gd name="T85" fmla="*/ 451 h 198"/>
                      <a:gd name="T86" fmla="*/ 533 w 168"/>
                      <a:gd name="T87" fmla="*/ 464 h 198"/>
                      <a:gd name="T88" fmla="*/ 542 w 168"/>
                      <a:gd name="T89" fmla="*/ 515 h 198"/>
                      <a:gd name="T90" fmla="*/ 554 w 168"/>
                      <a:gd name="T91" fmla="*/ 531 h 198"/>
                      <a:gd name="T92" fmla="*/ 554 w 168"/>
                      <a:gd name="T93" fmla="*/ 560 h 198"/>
                      <a:gd name="T94" fmla="*/ 604 w 168"/>
                      <a:gd name="T95" fmla="*/ 560 h 198"/>
                      <a:gd name="T96" fmla="*/ 632 w 168"/>
                      <a:gd name="T97" fmla="*/ 618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98"/>
                      <a:gd name="T149" fmla="*/ 168 w 168"/>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98">
                        <a:moveTo>
                          <a:pt x="168" y="153"/>
                        </a:moveTo>
                        <a:lnTo>
                          <a:pt x="167" y="154"/>
                        </a:lnTo>
                        <a:lnTo>
                          <a:pt x="164" y="175"/>
                        </a:lnTo>
                        <a:lnTo>
                          <a:pt x="161" y="198"/>
                        </a:lnTo>
                        <a:lnTo>
                          <a:pt x="154" y="191"/>
                        </a:lnTo>
                        <a:lnTo>
                          <a:pt x="153" y="196"/>
                        </a:lnTo>
                        <a:lnTo>
                          <a:pt x="145" y="192"/>
                        </a:lnTo>
                        <a:lnTo>
                          <a:pt x="145" y="198"/>
                        </a:lnTo>
                        <a:lnTo>
                          <a:pt x="130" y="183"/>
                        </a:lnTo>
                        <a:lnTo>
                          <a:pt x="122" y="174"/>
                        </a:lnTo>
                        <a:lnTo>
                          <a:pt x="113" y="166"/>
                        </a:lnTo>
                        <a:lnTo>
                          <a:pt x="104" y="157"/>
                        </a:lnTo>
                        <a:lnTo>
                          <a:pt x="97" y="148"/>
                        </a:lnTo>
                        <a:lnTo>
                          <a:pt x="91" y="135"/>
                        </a:lnTo>
                        <a:lnTo>
                          <a:pt x="84" y="121"/>
                        </a:lnTo>
                        <a:lnTo>
                          <a:pt x="81" y="117"/>
                        </a:lnTo>
                        <a:lnTo>
                          <a:pt x="73" y="105"/>
                        </a:lnTo>
                        <a:lnTo>
                          <a:pt x="65" y="92"/>
                        </a:lnTo>
                        <a:lnTo>
                          <a:pt x="61" y="80"/>
                        </a:lnTo>
                        <a:lnTo>
                          <a:pt x="55" y="68"/>
                        </a:lnTo>
                        <a:lnTo>
                          <a:pt x="43" y="56"/>
                        </a:lnTo>
                        <a:lnTo>
                          <a:pt x="33" y="42"/>
                        </a:lnTo>
                        <a:lnTo>
                          <a:pt x="21" y="31"/>
                        </a:lnTo>
                        <a:lnTo>
                          <a:pt x="10" y="19"/>
                        </a:lnTo>
                        <a:lnTo>
                          <a:pt x="0" y="0"/>
                        </a:lnTo>
                        <a:lnTo>
                          <a:pt x="10" y="1"/>
                        </a:lnTo>
                        <a:lnTo>
                          <a:pt x="22" y="3"/>
                        </a:lnTo>
                        <a:lnTo>
                          <a:pt x="33" y="5"/>
                        </a:lnTo>
                        <a:lnTo>
                          <a:pt x="47" y="21"/>
                        </a:lnTo>
                        <a:lnTo>
                          <a:pt x="49" y="25"/>
                        </a:lnTo>
                        <a:lnTo>
                          <a:pt x="63" y="37"/>
                        </a:lnTo>
                        <a:lnTo>
                          <a:pt x="77" y="50"/>
                        </a:lnTo>
                        <a:lnTo>
                          <a:pt x="88" y="62"/>
                        </a:lnTo>
                        <a:lnTo>
                          <a:pt x="87" y="56"/>
                        </a:lnTo>
                        <a:lnTo>
                          <a:pt x="100" y="67"/>
                        </a:lnTo>
                        <a:lnTo>
                          <a:pt x="109" y="77"/>
                        </a:lnTo>
                        <a:lnTo>
                          <a:pt x="123" y="87"/>
                        </a:lnTo>
                        <a:lnTo>
                          <a:pt x="125" y="87"/>
                        </a:lnTo>
                        <a:lnTo>
                          <a:pt x="134" y="96"/>
                        </a:lnTo>
                        <a:lnTo>
                          <a:pt x="128" y="100"/>
                        </a:lnTo>
                        <a:lnTo>
                          <a:pt x="129" y="102"/>
                        </a:lnTo>
                        <a:lnTo>
                          <a:pt x="128" y="105"/>
                        </a:lnTo>
                        <a:lnTo>
                          <a:pt x="130" y="111"/>
                        </a:lnTo>
                        <a:lnTo>
                          <a:pt x="142" y="114"/>
                        </a:lnTo>
                        <a:lnTo>
                          <a:pt x="144" y="127"/>
                        </a:lnTo>
                        <a:lnTo>
                          <a:pt x="147" y="131"/>
                        </a:lnTo>
                        <a:lnTo>
                          <a:pt x="147" y="138"/>
                        </a:lnTo>
                        <a:lnTo>
                          <a:pt x="160" y="138"/>
                        </a:lnTo>
                        <a:lnTo>
                          <a:pt x="168" y="15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1" name="Freeform 159"/>
                  <p:cNvSpPr>
                    <a:spLocks noChangeAspect="1"/>
                  </p:cNvSpPr>
                  <p:nvPr/>
                </p:nvSpPr>
                <p:spPr bwMode="auto">
                  <a:xfrm>
                    <a:off x="5182" y="2717"/>
                    <a:ext cx="198" cy="200"/>
                  </a:xfrm>
                  <a:custGeom>
                    <a:avLst/>
                    <a:gdLst>
                      <a:gd name="T0" fmla="*/ 447 w 151"/>
                      <a:gd name="T1" fmla="*/ 504 h 152"/>
                      <a:gd name="T2" fmla="*/ 441 w 151"/>
                      <a:gd name="T3" fmla="*/ 538 h 152"/>
                      <a:gd name="T4" fmla="*/ 458 w 151"/>
                      <a:gd name="T5" fmla="*/ 528 h 152"/>
                      <a:gd name="T6" fmla="*/ 509 w 151"/>
                      <a:gd name="T7" fmla="*/ 521 h 152"/>
                      <a:gd name="T8" fmla="*/ 523 w 151"/>
                      <a:gd name="T9" fmla="*/ 561 h 152"/>
                      <a:gd name="T10" fmla="*/ 559 w 151"/>
                      <a:gd name="T11" fmla="*/ 599 h 152"/>
                      <a:gd name="T12" fmla="*/ 563 w 151"/>
                      <a:gd name="T13" fmla="*/ 541 h 152"/>
                      <a:gd name="T14" fmla="*/ 564 w 151"/>
                      <a:gd name="T15" fmla="*/ 488 h 152"/>
                      <a:gd name="T16" fmla="*/ 570 w 151"/>
                      <a:gd name="T17" fmla="*/ 434 h 152"/>
                      <a:gd name="T18" fmla="*/ 578 w 151"/>
                      <a:gd name="T19" fmla="*/ 378 h 152"/>
                      <a:gd name="T20" fmla="*/ 581 w 151"/>
                      <a:gd name="T21" fmla="*/ 322 h 152"/>
                      <a:gd name="T22" fmla="*/ 581 w 151"/>
                      <a:gd name="T23" fmla="*/ 264 h 152"/>
                      <a:gd name="T24" fmla="*/ 586 w 151"/>
                      <a:gd name="T25" fmla="*/ 209 h 152"/>
                      <a:gd name="T26" fmla="*/ 586 w 151"/>
                      <a:gd name="T27" fmla="*/ 150 h 152"/>
                      <a:gd name="T28" fmla="*/ 543 w 151"/>
                      <a:gd name="T29" fmla="*/ 142 h 152"/>
                      <a:gd name="T30" fmla="*/ 473 w 151"/>
                      <a:gd name="T31" fmla="*/ 108 h 152"/>
                      <a:gd name="T32" fmla="*/ 399 w 151"/>
                      <a:gd name="T33" fmla="*/ 75 h 152"/>
                      <a:gd name="T34" fmla="*/ 361 w 151"/>
                      <a:gd name="T35" fmla="*/ 108 h 152"/>
                      <a:gd name="T36" fmla="*/ 303 w 151"/>
                      <a:gd name="T37" fmla="*/ 142 h 152"/>
                      <a:gd name="T38" fmla="*/ 239 w 151"/>
                      <a:gd name="T39" fmla="*/ 203 h 152"/>
                      <a:gd name="T40" fmla="*/ 216 w 151"/>
                      <a:gd name="T41" fmla="*/ 179 h 152"/>
                      <a:gd name="T42" fmla="*/ 195 w 151"/>
                      <a:gd name="T43" fmla="*/ 150 h 152"/>
                      <a:gd name="T44" fmla="*/ 189 w 151"/>
                      <a:gd name="T45" fmla="*/ 161 h 152"/>
                      <a:gd name="T46" fmla="*/ 178 w 151"/>
                      <a:gd name="T47" fmla="*/ 87 h 152"/>
                      <a:gd name="T48" fmla="*/ 178 w 151"/>
                      <a:gd name="T49" fmla="*/ 50 h 152"/>
                      <a:gd name="T50" fmla="*/ 172 w 151"/>
                      <a:gd name="T51" fmla="*/ 24 h 152"/>
                      <a:gd name="T52" fmla="*/ 115 w 151"/>
                      <a:gd name="T53" fmla="*/ 16 h 152"/>
                      <a:gd name="T54" fmla="*/ 64 w 151"/>
                      <a:gd name="T55" fmla="*/ 0 h 152"/>
                      <a:gd name="T56" fmla="*/ 9 w 151"/>
                      <a:gd name="T57" fmla="*/ 38 h 152"/>
                      <a:gd name="T58" fmla="*/ 0 w 151"/>
                      <a:gd name="T59" fmla="*/ 75 h 152"/>
                      <a:gd name="T60" fmla="*/ 49 w 151"/>
                      <a:gd name="T61" fmla="*/ 87 h 152"/>
                      <a:gd name="T62" fmla="*/ 73 w 151"/>
                      <a:gd name="T63" fmla="*/ 130 h 152"/>
                      <a:gd name="T64" fmla="*/ 115 w 151"/>
                      <a:gd name="T65" fmla="*/ 125 h 152"/>
                      <a:gd name="T66" fmla="*/ 161 w 151"/>
                      <a:gd name="T67" fmla="*/ 125 h 152"/>
                      <a:gd name="T68" fmla="*/ 160 w 151"/>
                      <a:gd name="T69" fmla="*/ 138 h 152"/>
                      <a:gd name="T70" fmla="*/ 153 w 151"/>
                      <a:gd name="T71" fmla="*/ 146 h 152"/>
                      <a:gd name="T72" fmla="*/ 149 w 151"/>
                      <a:gd name="T73" fmla="*/ 150 h 152"/>
                      <a:gd name="T74" fmla="*/ 126 w 151"/>
                      <a:gd name="T75" fmla="*/ 146 h 152"/>
                      <a:gd name="T76" fmla="*/ 73 w 151"/>
                      <a:gd name="T77" fmla="*/ 161 h 152"/>
                      <a:gd name="T78" fmla="*/ 50 w 151"/>
                      <a:gd name="T79" fmla="*/ 171 h 152"/>
                      <a:gd name="T80" fmla="*/ 104 w 151"/>
                      <a:gd name="T81" fmla="*/ 216 h 152"/>
                      <a:gd name="T82" fmla="*/ 96 w 151"/>
                      <a:gd name="T83" fmla="*/ 247 h 152"/>
                      <a:gd name="T84" fmla="*/ 123 w 151"/>
                      <a:gd name="T85" fmla="*/ 247 h 152"/>
                      <a:gd name="T86" fmla="*/ 161 w 151"/>
                      <a:gd name="T87" fmla="*/ 187 h 152"/>
                      <a:gd name="T88" fmla="*/ 151 w 151"/>
                      <a:gd name="T89" fmla="*/ 225 h 152"/>
                      <a:gd name="T90" fmla="*/ 203 w 151"/>
                      <a:gd name="T91" fmla="*/ 246 h 152"/>
                      <a:gd name="T92" fmla="*/ 216 w 151"/>
                      <a:gd name="T93" fmla="*/ 246 h 152"/>
                      <a:gd name="T94" fmla="*/ 211 w 151"/>
                      <a:gd name="T95" fmla="*/ 264 h 152"/>
                      <a:gd name="T96" fmla="*/ 260 w 151"/>
                      <a:gd name="T97" fmla="*/ 279 h 152"/>
                      <a:gd name="T98" fmla="*/ 298 w 151"/>
                      <a:gd name="T99" fmla="*/ 296 h 152"/>
                      <a:gd name="T100" fmla="*/ 346 w 151"/>
                      <a:gd name="T101" fmla="*/ 314 h 152"/>
                      <a:gd name="T102" fmla="*/ 388 w 151"/>
                      <a:gd name="T103" fmla="*/ 333 h 152"/>
                      <a:gd name="T104" fmla="*/ 410 w 151"/>
                      <a:gd name="T105" fmla="*/ 367 h 152"/>
                      <a:gd name="T106" fmla="*/ 441 w 151"/>
                      <a:gd name="T107" fmla="*/ 439 h 152"/>
                      <a:gd name="T108" fmla="*/ 458 w 151"/>
                      <a:gd name="T109" fmla="*/ 454 h 152"/>
                      <a:gd name="T110" fmla="*/ 426 w 151"/>
                      <a:gd name="T111" fmla="*/ 454 h 152"/>
                      <a:gd name="T112" fmla="*/ 463 w 151"/>
                      <a:gd name="T113" fmla="*/ 471 h 152"/>
                      <a:gd name="T114" fmla="*/ 430 w 151"/>
                      <a:gd name="T115" fmla="*/ 471 h 152"/>
                      <a:gd name="T116" fmla="*/ 441 w 151"/>
                      <a:gd name="T117" fmla="*/ 492 h 152"/>
                      <a:gd name="T118" fmla="*/ 401 w 151"/>
                      <a:gd name="T119" fmla="*/ 488 h 152"/>
                      <a:gd name="T120" fmla="*/ 363 w 151"/>
                      <a:gd name="T121" fmla="*/ 550 h 152"/>
                      <a:gd name="T122" fmla="*/ 420 w 151"/>
                      <a:gd name="T123" fmla="*/ 538 h 152"/>
                      <a:gd name="T124" fmla="*/ 447 w 151"/>
                      <a:gd name="T125" fmla="*/ 504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
                      <a:gd name="T190" fmla="*/ 0 h 152"/>
                      <a:gd name="T191" fmla="*/ 151 w 151"/>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 h="152">
                        <a:moveTo>
                          <a:pt x="115" y="128"/>
                        </a:moveTo>
                        <a:lnTo>
                          <a:pt x="114" y="136"/>
                        </a:lnTo>
                        <a:lnTo>
                          <a:pt x="118" y="134"/>
                        </a:lnTo>
                        <a:lnTo>
                          <a:pt x="131" y="132"/>
                        </a:lnTo>
                        <a:lnTo>
                          <a:pt x="135" y="142"/>
                        </a:lnTo>
                        <a:lnTo>
                          <a:pt x="144" y="152"/>
                        </a:lnTo>
                        <a:lnTo>
                          <a:pt x="145" y="137"/>
                        </a:lnTo>
                        <a:lnTo>
                          <a:pt x="146" y="124"/>
                        </a:lnTo>
                        <a:lnTo>
                          <a:pt x="147" y="110"/>
                        </a:lnTo>
                        <a:lnTo>
                          <a:pt x="149" y="96"/>
                        </a:lnTo>
                        <a:lnTo>
                          <a:pt x="150" y="81"/>
                        </a:lnTo>
                        <a:lnTo>
                          <a:pt x="150" y="67"/>
                        </a:lnTo>
                        <a:lnTo>
                          <a:pt x="151" y="53"/>
                        </a:lnTo>
                        <a:lnTo>
                          <a:pt x="151" y="38"/>
                        </a:lnTo>
                        <a:lnTo>
                          <a:pt x="140" y="36"/>
                        </a:lnTo>
                        <a:lnTo>
                          <a:pt x="122" y="27"/>
                        </a:lnTo>
                        <a:lnTo>
                          <a:pt x="103" y="19"/>
                        </a:lnTo>
                        <a:lnTo>
                          <a:pt x="93" y="27"/>
                        </a:lnTo>
                        <a:lnTo>
                          <a:pt x="78" y="36"/>
                        </a:lnTo>
                        <a:lnTo>
                          <a:pt x="62" y="52"/>
                        </a:lnTo>
                        <a:lnTo>
                          <a:pt x="56" y="45"/>
                        </a:lnTo>
                        <a:lnTo>
                          <a:pt x="50" y="38"/>
                        </a:lnTo>
                        <a:lnTo>
                          <a:pt x="49" y="41"/>
                        </a:lnTo>
                        <a:lnTo>
                          <a:pt x="46" y="22"/>
                        </a:lnTo>
                        <a:lnTo>
                          <a:pt x="46" y="13"/>
                        </a:lnTo>
                        <a:lnTo>
                          <a:pt x="44" y="6"/>
                        </a:lnTo>
                        <a:lnTo>
                          <a:pt x="30" y="4"/>
                        </a:lnTo>
                        <a:lnTo>
                          <a:pt x="16" y="0"/>
                        </a:lnTo>
                        <a:lnTo>
                          <a:pt x="2" y="10"/>
                        </a:lnTo>
                        <a:lnTo>
                          <a:pt x="0" y="19"/>
                        </a:lnTo>
                        <a:lnTo>
                          <a:pt x="12" y="22"/>
                        </a:lnTo>
                        <a:lnTo>
                          <a:pt x="19" y="33"/>
                        </a:lnTo>
                        <a:lnTo>
                          <a:pt x="30" y="32"/>
                        </a:lnTo>
                        <a:lnTo>
                          <a:pt x="42" y="32"/>
                        </a:lnTo>
                        <a:lnTo>
                          <a:pt x="41" y="35"/>
                        </a:lnTo>
                        <a:lnTo>
                          <a:pt x="40" y="37"/>
                        </a:lnTo>
                        <a:lnTo>
                          <a:pt x="38" y="38"/>
                        </a:lnTo>
                        <a:lnTo>
                          <a:pt x="33" y="37"/>
                        </a:lnTo>
                        <a:lnTo>
                          <a:pt x="19" y="41"/>
                        </a:lnTo>
                        <a:lnTo>
                          <a:pt x="13" y="43"/>
                        </a:lnTo>
                        <a:lnTo>
                          <a:pt x="27" y="55"/>
                        </a:lnTo>
                        <a:lnTo>
                          <a:pt x="25" y="63"/>
                        </a:lnTo>
                        <a:lnTo>
                          <a:pt x="32" y="63"/>
                        </a:lnTo>
                        <a:lnTo>
                          <a:pt x="42" y="47"/>
                        </a:lnTo>
                        <a:lnTo>
                          <a:pt x="39" y="57"/>
                        </a:lnTo>
                        <a:lnTo>
                          <a:pt x="53" y="62"/>
                        </a:lnTo>
                        <a:lnTo>
                          <a:pt x="56" y="62"/>
                        </a:lnTo>
                        <a:lnTo>
                          <a:pt x="55" y="67"/>
                        </a:lnTo>
                        <a:lnTo>
                          <a:pt x="67" y="71"/>
                        </a:lnTo>
                        <a:lnTo>
                          <a:pt x="77" y="75"/>
                        </a:lnTo>
                        <a:lnTo>
                          <a:pt x="89" y="80"/>
                        </a:lnTo>
                        <a:lnTo>
                          <a:pt x="100" y="84"/>
                        </a:lnTo>
                        <a:lnTo>
                          <a:pt x="106" y="93"/>
                        </a:lnTo>
                        <a:lnTo>
                          <a:pt x="114" y="112"/>
                        </a:lnTo>
                        <a:lnTo>
                          <a:pt x="118" y="115"/>
                        </a:lnTo>
                        <a:lnTo>
                          <a:pt x="110" y="115"/>
                        </a:lnTo>
                        <a:lnTo>
                          <a:pt x="119" y="119"/>
                        </a:lnTo>
                        <a:lnTo>
                          <a:pt x="111" y="119"/>
                        </a:lnTo>
                        <a:lnTo>
                          <a:pt x="114" y="125"/>
                        </a:lnTo>
                        <a:lnTo>
                          <a:pt x="104" y="124"/>
                        </a:lnTo>
                        <a:lnTo>
                          <a:pt x="94" y="140"/>
                        </a:lnTo>
                        <a:lnTo>
                          <a:pt x="108" y="136"/>
                        </a:lnTo>
                        <a:lnTo>
                          <a:pt x="115" y="12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2" name="Freeform 160"/>
                  <p:cNvSpPr>
                    <a:spLocks noChangeAspect="1"/>
                  </p:cNvSpPr>
                  <p:nvPr/>
                </p:nvSpPr>
                <p:spPr bwMode="auto">
                  <a:xfrm>
                    <a:off x="4935" y="2670"/>
                    <a:ext cx="128" cy="168"/>
                  </a:xfrm>
                  <a:custGeom>
                    <a:avLst/>
                    <a:gdLst>
                      <a:gd name="T0" fmla="*/ 372 w 98"/>
                      <a:gd name="T1" fmla="*/ 12 h 127"/>
                      <a:gd name="T2" fmla="*/ 358 w 98"/>
                      <a:gd name="T3" fmla="*/ 0 h 127"/>
                      <a:gd name="T4" fmla="*/ 300 w 98"/>
                      <a:gd name="T5" fmla="*/ 58 h 127"/>
                      <a:gd name="T6" fmla="*/ 227 w 98"/>
                      <a:gd name="T7" fmla="*/ 49 h 127"/>
                      <a:gd name="T8" fmla="*/ 152 w 98"/>
                      <a:gd name="T9" fmla="*/ 37 h 127"/>
                      <a:gd name="T10" fmla="*/ 116 w 98"/>
                      <a:gd name="T11" fmla="*/ 34 h 127"/>
                      <a:gd name="T12" fmla="*/ 89 w 98"/>
                      <a:gd name="T13" fmla="*/ 60 h 127"/>
                      <a:gd name="T14" fmla="*/ 78 w 98"/>
                      <a:gd name="T15" fmla="*/ 58 h 127"/>
                      <a:gd name="T16" fmla="*/ 52 w 98"/>
                      <a:gd name="T17" fmla="*/ 115 h 127"/>
                      <a:gd name="T18" fmla="*/ 57 w 98"/>
                      <a:gd name="T19" fmla="*/ 179 h 127"/>
                      <a:gd name="T20" fmla="*/ 52 w 98"/>
                      <a:gd name="T21" fmla="*/ 172 h 127"/>
                      <a:gd name="T22" fmla="*/ 27 w 98"/>
                      <a:gd name="T23" fmla="*/ 237 h 127"/>
                      <a:gd name="T24" fmla="*/ 0 w 98"/>
                      <a:gd name="T25" fmla="*/ 303 h 127"/>
                      <a:gd name="T26" fmla="*/ 1 w 98"/>
                      <a:gd name="T27" fmla="*/ 368 h 127"/>
                      <a:gd name="T28" fmla="*/ 29 w 98"/>
                      <a:gd name="T29" fmla="*/ 373 h 127"/>
                      <a:gd name="T30" fmla="*/ 29 w 98"/>
                      <a:gd name="T31" fmla="*/ 425 h 127"/>
                      <a:gd name="T32" fmla="*/ 27 w 98"/>
                      <a:gd name="T33" fmla="*/ 474 h 127"/>
                      <a:gd name="T34" fmla="*/ 29 w 98"/>
                      <a:gd name="T35" fmla="*/ 515 h 127"/>
                      <a:gd name="T36" fmla="*/ 85 w 98"/>
                      <a:gd name="T37" fmla="*/ 504 h 127"/>
                      <a:gd name="T38" fmla="*/ 78 w 98"/>
                      <a:gd name="T39" fmla="*/ 423 h 127"/>
                      <a:gd name="T40" fmla="*/ 78 w 98"/>
                      <a:gd name="T41" fmla="*/ 337 h 127"/>
                      <a:gd name="T42" fmla="*/ 116 w 98"/>
                      <a:gd name="T43" fmla="*/ 303 h 127"/>
                      <a:gd name="T44" fmla="*/ 123 w 98"/>
                      <a:gd name="T45" fmla="*/ 351 h 127"/>
                      <a:gd name="T46" fmla="*/ 124 w 98"/>
                      <a:gd name="T47" fmla="*/ 378 h 127"/>
                      <a:gd name="T48" fmla="*/ 152 w 98"/>
                      <a:gd name="T49" fmla="*/ 417 h 127"/>
                      <a:gd name="T50" fmla="*/ 161 w 98"/>
                      <a:gd name="T51" fmla="*/ 464 h 127"/>
                      <a:gd name="T52" fmla="*/ 178 w 98"/>
                      <a:gd name="T53" fmla="*/ 446 h 127"/>
                      <a:gd name="T54" fmla="*/ 217 w 98"/>
                      <a:gd name="T55" fmla="*/ 425 h 127"/>
                      <a:gd name="T56" fmla="*/ 232 w 98"/>
                      <a:gd name="T57" fmla="*/ 417 h 127"/>
                      <a:gd name="T58" fmla="*/ 196 w 98"/>
                      <a:gd name="T59" fmla="*/ 353 h 127"/>
                      <a:gd name="T60" fmla="*/ 201 w 98"/>
                      <a:gd name="T61" fmla="*/ 340 h 127"/>
                      <a:gd name="T62" fmla="*/ 174 w 98"/>
                      <a:gd name="T63" fmla="*/ 292 h 127"/>
                      <a:gd name="T64" fmla="*/ 145 w 98"/>
                      <a:gd name="T65" fmla="*/ 243 h 127"/>
                      <a:gd name="T66" fmla="*/ 172 w 98"/>
                      <a:gd name="T67" fmla="*/ 249 h 127"/>
                      <a:gd name="T68" fmla="*/ 210 w 98"/>
                      <a:gd name="T69" fmla="*/ 216 h 127"/>
                      <a:gd name="T70" fmla="*/ 249 w 98"/>
                      <a:gd name="T71" fmla="*/ 179 h 127"/>
                      <a:gd name="T72" fmla="*/ 264 w 98"/>
                      <a:gd name="T73" fmla="*/ 184 h 127"/>
                      <a:gd name="T74" fmla="*/ 256 w 98"/>
                      <a:gd name="T75" fmla="*/ 159 h 127"/>
                      <a:gd name="T76" fmla="*/ 235 w 98"/>
                      <a:gd name="T77" fmla="*/ 164 h 127"/>
                      <a:gd name="T78" fmla="*/ 166 w 98"/>
                      <a:gd name="T79" fmla="*/ 179 h 127"/>
                      <a:gd name="T80" fmla="*/ 116 w 98"/>
                      <a:gd name="T81" fmla="*/ 216 h 127"/>
                      <a:gd name="T82" fmla="*/ 73 w 98"/>
                      <a:gd name="T83" fmla="*/ 142 h 127"/>
                      <a:gd name="T84" fmla="*/ 89 w 98"/>
                      <a:gd name="T85" fmla="*/ 79 h 127"/>
                      <a:gd name="T86" fmla="*/ 174 w 98"/>
                      <a:gd name="T87" fmla="*/ 87 h 127"/>
                      <a:gd name="T88" fmla="*/ 256 w 98"/>
                      <a:gd name="T89" fmla="*/ 93 h 127"/>
                      <a:gd name="T90" fmla="*/ 340 w 98"/>
                      <a:gd name="T91" fmla="*/ 77 h 127"/>
                      <a:gd name="T92" fmla="*/ 372 w 98"/>
                      <a:gd name="T93" fmla="*/ 12 h 1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127"/>
                      <a:gd name="T143" fmla="*/ 98 w 98"/>
                      <a:gd name="T144" fmla="*/ 127 h 1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127">
                        <a:moveTo>
                          <a:pt x="98" y="3"/>
                        </a:moveTo>
                        <a:lnTo>
                          <a:pt x="94" y="0"/>
                        </a:lnTo>
                        <a:lnTo>
                          <a:pt x="79" y="14"/>
                        </a:lnTo>
                        <a:lnTo>
                          <a:pt x="60" y="12"/>
                        </a:lnTo>
                        <a:lnTo>
                          <a:pt x="40" y="9"/>
                        </a:lnTo>
                        <a:lnTo>
                          <a:pt x="31" y="8"/>
                        </a:lnTo>
                        <a:lnTo>
                          <a:pt x="24" y="15"/>
                        </a:lnTo>
                        <a:lnTo>
                          <a:pt x="21" y="14"/>
                        </a:lnTo>
                        <a:lnTo>
                          <a:pt x="14" y="29"/>
                        </a:lnTo>
                        <a:lnTo>
                          <a:pt x="15" y="44"/>
                        </a:lnTo>
                        <a:lnTo>
                          <a:pt x="14" y="42"/>
                        </a:lnTo>
                        <a:lnTo>
                          <a:pt x="7" y="58"/>
                        </a:lnTo>
                        <a:lnTo>
                          <a:pt x="0" y="75"/>
                        </a:lnTo>
                        <a:lnTo>
                          <a:pt x="1" y="91"/>
                        </a:lnTo>
                        <a:lnTo>
                          <a:pt x="8" y="92"/>
                        </a:lnTo>
                        <a:lnTo>
                          <a:pt x="8" y="105"/>
                        </a:lnTo>
                        <a:lnTo>
                          <a:pt x="7" y="117"/>
                        </a:lnTo>
                        <a:lnTo>
                          <a:pt x="8" y="127"/>
                        </a:lnTo>
                        <a:lnTo>
                          <a:pt x="22" y="125"/>
                        </a:lnTo>
                        <a:lnTo>
                          <a:pt x="21" y="104"/>
                        </a:lnTo>
                        <a:lnTo>
                          <a:pt x="21" y="83"/>
                        </a:lnTo>
                        <a:lnTo>
                          <a:pt x="31" y="75"/>
                        </a:lnTo>
                        <a:lnTo>
                          <a:pt x="32" y="86"/>
                        </a:lnTo>
                        <a:lnTo>
                          <a:pt x="33" y="93"/>
                        </a:lnTo>
                        <a:lnTo>
                          <a:pt x="40" y="103"/>
                        </a:lnTo>
                        <a:lnTo>
                          <a:pt x="42" y="114"/>
                        </a:lnTo>
                        <a:lnTo>
                          <a:pt x="47" y="110"/>
                        </a:lnTo>
                        <a:lnTo>
                          <a:pt x="57" y="105"/>
                        </a:lnTo>
                        <a:lnTo>
                          <a:pt x="61" y="103"/>
                        </a:lnTo>
                        <a:lnTo>
                          <a:pt x="51" y="88"/>
                        </a:lnTo>
                        <a:lnTo>
                          <a:pt x="53" y="84"/>
                        </a:lnTo>
                        <a:lnTo>
                          <a:pt x="46" y="72"/>
                        </a:lnTo>
                        <a:lnTo>
                          <a:pt x="38" y="60"/>
                        </a:lnTo>
                        <a:lnTo>
                          <a:pt x="45" y="61"/>
                        </a:lnTo>
                        <a:lnTo>
                          <a:pt x="55" y="53"/>
                        </a:lnTo>
                        <a:lnTo>
                          <a:pt x="66" y="44"/>
                        </a:lnTo>
                        <a:lnTo>
                          <a:pt x="70" y="45"/>
                        </a:lnTo>
                        <a:lnTo>
                          <a:pt x="67" y="39"/>
                        </a:lnTo>
                        <a:lnTo>
                          <a:pt x="62" y="41"/>
                        </a:lnTo>
                        <a:lnTo>
                          <a:pt x="44" y="44"/>
                        </a:lnTo>
                        <a:lnTo>
                          <a:pt x="31" y="53"/>
                        </a:lnTo>
                        <a:lnTo>
                          <a:pt x="19" y="35"/>
                        </a:lnTo>
                        <a:lnTo>
                          <a:pt x="24" y="20"/>
                        </a:lnTo>
                        <a:lnTo>
                          <a:pt x="46" y="22"/>
                        </a:lnTo>
                        <a:lnTo>
                          <a:pt x="67" y="23"/>
                        </a:lnTo>
                        <a:lnTo>
                          <a:pt x="89" y="19"/>
                        </a:lnTo>
                        <a:lnTo>
                          <a:pt x="98"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3" name="Freeform 161"/>
                  <p:cNvSpPr>
                    <a:spLocks noChangeAspect="1"/>
                  </p:cNvSpPr>
                  <p:nvPr/>
                </p:nvSpPr>
                <p:spPr bwMode="auto">
                  <a:xfrm>
                    <a:off x="4661" y="2845"/>
                    <a:ext cx="181" cy="65"/>
                  </a:xfrm>
                  <a:custGeom>
                    <a:avLst/>
                    <a:gdLst>
                      <a:gd name="T0" fmla="*/ 507 w 140"/>
                      <a:gd name="T1" fmla="*/ 200 h 49"/>
                      <a:gd name="T2" fmla="*/ 496 w 140"/>
                      <a:gd name="T3" fmla="*/ 188 h 49"/>
                      <a:gd name="T4" fmla="*/ 503 w 140"/>
                      <a:gd name="T5" fmla="*/ 135 h 49"/>
                      <a:gd name="T6" fmla="*/ 458 w 140"/>
                      <a:gd name="T7" fmla="*/ 127 h 49"/>
                      <a:gd name="T8" fmla="*/ 420 w 140"/>
                      <a:gd name="T9" fmla="*/ 123 h 49"/>
                      <a:gd name="T10" fmla="*/ 405 w 140"/>
                      <a:gd name="T11" fmla="*/ 77 h 49"/>
                      <a:gd name="T12" fmla="*/ 335 w 140"/>
                      <a:gd name="T13" fmla="*/ 54 h 49"/>
                      <a:gd name="T14" fmla="*/ 310 w 140"/>
                      <a:gd name="T15" fmla="*/ 36 h 49"/>
                      <a:gd name="T16" fmla="*/ 287 w 140"/>
                      <a:gd name="T17" fmla="*/ 65 h 49"/>
                      <a:gd name="T18" fmla="*/ 242 w 140"/>
                      <a:gd name="T19" fmla="*/ 65 h 49"/>
                      <a:gd name="T20" fmla="*/ 199 w 140"/>
                      <a:gd name="T21" fmla="*/ 65 h 49"/>
                      <a:gd name="T22" fmla="*/ 176 w 140"/>
                      <a:gd name="T23" fmla="*/ 37 h 49"/>
                      <a:gd name="T24" fmla="*/ 115 w 140"/>
                      <a:gd name="T25" fmla="*/ 1 h 49"/>
                      <a:gd name="T26" fmla="*/ 47 w 140"/>
                      <a:gd name="T27" fmla="*/ 0 h 49"/>
                      <a:gd name="T28" fmla="*/ 13 w 140"/>
                      <a:gd name="T29" fmla="*/ 49 h 49"/>
                      <a:gd name="T30" fmla="*/ 0 w 140"/>
                      <a:gd name="T31" fmla="*/ 54 h 49"/>
                      <a:gd name="T32" fmla="*/ 58 w 140"/>
                      <a:gd name="T33" fmla="*/ 74 h 49"/>
                      <a:gd name="T34" fmla="*/ 53 w 140"/>
                      <a:gd name="T35" fmla="*/ 88 h 49"/>
                      <a:gd name="T36" fmla="*/ 112 w 140"/>
                      <a:gd name="T37" fmla="*/ 113 h 49"/>
                      <a:gd name="T38" fmla="*/ 171 w 140"/>
                      <a:gd name="T39" fmla="*/ 127 h 49"/>
                      <a:gd name="T40" fmla="*/ 222 w 140"/>
                      <a:gd name="T41" fmla="*/ 135 h 49"/>
                      <a:gd name="T42" fmla="*/ 274 w 140"/>
                      <a:gd name="T43" fmla="*/ 150 h 49"/>
                      <a:gd name="T44" fmla="*/ 344 w 140"/>
                      <a:gd name="T45" fmla="*/ 162 h 49"/>
                      <a:gd name="T46" fmla="*/ 418 w 140"/>
                      <a:gd name="T47" fmla="*/ 172 h 49"/>
                      <a:gd name="T48" fmla="*/ 458 w 140"/>
                      <a:gd name="T49" fmla="*/ 187 h 49"/>
                      <a:gd name="T50" fmla="*/ 507 w 140"/>
                      <a:gd name="T51" fmla="*/ 20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
                      <a:gd name="T79" fmla="*/ 0 h 49"/>
                      <a:gd name="T80" fmla="*/ 140 w 140"/>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 h="49">
                        <a:moveTo>
                          <a:pt x="140" y="49"/>
                        </a:moveTo>
                        <a:lnTo>
                          <a:pt x="138" y="46"/>
                        </a:lnTo>
                        <a:lnTo>
                          <a:pt x="139" y="33"/>
                        </a:lnTo>
                        <a:lnTo>
                          <a:pt x="127" y="31"/>
                        </a:lnTo>
                        <a:lnTo>
                          <a:pt x="116" y="30"/>
                        </a:lnTo>
                        <a:lnTo>
                          <a:pt x="112" y="19"/>
                        </a:lnTo>
                        <a:lnTo>
                          <a:pt x="93" y="13"/>
                        </a:lnTo>
                        <a:lnTo>
                          <a:pt x="86" y="8"/>
                        </a:lnTo>
                        <a:lnTo>
                          <a:pt x="80" y="16"/>
                        </a:lnTo>
                        <a:lnTo>
                          <a:pt x="67" y="16"/>
                        </a:lnTo>
                        <a:lnTo>
                          <a:pt x="55" y="16"/>
                        </a:lnTo>
                        <a:lnTo>
                          <a:pt x="49" y="9"/>
                        </a:lnTo>
                        <a:lnTo>
                          <a:pt x="32" y="1"/>
                        </a:lnTo>
                        <a:lnTo>
                          <a:pt x="13" y="0"/>
                        </a:lnTo>
                        <a:lnTo>
                          <a:pt x="4" y="12"/>
                        </a:lnTo>
                        <a:lnTo>
                          <a:pt x="0" y="13"/>
                        </a:lnTo>
                        <a:lnTo>
                          <a:pt x="16" y="18"/>
                        </a:lnTo>
                        <a:lnTo>
                          <a:pt x="15" y="22"/>
                        </a:lnTo>
                        <a:lnTo>
                          <a:pt x="31" y="27"/>
                        </a:lnTo>
                        <a:lnTo>
                          <a:pt x="47" y="31"/>
                        </a:lnTo>
                        <a:lnTo>
                          <a:pt x="62" y="33"/>
                        </a:lnTo>
                        <a:lnTo>
                          <a:pt x="76" y="36"/>
                        </a:lnTo>
                        <a:lnTo>
                          <a:pt x="95" y="39"/>
                        </a:lnTo>
                        <a:lnTo>
                          <a:pt x="115" y="42"/>
                        </a:lnTo>
                        <a:lnTo>
                          <a:pt x="127" y="45"/>
                        </a:lnTo>
                        <a:lnTo>
                          <a:pt x="140" y="4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4" name="Freeform 162"/>
                  <p:cNvSpPr>
                    <a:spLocks noChangeAspect="1"/>
                  </p:cNvSpPr>
                  <p:nvPr/>
                </p:nvSpPr>
                <p:spPr bwMode="auto">
                  <a:xfrm>
                    <a:off x="5108" y="2658"/>
                    <a:ext cx="29" cy="70"/>
                  </a:xfrm>
                  <a:custGeom>
                    <a:avLst/>
                    <a:gdLst>
                      <a:gd name="T0" fmla="*/ 87 w 22"/>
                      <a:gd name="T1" fmla="*/ 151 h 52"/>
                      <a:gd name="T2" fmla="*/ 49 w 22"/>
                      <a:gd name="T3" fmla="*/ 93 h 52"/>
                      <a:gd name="T4" fmla="*/ 78 w 22"/>
                      <a:gd name="T5" fmla="*/ 58 h 52"/>
                      <a:gd name="T6" fmla="*/ 55 w 22"/>
                      <a:gd name="T7" fmla="*/ 43 h 52"/>
                      <a:gd name="T8" fmla="*/ 38 w 22"/>
                      <a:gd name="T9" fmla="*/ 65 h 52"/>
                      <a:gd name="T10" fmla="*/ 21 w 22"/>
                      <a:gd name="T11" fmla="*/ 104 h 52"/>
                      <a:gd name="T12" fmla="*/ 21 w 22"/>
                      <a:gd name="T13" fmla="*/ 78 h 52"/>
                      <a:gd name="T14" fmla="*/ 34 w 22"/>
                      <a:gd name="T15" fmla="*/ 30 h 52"/>
                      <a:gd name="T16" fmla="*/ 34 w 22"/>
                      <a:gd name="T17" fmla="*/ 0 h 52"/>
                      <a:gd name="T18" fmla="*/ 0 w 22"/>
                      <a:gd name="T19" fmla="*/ 54 h 52"/>
                      <a:gd name="T20" fmla="*/ 9 w 22"/>
                      <a:gd name="T21" fmla="*/ 105 h 52"/>
                      <a:gd name="T22" fmla="*/ 16 w 22"/>
                      <a:gd name="T23" fmla="*/ 163 h 52"/>
                      <a:gd name="T24" fmla="*/ 50 w 22"/>
                      <a:gd name="T25" fmla="*/ 230 h 52"/>
                      <a:gd name="T26" fmla="*/ 28 w 22"/>
                      <a:gd name="T27" fmla="*/ 141 h 52"/>
                      <a:gd name="T28" fmla="*/ 87 w 22"/>
                      <a:gd name="T29" fmla="*/ 151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52"/>
                      <a:gd name="T47" fmla="*/ 22 w 22"/>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52">
                        <a:moveTo>
                          <a:pt x="22" y="34"/>
                        </a:moveTo>
                        <a:lnTo>
                          <a:pt x="12" y="21"/>
                        </a:lnTo>
                        <a:lnTo>
                          <a:pt x="20" y="13"/>
                        </a:lnTo>
                        <a:lnTo>
                          <a:pt x="14" y="10"/>
                        </a:lnTo>
                        <a:lnTo>
                          <a:pt x="10" y="15"/>
                        </a:lnTo>
                        <a:lnTo>
                          <a:pt x="5" y="23"/>
                        </a:lnTo>
                        <a:lnTo>
                          <a:pt x="5" y="18"/>
                        </a:lnTo>
                        <a:lnTo>
                          <a:pt x="8" y="7"/>
                        </a:lnTo>
                        <a:lnTo>
                          <a:pt x="8" y="0"/>
                        </a:lnTo>
                        <a:lnTo>
                          <a:pt x="0" y="12"/>
                        </a:lnTo>
                        <a:lnTo>
                          <a:pt x="2" y="24"/>
                        </a:lnTo>
                        <a:lnTo>
                          <a:pt x="4" y="37"/>
                        </a:lnTo>
                        <a:lnTo>
                          <a:pt x="13" y="52"/>
                        </a:lnTo>
                        <a:lnTo>
                          <a:pt x="7" y="32"/>
                        </a:lnTo>
                        <a:lnTo>
                          <a:pt x="22" y="3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5" name="Freeform 163"/>
                  <p:cNvSpPr>
                    <a:spLocks noChangeAspect="1"/>
                  </p:cNvSpPr>
                  <p:nvPr/>
                </p:nvSpPr>
                <p:spPr bwMode="auto">
                  <a:xfrm>
                    <a:off x="5117" y="2771"/>
                    <a:ext cx="57" cy="24"/>
                  </a:xfrm>
                  <a:custGeom>
                    <a:avLst/>
                    <a:gdLst>
                      <a:gd name="T0" fmla="*/ 146 w 45"/>
                      <a:gd name="T1" fmla="*/ 79 h 17"/>
                      <a:gd name="T2" fmla="*/ 138 w 45"/>
                      <a:gd name="T3" fmla="*/ 96 h 17"/>
                      <a:gd name="T4" fmla="*/ 76 w 45"/>
                      <a:gd name="T5" fmla="*/ 49 h 17"/>
                      <a:gd name="T6" fmla="*/ 37 w 45"/>
                      <a:gd name="T7" fmla="*/ 56 h 17"/>
                      <a:gd name="T8" fmla="*/ 8 w 45"/>
                      <a:gd name="T9" fmla="*/ 40 h 17"/>
                      <a:gd name="T10" fmla="*/ 0 w 45"/>
                      <a:gd name="T11" fmla="*/ 64 h 17"/>
                      <a:gd name="T12" fmla="*/ 1 w 45"/>
                      <a:gd name="T13" fmla="*/ 28 h 17"/>
                      <a:gd name="T14" fmla="*/ 29 w 45"/>
                      <a:gd name="T15" fmla="*/ 0 h 17"/>
                      <a:gd name="T16" fmla="*/ 76 w 45"/>
                      <a:gd name="T17" fmla="*/ 1 h 17"/>
                      <a:gd name="T18" fmla="*/ 122 w 45"/>
                      <a:gd name="T19" fmla="*/ 16 h 17"/>
                      <a:gd name="T20" fmla="*/ 146 w 45"/>
                      <a:gd name="T21" fmla="*/ 79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7"/>
                      <a:gd name="T35" fmla="*/ 45 w 4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7">
                        <a:moveTo>
                          <a:pt x="45" y="14"/>
                        </a:moveTo>
                        <a:lnTo>
                          <a:pt x="43" y="17"/>
                        </a:lnTo>
                        <a:lnTo>
                          <a:pt x="23" y="9"/>
                        </a:lnTo>
                        <a:lnTo>
                          <a:pt x="11" y="10"/>
                        </a:lnTo>
                        <a:lnTo>
                          <a:pt x="2" y="7"/>
                        </a:lnTo>
                        <a:lnTo>
                          <a:pt x="0" y="11"/>
                        </a:lnTo>
                        <a:lnTo>
                          <a:pt x="1" y="5"/>
                        </a:lnTo>
                        <a:lnTo>
                          <a:pt x="9" y="0"/>
                        </a:lnTo>
                        <a:lnTo>
                          <a:pt x="23" y="1"/>
                        </a:lnTo>
                        <a:lnTo>
                          <a:pt x="37" y="3"/>
                        </a:lnTo>
                        <a:lnTo>
                          <a:pt x="45"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6" name="Freeform 164"/>
                  <p:cNvSpPr>
                    <a:spLocks noChangeAspect="1"/>
                  </p:cNvSpPr>
                  <p:nvPr/>
                </p:nvSpPr>
                <p:spPr bwMode="auto">
                  <a:xfrm>
                    <a:off x="4662" y="2744"/>
                    <a:ext cx="30" cy="35"/>
                  </a:xfrm>
                  <a:custGeom>
                    <a:avLst/>
                    <a:gdLst>
                      <a:gd name="T0" fmla="*/ 72 w 24"/>
                      <a:gd name="T1" fmla="*/ 66 h 27"/>
                      <a:gd name="T2" fmla="*/ 69 w 24"/>
                      <a:gd name="T3" fmla="*/ 97 h 27"/>
                      <a:gd name="T4" fmla="*/ 32 w 24"/>
                      <a:gd name="T5" fmla="*/ 66 h 27"/>
                      <a:gd name="T6" fmla="*/ 16 w 24"/>
                      <a:gd name="T7" fmla="*/ 35 h 27"/>
                      <a:gd name="T8" fmla="*/ 0 w 24"/>
                      <a:gd name="T9" fmla="*/ 22 h 27"/>
                      <a:gd name="T10" fmla="*/ 20 w 24"/>
                      <a:gd name="T11" fmla="*/ 8 h 27"/>
                      <a:gd name="T12" fmla="*/ 26 w 24"/>
                      <a:gd name="T13" fmla="*/ 0 h 27"/>
                      <a:gd name="T14" fmla="*/ 49 w 24"/>
                      <a:gd name="T15" fmla="*/ 51 h 27"/>
                      <a:gd name="T16" fmla="*/ 72 w 24"/>
                      <a:gd name="T17" fmla="*/ 6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7"/>
                      <a:gd name="T29" fmla="*/ 24 w 2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7">
                        <a:moveTo>
                          <a:pt x="24" y="18"/>
                        </a:moveTo>
                        <a:lnTo>
                          <a:pt x="22" y="27"/>
                        </a:lnTo>
                        <a:lnTo>
                          <a:pt x="11" y="18"/>
                        </a:lnTo>
                        <a:lnTo>
                          <a:pt x="5" y="9"/>
                        </a:lnTo>
                        <a:lnTo>
                          <a:pt x="0" y="6"/>
                        </a:lnTo>
                        <a:lnTo>
                          <a:pt x="6" y="2"/>
                        </a:lnTo>
                        <a:lnTo>
                          <a:pt x="9" y="0"/>
                        </a:lnTo>
                        <a:lnTo>
                          <a:pt x="16" y="14"/>
                        </a:lnTo>
                        <a:lnTo>
                          <a:pt x="24"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7" name="Freeform 165"/>
                  <p:cNvSpPr>
                    <a:spLocks noChangeAspect="1"/>
                  </p:cNvSpPr>
                  <p:nvPr/>
                </p:nvSpPr>
                <p:spPr bwMode="auto">
                  <a:xfrm>
                    <a:off x="5078" y="2779"/>
                    <a:ext cx="24" cy="16"/>
                  </a:xfrm>
                  <a:custGeom>
                    <a:avLst/>
                    <a:gdLst>
                      <a:gd name="T0" fmla="*/ 61 w 19"/>
                      <a:gd name="T1" fmla="*/ 21 h 12"/>
                      <a:gd name="T2" fmla="*/ 38 w 19"/>
                      <a:gd name="T3" fmla="*/ 49 h 12"/>
                      <a:gd name="T4" fmla="*/ 0 w 19"/>
                      <a:gd name="T5" fmla="*/ 21 h 12"/>
                      <a:gd name="T6" fmla="*/ 20 w 19"/>
                      <a:gd name="T7" fmla="*/ 0 h 12"/>
                      <a:gd name="T8" fmla="*/ 61 w 19"/>
                      <a:gd name="T9" fmla="*/ 21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19" y="5"/>
                        </a:moveTo>
                        <a:lnTo>
                          <a:pt x="12" y="12"/>
                        </a:lnTo>
                        <a:lnTo>
                          <a:pt x="0" y="5"/>
                        </a:lnTo>
                        <a:lnTo>
                          <a:pt x="6" y="0"/>
                        </a:lnTo>
                        <a:lnTo>
                          <a:pt x="19"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8" name="Freeform 166"/>
                  <p:cNvSpPr>
                    <a:spLocks noChangeAspect="1"/>
                  </p:cNvSpPr>
                  <p:nvPr/>
                </p:nvSpPr>
                <p:spPr bwMode="auto">
                  <a:xfrm>
                    <a:off x="4710" y="2768"/>
                    <a:ext cx="14" cy="15"/>
                  </a:xfrm>
                  <a:custGeom>
                    <a:avLst/>
                    <a:gdLst>
                      <a:gd name="T0" fmla="*/ 55 w 10"/>
                      <a:gd name="T1" fmla="*/ 14 h 11"/>
                      <a:gd name="T2" fmla="*/ 28 w 10"/>
                      <a:gd name="T3" fmla="*/ 41 h 11"/>
                      <a:gd name="T4" fmla="*/ 0 w 10"/>
                      <a:gd name="T5" fmla="*/ 50 h 11"/>
                      <a:gd name="T6" fmla="*/ 0 w 10"/>
                      <a:gd name="T7" fmla="*/ 0 h 11"/>
                      <a:gd name="T8" fmla="*/ 55 w 10"/>
                      <a:gd name="T9" fmla="*/ 1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3"/>
                        </a:moveTo>
                        <a:lnTo>
                          <a:pt x="5" y="9"/>
                        </a:lnTo>
                        <a:lnTo>
                          <a:pt x="0" y="11"/>
                        </a:lnTo>
                        <a:lnTo>
                          <a:pt x="0" y="0"/>
                        </a:lnTo>
                        <a:lnTo>
                          <a:pt x="10"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09" name="Freeform 167"/>
                  <p:cNvSpPr>
                    <a:spLocks noChangeAspect="1"/>
                  </p:cNvSpPr>
                  <p:nvPr/>
                </p:nvSpPr>
                <p:spPr bwMode="auto">
                  <a:xfrm>
                    <a:off x="4750" y="2548"/>
                    <a:ext cx="191" cy="139"/>
                  </a:xfrm>
                  <a:custGeom>
                    <a:avLst/>
                    <a:gdLst>
                      <a:gd name="T0" fmla="*/ 421 w 146"/>
                      <a:gd name="T1" fmla="*/ 0 h 105"/>
                      <a:gd name="T2" fmla="*/ 457 w 146"/>
                      <a:gd name="T3" fmla="*/ 34 h 105"/>
                      <a:gd name="T4" fmla="*/ 450 w 146"/>
                      <a:gd name="T5" fmla="*/ 74 h 105"/>
                      <a:gd name="T6" fmla="*/ 484 w 146"/>
                      <a:gd name="T7" fmla="*/ 60 h 105"/>
                      <a:gd name="T8" fmla="*/ 484 w 146"/>
                      <a:gd name="T9" fmla="*/ 79 h 105"/>
                      <a:gd name="T10" fmla="*/ 495 w 146"/>
                      <a:gd name="T11" fmla="*/ 86 h 105"/>
                      <a:gd name="T12" fmla="*/ 560 w 146"/>
                      <a:gd name="T13" fmla="*/ 115 h 105"/>
                      <a:gd name="T14" fmla="*/ 501 w 146"/>
                      <a:gd name="T15" fmla="*/ 139 h 105"/>
                      <a:gd name="T16" fmla="*/ 521 w 146"/>
                      <a:gd name="T17" fmla="*/ 173 h 105"/>
                      <a:gd name="T18" fmla="*/ 481 w 146"/>
                      <a:gd name="T19" fmla="*/ 184 h 105"/>
                      <a:gd name="T20" fmla="*/ 464 w 146"/>
                      <a:gd name="T21" fmla="*/ 199 h 105"/>
                      <a:gd name="T22" fmla="*/ 409 w 146"/>
                      <a:gd name="T23" fmla="*/ 191 h 105"/>
                      <a:gd name="T24" fmla="*/ 362 w 146"/>
                      <a:gd name="T25" fmla="*/ 184 h 105"/>
                      <a:gd name="T26" fmla="*/ 349 w 146"/>
                      <a:gd name="T27" fmla="*/ 229 h 105"/>
                      <a:gd name="T28" fmla="*/ 334 w 146"/>
                      <a:gd name="T29" fmla="*/ 286 h 105"/>
                      <a:gd name="T30" fmla="*/ 322 w 146"/>
                      <a:gd name="T31" fmla="*/ 315 h 105"/>
                      <a:gd name="T32" fmla="*/ 296 w 146"/>
                      <a:gd name="T33" fmla="*/ 379 h 105"/>
                      <a:gd name="T34" fmla="*/ 249 w 146"/>
                      <a:gd name="T35" fmla="*/ 401 h 105"/>
                      <a:gd name="T36" fmla="*/ 170 w 146"/>
                      <a:gd name="T37" fmla="*/ 379 h 105"/>
                      <a:gd name="T38" fmla="*/ 150 w 146"/>
                      <a:gd name="T39" fmla="*/ 410 h 105"/>
                      <a:gd name="T40" fmla="*/ 73 w 146"/>
                      <a:gd name="T41" fmla="*/ 428 h 105"/>
                      <a:gd name="T42" fmla="*/ 16 w 146"/>
                      <a:gd name="T43" fmla="*/ 389 h 105"/>
                      <a:gd name="T44" fmla="*/ 0 w 146"/>
                      <a:gd name="T45" fmla="*/ 348 h 105"/>
                      <a:gd name="T46" fmla="*/ 1 w 146"/>
                      <a:gd name="T47" fmla="*/ 352 h 105"/>
                      <a:gd name="T48" fmla="*/ 50 w 146"/>
                      <a:gd name="T49" fmla="*/ 379 h 105"/>
                      <a:gd name="T50" fmla="*/ 96 w 146"/>
                      <a:gd name="T51" fmla="*/ 389 h 105"/>
                      <a:gd name="T52" fmla="*/ 85 w 146"/>
                      <a:gd name="T53" fmla="*/ 388 h 105"/>
                      <a:gd name="T54" fmla="*/ 93 w 146"/>
                      <a:gd name="T55" fmla="*/ 375 h 105"/>
                      <a:gd name="T56" fmla="*/ 99 w 146"/>
                      <a:gd name="T57" fmla="*/ 342 h 105"/>
                      <a:gd name="T58" fmla="*/ 99 w 146"/>
                      <a:gd name="T59" fmla="*/ 324 h 105"/>
                      <a:gd name="T60" fmla="*/ 102 w 146"/>
                      <a:gd name="T61" fmla="*/ 302 h 105"/>
                      <a:gd name="T62" fmla="*/ 145 w 146"/>
                      <a:gd name="T63" fmla="*/ 287 h 105"/>
                      <a:gd name="T64" fmla="*/ 183 w 146"/>
                      <a:gd name="T65" fmla="*/ 274 h 105"/>
                      <a:gd name="T66" fmla="*/ 222 w 146"/>
                      <a:gd name="T67" fmla="*/ 217 h 105"/>
                      <a:gd name="T68" fmla="*/ 256 w 146"/>
                      <a:gd name="T69" fmla="*/ 164 h 105"/>
                      <a:gd name="T70" fmla="*/ 285 w 146"/>
                      <a:gd name="T71" fmla="*/ 201 h 105"/>
                      <a:gd name="T72" fmla="*/ 298 w 146"/>
                      <a:gd name="T73" fmla="*/ 179 h 105"/>
                      <a:gd name="T74" fmla="*/ 313 w 146"/>
                      <a:gd name="T75" fmla="*/ 142 h 105"/>
                      <a:gd name="T76" fmla="*/ 326 w 146"/>
                      <a:gd name="T77" fmla="*/ 184 h 105"/>
                      <a:gd name="T78" fmla="*/ 326 w 146"/>
                      <a:gd name="T79" fmla="*/ 152 h 105"/>
                      <a:gd name="T80" fmla="*/ 335 w 146"/>
                      <a:gd name="T81" fmla="*/ 135 h 105"/>
                      <a:gd name="T82" fmla="*/ 334 w 146"/>
                      <a:gd name="T83" fmla="*/ 115 h 105"/>
                      <a:gd name="T84" fmla="*/ 344 w 146"/>
                      <a:gd name="T85" fmla="*/ 102 h 105"/>
                      <a:gd name="T86" fmla="*/ 373 w 146"/>
                      <a:gd name="T87" fmla="*/ 53 h 105"/>
                      <a:gd name="T88" fmla="*/ 400 w 146"/>
                      <a:gd name="T89" fmla="*/ 0 h 105"/>
                      <a:gd name="T90" fmla="*/ 407 w 146"/>
                      <a:gd name="T91" fmla="*/ 21 h 105"/>
                      <a:gd name="T92" fmla="*/ 421 w 146"/>
                      <a:gd name="T93" fmla="*/ 0 h 1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105"/>
                      <a:gd name="T143" fmla="*/ 146 w 146"/>
                      <a:gd name="T144" fmla="*/ 105 h 1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105">
                        <a:moveTo>
                          <a:pt x="110" y="0"/>
                        </a:moveTo>
                        <a:lnTo>
                          <a:pt x="119" y="8"/>
                        </a:lnTo>
                        <a:lnTo>
                          <a:pt x="118" y="18"/>
                        </a:lnTo>
                        <a:lnTo>
                          <a:pt x="126" y="15"/>
                        </a:lnTo>
                        <a:lnTo>
                          <a:pt x="126" y="20"/>
                        </a:lnTo>
                        <a:lnTo>
                          <a:pt x="129" y="21"/>
                        </a:lnTo>
                        <a:lnTo>
                          <a:pt x="146" y="29"/>
                        </a:lnTo>
                        <a:lnTo>
                          <a:pt x="131" y="34"/>
                        </a:lnTo>
                        <a:lnTo>
                          <a:pt x="135" y="43"/>
                        </a:lnTo>
                        <a:lnTo>
                          <a:pt x="125" y="45"/>
                        </a:lnTo>
                        <a:lnTo>
                          <a:pt x="121" y="48"/>
                        </a:lnTo>
                        <a:lnTo>
                          <a:pt x="107" y="47"/>
                        </a:lnTo>
                        <a:lnTo>
                          <a:pt x="95" y="45"/>
                        </a:lnTo>
                        <a:lnTo>
                          <a:pt x="91" y="57"/>
                        </a:lnTo>
                        <a:lnTo>
                          <a:pt x="87" y="70"/>
                        </a:lnTo>
                        <a:lnTo>
                          <a:pt x="84" y="78"/>
                        </a:lnTo>
                        <a:lnTo>
                          <a:pt x="77" y="93"/>
                        </a:lnTo>
                        <a:lnTo>
                          <a:pt x="65" y="99"/>
                        </a:lnTo>
                        <a:lnTo>
                          <a:pt x="44" y="93"/>
                        </a:lnTo>
                        <a:lnTo>
                          <a:pt x="39" y="101"/>
                        </a:lnTo>
                        <a:lnTo>
                          <a:pt x="19" y="105"/>
                        </a:lnTo>
                        <a:lnTo>
                          <a:pt x="4" y="96"/>
                        </a:lnTo>
                        <a:lnTo>
                          <a:pt x="0" y="85"/>
                        </a:lnTo>
                        <a:lnTo>
                          <a:pt x="1" y="87"/>
                        </a:lnTo>
                        <a:lnTo>
                          <a:pt x="13" y="93"/>
                        </a:lnTo>
                        <a:lnTo>
                          <a:pt x="25" y="96"/>
                        </a:lnTo>
                        <a:lnTo>
                          <a:pt x="22" y="95"/>
                        </a:lnTo>
                        <a:lnTo>
                          <a:pt x="24" y="92"/>
                        </a:lnTo>
                        <a:lnTo>
                          <a:pt x="26" y="84"/>
                        </a:lnTo>
                        <a:lnTo>
                          <a:pt x="26" y="80"/>
                        </a:lnTo>
                        <a:lnTo>
                          <a:pt x="27" y="74"/>
                        </a:lnTo>
                        <a:lnTo>
                          <a:pt x="38" y="71"/>
                        </a:lnTo>
                        <a:lnTo>
                          <a:pt x="48" y="67"/>
                        </a:lnTo>
                        <a:lnTo>
                          <a:pt x="58" y="54"/>
                        </a:lnTo>
                        <a:lnTo>
                          <a:pt x="67" y="41"/>
                        </a:lnTo>
                        <a:lnTo>
                          <a:pt x="75" y="50"/>
                        </a:lnTo>
                        <a:lnTo>
                          <a:pt x="78" y="44"/>
                        </a:lnTo>
                        <a:lnTo>
                          <a:pt x="82" y="35"/>
                        </a:lnTo>
                        <a:lnTo>
                          <a:pt x="85" y="45"/>
                        </a:lnTo>
                        <a:lnTo>
                          <a:pt x="85" y="38"/>
                        </a:lnTo>
                        <a:lnTo>
                          <a:pt x="88" y="33"/>
                        </a:lnTo>
                        <a:lnTo>
                          <a:pt x="87" y="29"/>
                        </a:lnTo>
                        <a:lnTo>
                          <a:pt x="90" y="25"/>
                        </a:lnTo>
                        <a:lnTo>
                          <a:pt x="98" y="13"/>
                        </a:lnTo>
                        <a:lnTo>
                          <a:pt x="105" y="0"/>
                        </a:lnTo>
                        <a:lnTo>
                          <a:pt x="106" y="5"/>
                        </a:lnTo>
                        <a:lnTo>
                          <a:pt x="110"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0" name="Freeform 168"/>
                  <p:cNvSpPr>
                    <a:spLocks noChangeAspect="1"/>
                  </p:cNvSpPr>
                  <p:nvPr/>
                </p:nvSpPr>
                <p:spPr bwMode="auto">
                  <a:xfrm>
                    <a:off x="4556" y="2556"/>
                    <a:ext cx="88" cy="118"/>
                  </a:xfrm>
                  <a:custGeom>
                    <a:avLst/>
                    <a:gdLst>
                      <a:gd name="T0" fmla="*/ 225 w 67"/>
                      <a:gd name="T1" fmla="*/ 349 h 90"/>
                      <a:gd name="T2" fmla="*/ 152 w 67"/>
                      <a:gd name="T3" fmla="*/ 303 h 90"/>
                      <a:gd name="T4" fmla="*/ 77 w 67"/>
                      <a:gd name="T5" fmla="*/ 250 h 90"/>
                      <a:gd name="T6" fmla="*/ 49 w 67"/>
                      <a:gd name="T7" fmla="*/ 173 h 90"/>
                      <a:gd name="T8" fmla="*/ 24 w 67"/>
                      <a:gd name="T9" fmla="*/ 93 h 90"/>
                      <a:gd name="T10" fmla="*/ 0 w 67"/>
                      <a:gd name="T11" fmla="*/ 16 h 90"/>
                      <a:gd name="T12" fmla="*/ 0 w 67"/>
                      <a:gd name="T13" fmla="*/ 0 h 90"/>
                      <a:gd name="T14" fmla="*/ 49 w 67"/>
                      <a:gd name="T15" fmla="*/ 28 h 90"/>
                      <a:gd name="T16" fmla="*/ 50 w 67"/>
                      <a:gd name="T17" fmla="*/ 54 h 90"/>
                      <a:gd name="T18" fmla="*/ 95 w 67"/>
                      <a:gd name="T19" fmla="*/ 50 h 90"/>
                      <a:gd name="T20" fmla="*/ 116 w 67"/>
                      <a:gd name="T21" fmla="*/ 28 h 90"/>
                      <a:gd name="T22" fmla="*/ 159 w 67"/>
                      <a:gd name="T23" fmla="*/ 66 h 90"/>
                      <a:gd name="T24" fmla="*/ 197 w 67"/>
                      <a:gd name="T25" fmla="*/ 101 h 90"/>
                      <a:gd name="T26" fmla="*/ 202 w 67"/>
                      <a:gd name="T27" fmla="*/ 165 h 90"/>
                      <a:gd name="T28" fmla="*/ 209 w 67"/>
                      <a:gd name="T29" fmla="*/ 227 h 90"/>
                      <a:gd name="T30" fmla="*/ 236 w 67"/>
                      <a:gd name="T31" fmla="*/ 287 h 90"/>
                      <a:gd name="T32" fmla="*/ 263 w 67"/>
                      <a:gd name="T33" fmla="*/ 346 h 90"/>
                      <a:gd name="T34" fmla="*/ 240 w 67"/>
                      <a:gd name="T35" fmla="*/ 336 h 90"/>
                      <a:gd name="T36" fmla="*/ 225 w 67"/>
                      <a:gd name="T37" fmla="*/ 349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90"/>
                      <a:gd name="T59" fmla="*/ 67 w 67"/>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90">
                        <a:moveTo>
                          <a:pt x="57" y="90"/>
                        </a:moveTo>
                        <a:lnTo>
                          <a:pt x="39" y="78"/>
                        </a:lnTo>
                        <a:lnTo>
                          <a:pt x="20" y="65"/>
                        </a:lnTo>
                        <a:lnTo>
                          <a:pt x="12" y="45"/>
                        </a:lnTo>
                        <a:lnTo>
                          <a:pt x="6" y="24"/>
                        </a:lnTo>
                        <a:lnTo>
                          <a:pt x="0" y="4"/>
                        </a:lnTo>
                        <a:lnTo>
                          <a:pt x="0" y="0"/>
                        </a:lnTo>
                        <a:lnTo>
                          <a:pt x="12" y="7"/>
                        </a:lnTo>
                        <a:lnTo>
                          <a:pt x="13" y="14"/>
                        </a:lnTo>
                        <a:lnTo>
                          <a:pt x="24" y="13"/>
                        </a:lnTo>
                        <a:lnTo>
                          <a:pt x="30" y="7"/>
                        </a:lnTo>
                        <a:lnTo>
                          <a:pt x="40" y="17"/>
                        </a:lnTo>
                        <a:lnTo>
                          <a:pt x="50" y="26"/>
                        </a:lnTo>
                        <a:lnTo>
                          <a:pt x="52" y="43"/>
                        </a:lnTo>
                        <a:lnTo>
                          <a:pt x="53" y="59"/>
                        </a:lnTo>
                        <a:lnTo>
                          <a:pt x="60" y="74"/>
                        </a:lnTo>
                        <a:lnTo>
                          <a:pt x="67" y="89"/>
                        </a:lnTo>
                        <a:lnTo>
                          <a:pt x="62" y="87"/>
                        </a:lnTo>
                        <a:lnTo>
                          <a:pt x="57" y="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1" name="Freeform 169"/>
                  <p:cNvSpPr>
                    <a:spLocks noChangeAspect="1"/>
                  </p:cNvSpPr>
                  <p:nvPr/>
                </p:nvSpPr>
                <p:spPr bwMode="auto">
                  <a:xfrm>
                    <a:off x="4589" y="2370"/>
                    <a:ext cx="102" cy="97"/>
                  </a:xfrm>
                  <a:custGeom>
                    <a:avLst/>
                    <a:gdLst>
                      <a:gd name="T0" fmla="*/ 207 w 79"/>
                      <a:gd name="T1" fmla="*/ 211 h 74"/>
                      <a:gd name="T2" fmla="*/ 219 w 79"/>
                      <a:gd name="T3" fmla="*/ 263 h 74"/>
                      <a:gd name="T4" fmla="*/ 179 w 79"/>
                      <a:gd name="T5" fmla="*/ 260 h 74"/>
                      <a:gd name="T6" fmla="*/ 164 w 79"/>
                      <a:gd name="T7" fmla="*/ 266 h 74"/>
                      <a:gd name="T8" fmla="*/ 133 w 79"/>
                      <a:gd name="T9" fmla="*/ 286 h 74"/>
                      <a:gd name="T10" fmla="*/ 97 w 79"/>
                      <a:gd name="T11" fmla="*/ 277 h 74"/>
                      <a:gd name="T12" fmla="*/ 84 w 79"/>
                      <a:gd name="T13" fmla="*/ 273 h 74"/>
                      <a:gd name="T14" fmla="*/ 74 w 79"/>
                      <a:gd name="T15" fmla="*/ 239 h 74"/>
                      <a:gd name="T16" fmla="*/ 58 w 79"/>
                      <a:gd name="T17" fmla="*/ 260 h 74"/>
                      <a:gd name="T18" fmla="*/ 41 w 79"/>
                      <a:gd name="T19" fmla="*/ 211 h 74"/>
                      <a:gd name="T20" fmla="*/ 39 w 79"/>
                      <a:gd name="T21" fmla="*/ 210 h 74"/>
                      <a:gd name="T22" fmla="*/ 17 w 79"/>
                      <a:gd name="T23" fmla="*/ 151 h 74"/>
                      <a:gd name="T24" fmla="*/ 0 w 79"/>
                      <a:gd name="T25" fmla="*/ 96 h 74"/>
                      <a:gd name="T26" fmla="*/ 36 w 79"/>
                      <a:gd name="T27" fmla="*/ 28 h 74"/>
                      <a:gd name="T28" fmla="*/ 96 w 79"/>
                      <a:gd name="T29" fmla="*/ 28 h 74"/>
                      <a:gd name="T30" fmla="*/ 150 w 79"/>
                      <a:gd name="T31" fmla="*/ 22 h 74"/>
                      <a:gd name="T32" fmla="*/ 199 w 79"/>
                      <a:gd name="T33" fmla="*/ 50 h 74"/>
                      <a:gd name="T34" fmla="*/ 199 w 79"/>
                      <a:gd name="T35" fmla="*/ 29 h 74"/>
                      <a:gd name="T36" fmla="*/ 213 w 79"/>
                      <a:gd name="T37" fmla="*/ 12 h 74"/>
                      <a:gd name="T38" fmla="*/ 231 w 79"/>
                      <a:gd name="T39" fmla="*/ 22 h 74"/>
                      <a:gd name="T40" fmla="*/ 275 w 79"/>
                      <a:gd name="T41" fmla="*/ 0 h 74"/>
                      <a:gd name="T42" fmla="*/ 275 w 79"/>
                      <a:gd name="T43" fmla="*/ 59 h 74"/>
                      <a:gd name="T44" fmla="*/ 280 w 79"/>
                      <a:gd name="T45" fmla="*/ 114 h 74"/>
                      <a:gd name="T46" fmla="*/ 283 w 79"/>
                      <a:gd name="T47" fmla="*/ 165 h 74"/>
                      <a:gd name="T48" fmla="*/ 231 w 79"/>
                      <a:gd name="T49" fmla="*/ 195 h 74"/>
                      <a:gd name="T50" fmla="*/ 207 w 79"/>
                      <a:gd name="T51" fmla="*/ 21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57" y="55"/>
                        </a:moveTo>
                        <a:lnTo>
                          <a:pt x="61" y="68"/>
                        </a:lnTo>
                        <a:lnTo>
                          <a:pt x="50" y="67"/>
                        </a:lnTo>
                        <a:lnTo>
                          <a:pt x="46" y="69"/>
                        </a:lnTo>
                        <a:lnTo>
                          <a:pt x="37" y="74"/>
                        </a:lnTo>
                        <a:lnTo>
                          <a:pt x="27" y="72"/>
                        </a:lnTo>
                        <a:lnTo>
                          <a:pt x="23" y="70"/>
                        </a:lnTo>
                        <a:lnTo>
                          <a:pt x="20" y="62"/>
                        </a:lnTo>
                        <a:lnTo>
                          <a:pt x="16" y="67"/>
                        </a:lnTo>
                        <a:lnTo>
                          <a:pt x="12" y="55"/>
                        </a:lnTo>
                        <a:lnTo>
                          <a:pt x="11" y="54"/>
                        </a:lnTo>
                        <a:lnTo>
                          <a:pt x="5" y="39"/>
                        </a:lnTo>
                        <a:lnTo>
                          <a:pt x="0" y="25"/>
                        </a:lnTo>
                        <a:lnTo>
                          <a:pt x="10" y="7"/>
                        </a:lnTo>
                        <a:lnTo>
                          <a:pt x="26" y="7"/>
                        </a:lnTo>
                        <a:lnTo>
                          <a:pt x="42" y="6"/>
                        </a:lnTo>
                        <a:lnTo>
                          <a:pt x="55" y="13"/>
                        </a:lnTo>
                        <a:lnTo>
                          <a:pt x="55" y="8"/>
                        </a:lnTo>
                        <a:lnTo>
                          <a:pt x="60" y="3"/>
                        </a:lnTo>
                        <a:lnTo>
                          <a:pt x="65" y="6"/>
                        </a:lnTo>
                        <a:lnTo>
                          <a:pt x="77" y="0"/>
                        </a:lnTo>
                        <a:lnTo>
                          <a:pt x="77" y="15"/>
                        </a:lnTo>
                        <a:lnTo>
                          <a:pt x="78" y="29"/>
                        </a:lnTo>
                        <a:lnTo>
                          <a:pt x="79" y="43"/>
                        </a:lnTo>
                        <a:lnTo>
                          <a:pt x="65" y="50"/>
                        </a:lnTo>
                        <a:lnTo>
                          <a:pt x="57" y="5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2" name="Freeform 170"/>
                  <p:cNvSpPr>
                    <a:spLocks noChangeAspect="1"/>
                  </p:cNvSpPr>
                  <p:nvPr/>
                </p:nvSpPr>
                <p:spPr bwMode="auto">
                  <a:xfrm>
                    <a:off x="4524" y="2192"/>
                    <a:ext cx="165" cy="196"/>
                  </a:xfrm>
                  <a:custGeom>
                    <a:avLst/>
                    <a:gdLst>
                      <a:gd name="T0" fmla="*/ 259 w 127"/>
                      <a:gd name="T1" fmla="*/ 160 h 148"/>
                      <a:gd name="T2" fmla="*/ 247 w 127"/>
                      <a:gd name="T3" fmla="*/ 139 h 148"/>
                      <a:gd name="T4" fmla="*/ 213 w 127"/>
                      <a:gd name="T5" fmla="*/ 105 h 148"/>
                      <a:gd name="T6" fmla="*/ 184 w 127"/>
                      <a:gd name="T7" fmla="*/ 115 h 148"/>
                      <a:gd name="T8" fmla="*/ 146 w 127"/>
                      <a:gd name="T9" fmla="*/ 79 h 148"/>
                      <a:gd name="T10" fmla="*/ 134 w 127"/>
                      <a:gd name="T11" fmla="*/ 49 h 148"/>
                      <a:gd name="T12" fmla="*/ 88 w 127"/>
                      <a:gd name="T13" fmla="*/ 0 h 148"/>
                      <a:gd name="T14" fmla="*/ 64 w 127"/>
                      <a:gd name="T15" fmla="*/ 1 h 148"/>
                      <a:gd name="T16" fmla="*/ 75 w 127"/>
                      <a:gd name="T17" fmla="*/ 87 h 148"/>
                      <a:gd name="T18" fmla="*/ 55 w 127"/>
                      <a:gd name="T19" fmla="*/ 77 h 148"/>
                      <a:gd name="T20" fmla="*/ 45 w 127"/>
                      <a:gd name="T21" fmla="*/ 60 h 148"/>
                      <a:gd name="T22" fmla="*/ 17 w 127"/>
                      <a:gd name="T23" fmla="*/ 113 h 148"/>
                      <a:gd name="T24" fmla="*/ 0 w 127"/>
                      <a:gd name="T25" fmla="*/ 151 h 148"/>
                      <a:gd name="T26" fmla="*/ 17 w 127"/>
                      <a:gd name="T27" fmla="*/ 160 h 148"/>
                      <a:gd name="T28" fmla="*/ 27 w 127"/>
                      <a:gd name="T29" fmla="*/ 199 h 148"/>
                      <a:gd name="T30" fmla="*/ 66 w 127"/>
                      <a:gd name="T31" fmla="*/ 201 h 148"/>
                      <a:gd name="T32" fmla="*/ 71 w 127"/>
                      <a:gd name="T33" fmla="*/ 277 h 148"/>
                      <a:gd name="T34" fmla="*/ 74 w 127"/>
                      <a:gd name="T35" fmla="*/ 350 h 148"/>
                      <a:gd name="T36" fmla="*/ 125 w 127"/>
                      <a:gd name="T37" fmla="*/ 303 h 148"/>
                      <a:gd name="T38" fmla="*/ 162 w 127"/>
                      <a:gd name="T39" fmla="*/ 315 h 148"/>
                      <a:gd name="T40" fmla="*/ 184 w 127"/>
                      <a:gd name="T41" fmla="*/ 303 h 148"/>
                      <a:gd name="T42" fmla="*/ 213 w 127"/>
                      <a:gd name="T43" fmla="*/ 286 h 148"/>
                      <a:gd name="T44" fmla="*/ 283 w 127"/>
                      <a:gd name="T45" fmla="*/ 351 h 148"/>
                      <a:gd name="T46" fmla="*/ 294 w 127"/>
                      <a:gd name="T47" fmla="*/ 400 h 148"/>
                      <a:gd name="T48" fmla="*/ 343 w 127"/>
                      <a:gd name="T49" fmla="*/ 475 h 148"/>
                      <a:gd name="T50" fmla="*/ 355 w 127"/>
                      <a:gd name="T51" fmla="*/ 531 h 148"/>
                      <a:gd name="T52" fmla="*/ 343 w 127"/>
                      <a:gd name="T53" fmla="*/ 575 h 148"/>
                      <a:gd name="T54" fmla="*/ 388 w 127"/>
                      <a:gd name="T55" fmla="*/ 604 h 148"/>
                      <a:gd name="T56" fmla="*/ 388 w 127"/>
                      <a:gd name="T57" fmla="*/ 580 h 148"/>
                      <a:gd name="T58" fmla="*/ 408 w 127"/>
                      <a:gd name="T59" fmla="*/ 562 h 148"/>
                      <a:gd name="T60" fmla="*/ 425 w 127"/>
                      <a:gd name="T61" fmla="*/ 575 h 148"/>
                      <a:gd name="T62" fmla="*/ 469 w 127"/>
                      <a:gd name="T63" fmla="*/ 551 h 148"/>
                      <a:gd name="T64" fmla="*/ 459 w 127"/>
                      <a:gd name="T65" fmla="*/ 493 h 148"/>
                      <a:gd name="T66" fmla="*/ 446 w 127"/>
                      <a:gd name="T67" fmla="*/ 466 h 148"/>
                      <a:gd name="T68" fmla="*/ 446 w 127"/>
                      <a:gd name="T69" fmla="*/ 453 h 148"/>
                      <a:gd name="T70" fmla="*/ 396 w 127"/>
                      <a:gd name="T71" fmla="*/ 407 h 148"/>
                      <a:gd name="T72" fmla="*/ 372 w 127"/>
                      <a:gd name="T73" fmla="*/ 367 h 148"/>
                      <a:gd name="T74" fmla="*/ 336 w 127"/>
                      <a:gd name="T75" fmla="*/ 315 h 148"/>
                      <a:gd name="T76" fmla="*/ 299 w 127"/>
                      <a:gd name="T77" fmla="*/ 274 h 148"/>
                      <a:gd name="T78" fmla="*/ 226 w 127"/>
                      <a:gd name="T79" fmla="*/ 216 h 148"/>
                      <a:gd name="T80" fmla="*/ 236 w 127"/>
                      <a:gd name="T81" fmla="*/ 191 h 148"/>
                      <a:gd name="T82" fmla="*/ 270 w 127"/>
                      <a:gd name="T83" fmla="*/ 184 h 148"/>
                      <a:gd name="T84" fmla="*/ 259 w 127"/>
                      <a:gd name="T85" fmla="*/ 160 h 1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148"/>
                      <a:gd name="T131" fmla="*/ 127 w 127"/>
                      <a:gd name="T132" fmla="*/ 148 h 1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148">
                        <a:moveTo>
                          <a:pt x="70" y="39"/>
                        </a:moveTo>
                        <a:lnTo>
                          <a:pt x="66" y="34"/>
                        </a:lnTo>
                        <a:lnTo>
                          <a:pt x="58" y="26"/>
                        </a:lnTo>
                        <a:lnTo>
                          <a:pt x="50" y="29"/>
                        </a:lnTo>
                        <a:lnTo>
                          <a:pt x="39" y="20"/>
                        </a:lnTo>
                        <a:lnTo>
                          <a:pt x="36" y="12"/>
                        </a:lnTo>
                        <a:lnTo>
                          <a:pt x="24" y="0"/>
                        </a:lnTo>
                        <a:lnTo>
                          <a:pt x="17" y="1"/>
                        </a:lnTo>
                        <a:lnTo>
                          <a:pt x="21" y="22"/>
                        </a:lnTo>
                        <a:lnTo>
                          <a:pt x="15" y="19"/>
                        </a:lnTo>
                        <a:lnTo>
                          <a:pt x="12" y="15"/>
                        </a:lnTo>
                        <a:lnTo>
                          <a:pt x="5" y="27"/>
                        </a:lnTo>
                        <a:lnTo>
                          <a:pt x="0" y="37"/>
                        </a:lnTo>
                        <a:lnTo>
                          <a:pt x="5" y="39"/>
                        </a:lnTo>
                        <a:lnTo>
                          <a:pt x="7" y="48"/>
                        </a:lnTo>
                        <a:lnTo>
                          <a:pt x="18" y="50"/>
                        </a:lnTo>
                        <a:lnTo>
                          <a:pt x="19" y="68"/>
                        </a:lnTo>
                        <a:lnTo>
                          <a:pt x="20" y="85"/>
                        </a:lnTo>
                        <a:lnTo>
                          <a:pt x="34" y="75"/>
                        </a:lnTo>
                        <a:lnTo>
                          <a:pt x="44" y="78"/>
                        </a:lnTo>
                        <a:lnTo>
                          <a:pt x="50" y="75"/>
                        </a:lnTo>
                        <a:lnTo>
                          <a:pt x="58" y="70"/>
                        </a:lnTo>
                        <a:lnTo>
                          <a:pt x="76" y="86"/>
                        </a:lnTo>
                        <a:lnTo>
                          <a:pt x="79" y="98"/>
                        </a:lnTo>
                        <a:lnTo>
                          <a:pt x="92" y="117"/>
                        </a:lnTo>
                        <a:lnTo>
                          <a:pt x="96" y="131"/>
                        </a:lnTo>
                        <a:lnTo>
                          <a:pt x="92" y="141"/>
                        </a:lnTo>
                        <a:lnTo>
                          <a:pt x="105" y="148"/>
                        </a:lnTo>
                        <a:lnTo>
                          <a:pt x="105" y="143"/>
                        </a:lnTo>
                        <a:lnTo>
                          <a:pt x="110" y="138"/>
                        </a:lnTo>
                        <a:lnTo>
                          <a:pt x="115" y="141"/>
                        </a:lnTo>
                        <a:lnTo>
                          <a:pt x="127" y="135"/>
                        </a:lnTo>
                        <a:lnTo>
                          <a:pt x="124" y="121"/>
                        </a:lnTo>
                        <a:lnTo>
                          <a:pt x="120" y="115"/>
                        </a:lnTo>
                        <a:lnTo>
                          <a:pt x="120" y="111"/>
                        </a:lnTo>
                        <a:lnTo>
                          <a:pt x="107" y="100"/>
                        </a:lnTo>
                        <a:lnTo>
                          <a:pt x="100" y="90"/>
                        </a:lnTo>
                        <a:lnTo>
                          <a:pt x="91" y="78"/>
                        </a:lnTo>
                        <a:lnTo>
                          <a:pt x="81" y="67"/>
                        </a:lnTo>
                        <a:lnTo>
                          <a:pt x="61" y="53"/>
                        </a:lnTo>
                        <a:lnTo>
                          <a:pt x="64" y="47"/>
                        </a:lnTo>
                        <a:lnTo>
                          <a:pt x="73" y="45"/>
                        </a:lnTo>
                        <a:lnTo>
                          <a:pt x="70" y="3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3" name="Freeform 171"/>
                  <p:cNvSpPr>
                    <a:spLocks noChangeAspect="1"/>
                  </p:cNvSpPr>
                  <p:nvPr/>
                </p:nvSpPr>
                <p:spPr bwMode="auto">
                  <a:xfrm>
                    <a:off x="4364" y="2052"/>
                    <a:ext cx="174" cy="422"/>
                  </a:xfrm>
                  <a:custGeom>
                    <a:avLst/>
                    <a:gdLst>
                      <a:gd name="T0" fmla="*/ 273 w 134"/>
                      <a:gd name="T1" fmla="*/ 313 h 321"/>
                      <a:gd name="T2" fmla="*/ 270 w 134"/>
                      <a:gd name="T3" fmla="*/ 259 h 321"/>
                      <a:gd name="T4" fmla="*/ 301 w 134"/>
                      <a:gd name="T5" fmla="*/ 177 h 321"/>
                      <a:gd name="T6" fmla="*/ 283 w 134"/>
                      <a:gd name="T7" fmla="*/ 66 h 321"/>
                      <a:gd name="T8" fmla="*/ 208 w 134"/>
                      <a:gd name="T9" fmla="*/ 0 h 321"/>
                      <a:gd name="T10" fmla="*/ 192 w 134"/>
                      <a:gd name="T11" fmla="*/ 55 h 321"/>
                      <a:gd name="T12" fmla="*/ 199 w 134"/>
                      <a:gd name="T13" fmla="*/ 99 h 321"/>
                      <a:gd name="T14" fmla="*/ 108 w 134"/>
                      <a:gd name="T15" fmla="*/ 150 h 321"/>
                      <a:gd name="T16" fmla="*/ 103 w 134"/>
                      <a:gd name="T17" fmla="*/ 237 h 321"/>
                      <a:gd name="T18" fmla="*/ 38 w 134"/>
                      <a:gd name="T19" fmla="*/ 323 h 321"/>
                      <a:gd name="T20" fmla="*/ 38 w 134"/>
                      <a:gd name="T21" fmla="*/ 452 h 321"/>
                      <a:gd name="T22" fmla="*/ 13 w 134"/>
                      <a:gd name="T23" fmla="*/ 452 h 321"/>
                      <a:gd name="T24" fmla="*/ 0 w 134"/>
                      <a:gd name="T25" fmla="*/ 506 h 321"/>
                      <a:gd name="T26" fmla="*/ 45 w 134"/>
                      <a:gd name="T27" fmla="*/ 572 h 321"/>
                      <a:gd name="T28" fmla="*/ 66 w 134"/>
                      <a:gd name="T29" fmla="*/ 598 h 321"/>
                      <a:gd name="T30" fmla="*/ 92 w 134"/>
                      <a:gd name="T31" fmla="*/ 598 h 321"/>
                      <a:gd name="T32" fmla="*/ 97 w 134"/>
                      <a:gd name="T33" fmla="*/ 634 h 321"/>
                      <a:gd name="T34" fmla="*/ 123 w 134"/>
                      <a:gd name="T35" fmla="*/ 636 h 321"/>
                      <a:gd name="T36" fmla="*/ 162 w 134"/>
                      <a:gd name="T37" fmla="*/ 741 h 321"/>
                      <a:gd name="T38" fmla="*/ 160 w 134"/>
                      <a:gd name="T39" fmla="*/ 861 h 321"/>
                      <a:gd name="T40" fmla="*/ 184 w 134"/>
                      <a:gd name="T41" fmla="*/ 864 h 321"/>
                      <a:gd name="T42" fmla="*/ 208 w 134"/>
                      <a:gd name="T43" fmla="*/ 872 h 321"/>
                      <a:gd name="T44" fmla="*/ 221 w 134"/>
                      <a:gd name="T45" fmla="*/ 873 h 321"/>
                      <a:gd name="T46" fmla="*/ 270 w 134"/>
                      <a:gd name="T47" fmla="*/ 816 h 321"/>
                      <a:gd name="T48" fmla="*/ 299 w 134"/>
                      <a:gd name="T49" fmla="*/ 770 h 321"/>
                      <a:gd name="T50" fmla="*/ 345 w 134"/>
                      <a:gd name="T51" fmla="*/ 828 h 321"/>
                      <a:gd name="T52" fmla="*/ 395 w 134"/>
                      <a:gd name="T53" fmla="*/ 1016 h 321"/>
                      <a:gd name="T54" fmla="*/ 412 w 134"/>
                      <a:gd name="T55" fmla="*/ 1053 h 321"/>
                      <a:gd name="T56" fmla="*/ 440 w 134"/>
                      <a:gd name="T57" fmla="*/ 1156 h 321"/>
                      <a:gd name="T58" fmla="*/ 440 w 134"/>
                      <a:gd name="T59" fmla="*/ 1262 h 321"/>
                      <a:gd name="T60" fmla="*/ 469 w 134"/>
                      <a:gd name="T61" fmla="*/ 1199 h 321"/>
                      <a:gd name="T62" fmla="*/ 469 w 134"/>
                      <a:gd name="T63" fmla="*/ 1095 h 321"/>
                      <a:gd name="T64" fmla="*/ 423 w 134"/>
                      <a:gd name="T65" fmla="*/ 995 h 321"/>
                      <a:gd name="T66" fmla="*/ 397 w 134"/>
                      <a:gd name="T67" fmla="*/ 910 h 321"/>
                      <a:gd name="T68" fmla="*/ 418 w 134"/>
                      <a:gd name="T69" fmla="*/ 836 h 321"/>
                      <a:gd name="T70" fmla="*/ 360 w 134"/>
                      <a:gd name="T71" fmla="*/ 760 h 321"/>
                      <a:gd name="T72" fmla="*/ 331 w 134"/>
                      <a:gd name="T73" fmla="*/ 686 h 321"/>
                      <a:gd name="T74" fmla="*/ 395 w 134"/>
                      <a:gd name="T75" fmla="*/ 599 h 321"/>
                      <a:gd name="T76" fmla="*/ 448 w 134"/>
                      <a:gd name="T77" fmla="*/ 564 h 321"/>
                      <a:gd name="T78" fmla="*/ 493 w 134"/>
                      <a:gd name="T79" fmla="*/ 477 h 321"/>
                      <a:gd name="T80" fmla="*/ 440 w 134"/>
                      <a:gd name="T81" fmla="*/ 484 h 321"/>
                      <a:gd name="T82" fmla="*/ 383 w 134"/>
                      <a:gd name="T83" fmla="*/ 427 h 321"/>
                      <a:gd name="T84" fmla="*/ 351 w 134"/>
                      <a:gd name="T85" fmla="*/ 359 h 321"/>
                      <a:gd name="T86" fmla="*/ 332 w 134"/>
                      <a:gd name="T87" fmla="*/ 302 h 3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321"/>
                      <a:gd name="T134" fmla="*/ 134 w 134"/>
                      <a:gd name="T135" fmla="*/ 321 h 3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321">
                        <a:moveTo>
                          <a:pt x="90" y="77"/>
                        </a:moveTo>
                        <a:lnTo>
                          <a:pt x="74" y="80"/>
                        </a:lnTo>
                        <a:lnTo>
                          <a:pt x="74" y="72"/>
                        </a:lnTo>
                        <a:lnTo>
                          <a:pt x="73" y="66"/>
                        </a:lnTo>
                        <a:lnTo>
                          <a:pt x="80" y="53"/>
                        </a:lnTo>
                        <a:lnTo>
                          <a:pt x="82" y="45"/>
                        </a:lnTo>
                        <a:lnTo>
                          <a:pt x="79" y="31"/>
                        </a:lnTo>
                        <a:lnTo>
                          <a:pt x="76" y="17"/>
                        </a:lnTo>
                        <a:lnTo>
                          <a:pt x="69" y="13"/>
                        </a:lnTo>
                        <a:lnTo>
                          <a:pt x="56" y="0"/>
                        </a:lnTo>
                        <a:lnTo>
                          <a:pt x="54" y="7"/>
                        </a:lnTo>
                        <a:lnTo>
                          <a:pt x="52" y="14"/>
                        </a:lnTo>
                        <a:lnTo>
                          <a:pt x="51" y="20"/>
                        </a:lnTo>
                        <a:lnTo>
                          <a:pt x="54" y="25"/>
                        </a:lnTo>
                        <a:lnTo>
                          <a:pt x="43" y="23"/>
                        </a:lnTo>
                        <a:lnTo>
                          <a:pt x="29" y="38"/>
                        </a:lnTo>
                        <a:lnTo>
                          <a:pt x="28" y="53"/>
                        </a:lnTo>
                        <a:lnTo>
                          <a:pt x="28" y="60"/>
                        </a:lnTo>
                        <a:lnTo>
                          <a:pt x="20" y="82"/>
                        </a:lnTo>
                        <a:lnTo>
                          <a:pt x="10" y="82"/>
                        </a:lnTo>
                        <a:lnTo>
                          <a:pt x="10" y="96"/>
                        </a:lnTo>
                        <a:lnTo>
                          <a:pt x="10" y="115"/>
                        </a:lnTo>
                        <a:lnTo>
                          <a:pt x="5" y="115"/>
                        </a:lnTo>
                        <a:lnTo>
                          <a:pt x="4" y="115"/>
                        </a:lnTo>
                        <a:lnTo>
                          <a:pt x="5" y="126"/>
                        </a:lnTo>
                        <a:lnTo>
                          <a:pt x="0" y="129"/>
                        </a:lnTo>
                        <a:lnTo>
                          <a:pt x="10" y="145"/>
                        </a:lnTo>
                        <a:lnTo>
                          <a:pt x="12" y="146"/>
                        </a:lnTo>
                        <a:lnTo>
                          <a:pt x="15" y="142"/>
                        </a:lnTo>
                        <a:lnTo>
                          <a:pt x="18" y="152"/>
                        </a:lnTo>
                        <a:lnTo>
                          <a:pt x="19" y="152"/>
                        </a:lnTo>
                        <a:lnTo>
                          <a:pt x="25" y="152"/>
                        </a:lnTo>
                        <a:lnTo>
                          <a:pt x="31" y="159"/>
                        </a:lnTo>
                        <a:lnTo>
                          <a:pt x="27" y="161"/>
                        </a:lnTo>
                        <a:lnTo>
                          <a:pt x="30" y="168"/>
                        </a:lnTo>
                        <a:lnTo>
                          <a:pt x="33" y="162"/>
                        </a:lnTo>
                        <a:lnTo>
                          <a:pt x="38" y="176"/>
                        </a:lnTo>
                        <a:lnTo>
                          <a:pt x="44" y="189"/>
                        </a:lnTo>
                        <a:lnTo>
                          <a:pt x="43" y="204"/>
                        </a:lnTo>
                        <a:lnTo>
                          <a:pt x="43" y="219"/>
                        </a:lnTo>
                        <a:lnTo>
                          <a:pt x="48" y="210"/>
                        </a:lnTo>
                        <a:lnTo>
                          <a:pt x="50" y="220"/>
                        </a:lnTo>
                        <a:lnTo>
                          <a:pt x="52" y="222"/>
                        </a:lnTo>
                        <a:lnTo>
                          <a:pt x="56" y="221"/>
                        </a:lnTo>
                        <a:lnTo>
                          <a:pt x="60" y="220"/>
                        </a:lnTo>
                        <a:lnTo>
                          <a:pt x="60" y="222"/>
                        </a:lnTo>
                        <a:lnTo>
                          <a:pt x="70" y="213"/>
                        </a:lnTo>
                        <a:lnTo>
                          <a:pt x="73" y="208"/>
                        </a:lnTo>
                        <a:lnTo>
                          <a:pt x="76" y="210"/>
                        </a:lnTo>
                        <a:lnTo>
                          <a:pt x="81" y="196"/>
                        </a:lnTo>
                        <a:lnTo>
                          <a:pt x="86" y="205"/>
                        </a:lnTo>
                        <a:lnTo>
                          <a:pt x="94" y="211"/>
                        </a:lnTo>
                        <a:lnTo>
                          <a:pt x="100" y="235"/>
                        </a:lnTo>
                        <a:lnTo>
                          <a:pt x="107" y="259"/>
                        </a:lnTo>
                        <a:lnTo>
                          <a:pt x="107" y="255"/>
                        </a:lnTo>
                        <a:lnTo>
                          <a:pt x="112" y="268"/>
                        </a:lnTo>
                        <a:lnTo>
                          <a:pt x="116" y="281"/>
                        </a:lnTo>
                        <a:lnTo>
                          <a:pt x="119" y="294"/>
                        </a:lnTo>
                        <a:lnTo>
                          <a:pt x="119" y="307"/>
                        </a:lnTo>
                        <a:lnTo>
                          <a:pt x="119" y="321"/>
                        </a:lnTo>
                        <a:lnTo>
                          <a:pt x="122" y="317"/>
                        </a:lnTo>
                        <a:lnTo>
                          <a:pt x="127" y="306"/>
                        </a:lnTo>
                        <a:lnTo>
                          <a:pt x="133" y="296"/>
                        </a:lnTo>
                        <a:lnTo>
                          <a:pt x="127" y="279"/>
                        </a:lnTo>
                        <a:lnTo>
                          <a:pt x="124" y="264"/>
                        </a:lnTo>
                        <a:lnTo>
                          <a:pt x="115" y="253"/>
                        </a:lnTo>
                        <a:lnTo>
                          <a:pt x="108" y="241"/>
                        </a:lnTo>
                        <a:lnTo>
                          <a:pt x="108" y="231"/>
                        </a:lnTo>
                        <a:lnTo>
                          <a:pt x="110" y="224"/>
                        </a:lnTo>
                        <a:lnTo>
                          <a:pt x="113" y="213"/>
                        </a:lnTo>
                        <a:lnTo>
                          <a:pt x="110" y="212"/>
                        </a:lnTo>
                        <a:lnTo>
                          <a:pt x="97" y="194"/>
                        </a:lnTo>
                        <a:lnTo>
                          <a:pt x="84" y="175"/>
                        </a:lnTo>
                        <a:lnTo>
                          <a:pt x="89" y="175"/>
                        </a:lnTo>
                        <a:lnTo>
                          <a:pt x="92" y="155"/>
                        </a:lnTo>
                        <a:lnTo>
                          <a:pt x="107" y="153"/>
                        </a:lnTo>
                        <a:lnTo>
                          <a:pt x="113" y="145"/>
                        </a:lnTo>
                        <a:lnTo>
                          <a:pt x="122" y="144"/>
                        </a:lnTo>
                        <a:lnTo>
                          <a:pt x="127" y="134"/>
                        </a:lnTo>
                        <a:lnTo>
                          <a:pt x="134" y="122"/>
                        </a:lnTo>
                        <a:lnTo>
                          <a:pt x="129" y="120"/>
                        </a:lnTo>
                        <a:lnTo>
                          <a:pt x="119" y="123"/>
                        </a:lnTo>
                        <a:lnTo>
                          <a:pt x="111" y="114"/>
                        </a:lnTo>
                        <a:lnTo>
                          <a:pt x="104" y="109"/>
                        </a:lnTo>
                        <a:lnTo>
                          <a:pt x="105" y="96"/>
                        </a:lnTo>
                        <a:lnTo>
                          <a:pt x="95" y="91"/>
                        </a:lnTo>
                        <a:lnTo>
                          <a:pt x="91" y="80"/>
                        </a:lnTo>
                        <a:lnTo>
                          <a:pt x="90" y="7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4" name="Freeform 172"/>
                  <p:cNvSpPr>
                    <a:spLocks noChangeAspect="1"/>
                  </p:cNvSpPr>
                  <p:nvPr/>
                </p:nvSpPr>
                <p:spPr bwMode="auto">
                  <a:xfrm>
                    <a:off x="4928" y="2279"/>
                    <a:ext cx="95" cy="140"/>
                  </a:xfrm>
                  <a:custGeom>
                    <a:avLst/>
                    <a:gdLst>
                      <a:gd name="T0" fmla="*/ 49 w 73"/>
                      <a:gd name="T1" fmla="*/ 265 h 106"/>
                      <a:gd name="T2" fmla="*/ 49 w 73"/>
                      <a:gd name="T3" fmla="*/ 293 h 106"/>
                      <a:gd name="T4" fmla="*/ 9 w 73"/>
                      <a:gd name="T5" fmla="*/ 222 h 106"/>
                      <a:gd name="T6" fmla="*/ 0 w 73"/>
                      <a:gd name="T7" fmla="*/ 168 h 106"/>
                      <a:gd name="T8" fmla="*/ 29 w 73"/>
                      <a:gd name="T9" fmla="*/ 178 h 106"/>
                      <a:gd name="T10" fmla="*/ 22 w 73"/>
                      <a:gd name="T11" fmla="*/ 102 h 106"/>
                      <a:gd name="T12" fmla="*/ 16 w 73"/>
                      <a:gd name="T13" fmla="*/ 28 h 106"/>
                      <a:gd name="T14" fmla="*/ 27 w 73"/>
                      <a:gd name="T15" fmla="*/ 0 h 106"/>
                      <a:gd name="T16" fmla="*/ 102 w 73"/>
                      <a:gd name="T17" fmla="*/ 16 h 106"/>
                      <a:gd name="T18" fmla="*/ 112 w 73"/>
                      <a:gd name="T19" fmla="*/ 34 h 106"/>
                      <a:gd name="T20" fmla="*/ 133 w 73"/>
                      <a:gd name="T21" fmla="*/ 92 h 106"/>
                      <a:gd name="T22" fmla="*/ 137 w 73"/>
                      <a:gd name="T23" fmla="*/ 127 h 106"/>
                      <a:gd name="T24" fmla="*/ 125 w 73"/>
                      <a:gd name="T25" fmla="*/ 178 h 106"/>
                      <a:gd name="T26" fmla="*/ 102 w 73"/>
                      <a:gd name="T27" fmla="*/ 201 h 106"/>
                      <a:gd name="T28" fmla="*/ 102 w 73"/>
                      <a:gd name="T29" fmla="*/ 254 h 106"/>
                      <a:gd name="T30" fmla="*/ 137 w 73"/>
                      <a:gd name="T31" fmla="*/ 325 h 106"/>
                      <a:gd name="T32" fmla="*/ 159 w 73"/>
                      <a:gd name="T33" fmla="*/ 325 h 106"/>
                      <a:gd name="T34" fmla="*/ 159 w 73"/>
                      <a:gd name="T35" fmla="*/ 316 h 106"/>
                      <a:gd name="T36" fmla="*/ 187 w 73"/>
                      <a:gd name="T37" fmla="*/ 310 h 106"/>
                      <a:gd name="T38" fmla="*/ 212 w 73"/>
                      <a:gd name="T39" fmla="*/ 341 h 106"/>
                      <a:gd name="T40" fmla="*/ 217 w 73"/>
                      <a:gd name="T41" fmla="*/ 325 h 106"/>
                      <a:gd name="T42" fmla="*/ 247 w 73"/>
                      <a:gd name="T43" fmla="*/ 347 h 106"/>
                      <a:gd name="T44" fmla="*/ 232 w 73"/>
                      <a:gd name="T45" fmla="*/ 353 h 106"/>
                      <a:gd name="T46" fmla="*/ 258 w 73"/>
                      <a:gd name="T47" fmla="*/ 390 h 106"/>
                      <a:gd name="T48" fmla="*/ 273 w 73"/>
                      <a:gd name="T49" fmla="*/ 392 h 106"/>
                      <a:gd name="T50" fmla="*/ 260 w 73"/>
                      <a:gd name="T51" fmla="*/ 425 h 106"/>
                      <a:gd name="T52" fmla="*/ 260 w 73"/>
                      <a:gd name="T53" fmla="*/ 404 h 106"/>
                      <a:gd name="T54" fmla="*/ 220 w 73"/>
                      <a:gd name="T55" fmla="*/ 380 h 106"/>
                      <a:gd name="T56" fmla="*/ 195 w 73"/>
                      <a:gd name="T57" fmla="*/ 347 h 106"/>
                      <a:gd name="T58" fmla="*/ 169 w 73"/>
                      <a:gd name="T59" fmla="*/ 338 h 106"/>
                      <a:gd name="T60" fmla="*/ 183 w 73"/>
                      <a:gd name="T61" fmla="*/ 387 h 106"/>
                      <a:gd name="T62" fmla="*/ 122 w 73"/>
                      <a:gd name="T63" fmla="*/ 330 h 106"/>
                      <a:gd name="T64" fmla="*/ 88 w 73"/>
                      <a:gd name="T65" fmla="*/ 350 h 106"/>
                      <a:gd name="T66" fmla="*/ 64 w 73"/>
                      <a:gd name="T67" fmla="*/ 338 h 106"/>
                      <a:gd name="T68" fmla="*/ 64 w 73"/>
                      <a:gd name="T69" fmla="*/ 304 h 106"/>
                      <a:gd name="T70" fmla="*/ 74 w 73"/>
                      <a:gd name="T71" fmla="*/ 273 h 106"/>
                      <a:gd name="T72" fmla="*/ 49 w 73"/>
                      <a:gd name="T73" fmla="*/ 265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6"/>
                      <a:gd name="T113" fmla="*/ 73 w 73"/>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6">
                        <a:moveTo>
                          <a:pt x="13" y="66"/>
                        </a:moveTo>
                        <a:lnTo>
                          <a:pt x="13" y="73"/>
                        </a:lnTo>
                        <a:lnTo>
                          <a:pt x="2" y="55"/>
                        </a:lnTo>
                        <a:lnTo>
                          <a:pt x="0" y="42"/>
                        </a:lnTo>
                        <a:lnTo>
                          <a:pt x="8" y="44"/>
                        </a:lnTo>
                        <a:lnTo>
                          <a:pt x="6" y="25"/>
                        </a:lnTo>
                        <a:lnTo>
                          <a:pt x="4" y="7"/>
                        </a:lnTo>
                        <a:lnTo>
                          <a:pt x="7" y="0"/>
                        </a:lnTo>
                        <a:lnTo>
                          <a:pt x="27" y="4"/>
                        </a:lnTo>
                        <a:lnTo>
                          <a:pt x="30" y="8"/>
                        </a:lnTo>
                        <a:lnTo>
                          <a:pt x="35" y="23"/>
                        </a:lnTo>
                        <a:lnTo>
                          <a:pt x="37" y="32"/>
                        </a:lnTo>
                        <a:lnTo>
                          <a:pt x="34" y="44"/>
                        </a:lnTo>
                        <a:lnTo>
                          <a:pt x="27" y="50"/>
                        </a:lnTo>
                        <a:lnTo>
                          <a:pt x="27" y="63"/>
                        </a:lnTo>
                        <a:lnTo>
                          <a:pt x="37" y="81"/>
                        </a:lnTo>
                        <a:lnTo>
                          <a:pt x="42" y="81"/>
                        </a:lnTo>
                        <a:lnTo>
                          <a:pt x="42" y="79"/>
                        </a:lnTo>
                        <a:lnTo>
                          <a:pt x="50" y="77"/>
                        </a:lnTo>
                        <a:lnTo>
                          <a:pt x="57" y="85"/>
                        </a:lnTo>
                        <a:lnTo>
                          <a:pt x="58" y="81"/>
                        </a:lnTo>
                        <a:lnTo>
                          <a:pt x="66" y="86"/>
                        </a:lnTo>
                        <a:lnTo>
                          <a:pt x="62" y="88"/>
                        </a:lnTo>
                        <a:lnTo>
                          <a:pt x="69" y="97"/>
                        </a:lnTo>
                        <a:lnTo>
                          <a:pt x="73" y="98"/>
                        </a:lnTo>
                        <a:lnTo>
                          <a:pt x="70" y="106"/>
                        </a:lnTo>
                        <a:lnTo>
                          <a:pt x="70" y="101"/>
                        </a:lnTo>
                        <a:lnTo>
                          <a:pt x="59" y="95"/>
                        </a:lnTo>
                        <a:lnTo>
                          <a:pt x="52" y="86"/>
                        </a:lnTo>
                        <a:lnTo>
                          <a:pt x="45" y="84"/>
                        </a:lnTo>
                        <a:lnTo>
                          <a:pt x="49" y="96"/>
                        </a:lnTo>
                        <a:lnTo>
                          <a:pt x="32" y="82"/>
                        </a:lnTo>
                        <a:lnTo>
                          <a:pt x="24" y="87"/>
                        </a:lnTo>
                        <a:lnTo>
                          <a:pt x="17" y="84"/>
                        </a:lnTo>
                        <a:lnTo>
                          <a:pt x="17" y="76"/>
                        </a:lnTo>
                        <a:lnTo>
                          <a:pt x="20" y="68"/>
                        </a:lnTo>
                        <a:lnTo>
                          <a:pt x="13" y="6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5" name="Freeform 173"/>
                  <p:cNvSpPr>
                    <a:spLocks noChangeAspect="1"/>
                  </p:cNvSpPr>
                  <p:nvPr/>
                </p:nvSpPr>
                <p:spPr bwMode="auto">
                  <a:xfrm>
                    <a:off x="4993" y="2484"/>
                    <a:ext cx="91" cy="95"/>
                  </a:xfrm>
                  <a:custGeom>
                    <a:avLst/>
                    <a:gdLst>
                      <a:gd name="T0" fmla="*/ 199 w 70"/>
                      <a:gd name="T1" fmla="*/ 288 h 72"/>
                      <a:gd name="T2" fmla="*/ 192 w 70"/>
                      <a:gd name="T3" fmla="*/ 260 h 72"/>
                      <a:gd name="T4" fmla="*/ 182 w 70"/>
                      <a:gd name="T5" fmla="*/ 265 h 72"/>
                      <a:gd name="T6" fmla="*/ 120 w 70"/>
                      <a:gd name="T7" fmla="*/ 228 h 72"/>
                      <a:gd name="T8" fmla="*/ 125 w 70"/>
                      <a:gd name="T9" fmla="*/ 168 h 72"/>
                      <a:gd name="T10" fmla="*/ 92 w 70"/>
                      <a:gd name="T11" fmla="*/ 135 h 72"/>
                      <a:gd name="T12" fmla="*/ 78 w 70"/>
                      <a:gd name="T13" fmla="*/ 152 h 72"/>
                      <a:gd name="T14" fmla="*/ 66 w 70"/>
                      <a:gd name="T15" fmla="*/ 145 h 72"/>
                      <a:gd name="T16" fmla="*/ 60 w 70"/>
                      <a:gd name="T17" fmla="*/ 152 h 72"/>
                      <a:gd name="T18" fmla="*/ 38 w 70"/>
                      <a:gd name="T19" fmla="*/ 136 h 72"/>
                      <a:gd name="T20" fmla="*/ 13 w 70"/>
                      <a:gd name="T21" fmla="*/ 178 h 72"/>
                      <a:gd name="T22" fmla="*/ 0 w 70"/>
                      <a:gd name="T23" fmla="*/ 191 h 72"/>
                      <a:gd name="T24" fmla="*/ 1 w 70"/>
                      <a:gd name="T25" fmla="*/ 140 h 72"/>
                      <a:gd name="T26" fmla="*/ 49 w 70"/>
                      <a:gd name="T27" fmla="*/ 102 h 72"/>
                      <a:gd name="T28" fmla="*/ 86 w 70"/>
                      <a:gd name="T29" fmla="*/ 73 h 72"/>
                      <a:gd name="T30" fmla="*/ 96 w 70"/>
                      <a:gd name="T31" fmla="*/ 115 h 72"/>
                      <a:gd name="T32" fmla="*/ 123 w 70"/>
                      <a:gd name="T33" fmla="*/ 102 h 72"/>
                      <a:gd name="T34" fmla="*/ 140 w 70"/>
                      <a:gd name="T35" fmla="*/ 78 h 72"/>
                      <a:gd name="T36" fmla="*/ 148 w 70"/>
                      <a:gd name="T37" fmla="*/ 50 h 72"/>
                      <a:gd name="T38" fmla="*/ 174 w 70"/>
                      <a:gd name="T39" fmla="*/ 55 h 72"/>
                      <a:gd name="T40" fmla="*/ 190 w 70"/>
                      <a:gd name="T41" fmla="*/ 50 h 72"/>
                      <a:gd name="T42" fmla="*/ 182 w 70"/>
                      <a:gd name="T43" fmla="*/ 0 h 72"/>
                      <a:gd name="T44" fmla="*/ 226 w 70"/>
                      <a:gd name="T45" fmla="*/ 28 h 72"/>
                      <a:gd name="T46" fmla="*/ 237 w 70"/>
                      <a:gd name="T47" fmla="*/ 78 h 72"/>
                      <a:gd name="T48" fmla="*/ 259 w 70"/>
                      <a:gd name="T49" fmla="*/ 173 h 72"/>
                      <a:gd name="T50" fmla="*/ 247 w 70"/>
                      <a:gd name="T51" fmla="*/ 201 h 72"/>
                      <a:gd name="T52" fmla="*/ 242 w 70"/>
                      <a:gd name="T53" fmla="*/ 235 h 72"/>
                      <a:gd name="T54" fmla="*/ 220 w 70"/>
                      <a:gd name="T55" fmla="*/ 178 h 72"/>
                      <a:gd name="T56" fmla="*/ 199 w 70"/>
                      <a:gd name="T57" fmla="*/ 187 h 72"/>
                      <a:gd name="T58" fmla="*/ 208 w 70"/>
                      <a:gd name="T59" fmla="*/ 236 h 72"/>
                      <a:gd name="T60" fmla="*/ 199 w 70"/>
                      <a:gd name="T61" fmla="*/ 288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72"/>
                      <a:gd name="T95" fmla="*/ 70 w 70"/>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72">
                        <a:moveTo>
                          <a:pt x="54" y="72"/>
                        </a:moveTo>
                        <a:lnTo>
                          <a:pt x="52" y="65"/>
                        </a:lnTo>
                        <a:lnTo>
                          <a:pt x="49" y="66"/>
                        </a:lnTo>
                        <a:lnTo>
                          <a:pt x="32" y="57"/>
                        </a:lnTo>
                        <a:lnTo>
                          <a:pt x="34" y="42"/>
                        </a:lnTo>
                        <a:lnTo>
                          <a:pt x="25" y="33"/>
                        </a:lnTo>
                        <a:lnTo>
                          <a:pt x="21" y="38"/>
                        </a:lnTo>
                        <a:lnTo>
                          <a:pt x="18" y="36"/>
                        </a:lnTo>
                        <a:lnTo>
                          <a:pt x="16" y="38"/>
                        </a:lnTo>
                        <a:lnTo>
                          <a:pt x="10" y="34"/>
                        </a:lnTo>
                        <a:lnTo>
                          <a:pt x="4" y="44"/>
                        </a:lnTo>
                        <a:lnTo>
                          <a:pt x="0" y="48"/>
                        </a:lnTo>
                        <a:lnTo>
                          <a:pt x="1" y="35"/>
                        </a:lnTo>
                        <a:lnTo>
                          <a:pt x="13" y="25"/>
                        </a:lnTo>
                        <a:lnTo>
                          <a:pt x="23" y="18"/>
                        </a:lnTo>
                        <a:lnTo>
                          <a:pt x="26" y="29"/>
                        </a:lnTo>
                        <a:lnTo>
                          <a:pt x="33" y="25"/>
                        </a:lnTo>
                        <a:lnTo>
                          <a:pt x="38" y="20"/>
                        </a:lnTo>
                        <a:lnTo>
                          <a:pt x="40" y="13"/>
                        </a:lnTo>
                        <a:lnTo>
                          <a:pt x="47" y="14"/>
                        </a:lnTo>
                        <a:lnTo>
                          <a:pt x="51" y="13"/>
                        </a:lnTo>
                        <a:lnTo>
                          <a:pt x="49" y="0"/>
                        </a:lnTo>
                        <a:lnTo>
                          <a:pt x="61" y="7"/>
                        </a:lnTo>
                        <a:lnTo>
                          <a:pt x="64" y="20"/>
                        </a:lnTo>
                        <a:lnTo>
                          <a:pt x="70" y="43"/>
                        </a:lnTo>
                        <a:lnTo>
                          <a:pt x="66" y="50"/>
                        </a:lnTo>
                        <a:lnTo>
                          <a:pt x="65" y="58"/>
                        </a:lnTo>
                        <a:lnTo>
                          <a:pt x="59" y="44"/>
                        </a:lnTo>
                        <a:lnTo>
                          <a:pt x="54" y="47"/>
                        </a:lnTo>
                        <a:lnTo>
                          <a:pt x="56" y="59"/>
                        </a:lnTo>
                        <a:lnTo>
                          <a:pt x="54" y="7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6" name="Freeform 174"/>
                  <p:cNvSpPr>
                    <a:spLocks noChangeAspect="1"/>
                  </p:cNvSpPr>
                  <p:nvPr/>
                </p:nvSpPr>
                <p:spPr bwMode="auto">
                  <a:xfrm>
                    <a:off x="4983" y="2436"/>
                    <a:ext cx="24" cy="30"/>
                  </a:xfrm>
                  <a:custGeom>
                    <a:avLst/>
                    <a:gdLst>
                      <a:gd name="T0" fmla="*/ 59 w 19"/>
                      <a:gd name="T1" fmla="*/ 21 h 23"/>
                      <a:gd name="T2" fmla="*/ 8 w 19"/>
                      <a:gd name="T3" fmla="*/ 0 h 23"/>
                      <a:gd name="T4" fmla="*/ 0 w 19"/>
                      <a:gd name="T5" fmla="*/ 0 h 23"/>
                      <a:gd name="T6" fmla="*/ 13 w 19"/>
                      <a:gd name="T7" fmla="*/ 87 h 23"/>
                      <a:gd name="T8" fmla="*/ 61 w 19"/>
                      <a:gd name="T9" fmla="*/ 35 h 23"/>
                      <a:gd name="T10" fmla="*/ 61 w 19"/>
                      <a:gd name="T11" fmla="*/ 29 h 23"/>
                      <a:gd name="T12" fmla="*/ 59 w 19"/>
                      <a:gd name="T13" fmla="*/ 21 h 23"/>
                      <a:gd name="T14" fmla="*/ 0 60000 65536"/>
                      <a:gd name="T15" fmla="*/ 0 60000 65536"/>
                      <a:gd name="T16" fmla="*/ 0 60000 65536"/>
                      <a:gd name="T17" fmla="*/ 0 60000 65536"/>
                      <a:gd name="T18" fmla="*/ 0 60000 65536"/>
                      <a:gd name="T19" fmla="*/ 0 60000 65536"/>
                      <a:gd name="T20" fmla="*/ 0 60000 65536"/>
                      <a:gd name="T21" fmla="*/ 0 w 19"/>
                      <a:gd name="T22" fmla="*/ 0 h 23"/>
                      <a:gd name="T23" fmla="*/ 19 w 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3">
                        <a:moveTo>
                          <a:pt x="18" y="5"/>
                        </a:moveTo>
                        <a:lnTo>
                          <a:pt x="2" y="0"/>
                        </a:lnTo>
                        <a:lnTo>
                          <a:pt x="0" y="0"/>
                        </a:lnTo>
                        <a:lnTo>
                          <a:pt x="4" y="23"/>
                        </a:lnTo>
                        <a:lnTo>
                          <a:pt x="19" y="9"/>
                        </a:lnTo>
                        <a:lnTo>
                          <a:pt x="19" y="8"/>
                        </a:lnTo>
                        <a:lnTo>
                          <a:pt x="18"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7" name="Freeform 175"/>
                  <p:cNvSpPr>
                    <a:spLocks noChangeAspect="1"/>
                  </p:cNvSpPr>
                  <p:nvPr/>
                </p:nvSpPr>
                <p:spPr bwMode="auto">
                  <a:xfrm>
                    <a:off x="4896" y="2448"/>
                    <a:ext cx="46" cy="66"/>
                  </a:xfrm>
                  <a:custGeom>
                    <a:avLst/>
                    <a:gdLst>
                      <a:gd name="T0" fmla="*/ 123 w 36"/>
                      <a:gd name="T1" fmla="*/ 55 h 50"/>
                      <a:gd name="T2" fmla="*/ 75 w 36"/>
                      <a:gd name="T3" fmla="*/ 114 h 50"/>
                      <a:gd name="T4" fmla="*/ 37 w 36"/>
                      <a:gd name="T5" fmla="*/ 153 h 50"/>
                      <a:gd name="T6" fmla="*/ 0 w 36"/>
                      <a:gd name="T7" fmla="*/ 201 h 50"/>
                      <a:gd name="T8" fmla="*/ 1 w 36"/>
                      <a:gd name="T9" fmla="*/ 186 h 50"/>
                      <a:gd name="T10" fmla="*/ 40 w 36"/>
                      <a:gd name="T11" fmla="*/ 135 h 50"/>
                      <a:gd name="T12" fmla="*/ 77 w 36"/>
                      <a:gd name="T13" fmla="*/ 77 h 50"/>
                      <a:gd name="T14" fmla="*/ 96 w 36"/>
                      <a:gd name="T15" fmla="*/ 37 h 50"/>
                      <a:gd name="T16" fmla="*/ 102 w 36"/>
                      <a:gd name="T17" fmla="*/ 37 h 50"/>
                      <a:gd name="T18" fmla="*/ 102 w 36"/>
                      <a:gd name="T19" fmla="*/ 0 h 50"/>
                      <a:gd name="T20" fmla="*/ 123 w 36"/>
                      <a:gd name="T21" fmla="*/ 55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0"/>
                      <a:gd name="T35" fmla="*/ 36 w 3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0">
                        <a:moveTo>
                          <a:pt x="36" y="14"/>
                        </a:moveTo>
                        <a:lnTo>
                          <a:pt x="22" y="28"/>
                        </a:lnTo>
                        <a:lnTo>
                          <a:pt x="11" y="39"/>
                        </a:lnTo>
                        <a:lnTo>
                          <a:pt x="0" y="50"/>
                        </a:lnTo>
                        <a:lnTo>
                          <a:pt x="1" y="46"/>
                        </a:lnTo>
                        <a:lnTo>
                          <a:pt x="12" y="33"/>
                        </a:lnTo>
                        <a:lnTo>
                          <a:pt x="23" y="19"/>
                        </a:lnTo>
                        <a:lnTo>
                          <a:pt x="28" y="9"/>
                        </a:lnTo>
                        <a:lnTo>
                          <a:pt x="30" y="9"/>
                        </a:lnTo>
                        <a:lnTo>
                          <a:pt x="30" y="0"/>
                        </a:lnTo>
                        <a:lnTo>
                          <a:pt x="36"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8" name="Freeform 176"/>
                  <p:cNvSpPr>
                    <a:spLocks noChangeAspect="1"/>
                  </p:cNvSpPr>
                  <p:nvPr/>
                </p:nvSpPr>
                <p:spPr bwMode="auto">
                  <a:xfrm>
                    <a:off x="4945" y="2399"/>
                    <a:ext cx="27" cy="26"/>
                  </a:xfrm>
                  <a:custGeom>
                    <a:avLst/>
                    <a:gdLst>
                      <a:gd name="T0" fmla="*/ 61 w 22"/>
                      <a:gd name="T1" fmla="*/ 55 h 20"/>
                      <a:gd name="T2" fmla="*/ 50 w 22"/>
                      <a:gd name="T3" fmla="*/ 74 h 20"/>
                      <a:gd name="T4" fmla="*/ 27 w 22"/>
                      <a:gd name="T5" fmla="*/ 38 h 20"/>
                      <a:gd name="T6" fmla="*/ 0 w 22"/>
                      <a:gd name="T7" fmla="*/ 0 h 20"/>
                      <a:gd name="T8" fmla="*/ 47 w 22"/>
                      <a:gd name="T9" fmla="*/ 9 h 20"/>
                      <a:gd name="T10" fmla="*/ 61 w 22"/>
                      <a:gd name="T11" fmla="*/ 55 h 20"/>
                      <a:gd name="T12" fmla="*/ 0 60000 65536"/>
                      <a:gd name="T13" fmla="*/ 0 60000 65536"/>
                      <a:gd name="T14" fmla="*/ 0 60000 65536"/>
                      <a:gd name="T15" fmla="*/ 0 60000 65536"/>
                      <a:gd name="T16" fmla="*/ 0 60000 65536"/>
                      <a:gd name="T17" fmla="*/ 0 60000 65536"/>
                      <a:gd name="T18" fmla="*/ 0 w 22"/>
                      <a:gd name="T19" fmla="*/ 0 h 20"/>
                      <a:gd name="T20" fmla="*/ 22 w 2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2" h="20">
                        <a:moveTo>
                          <a:pt x="22" y="15"/>
                        </a:moveTo>
                        <a:lnTo>
                          <a:pt x="18" y="20"/>
                        </a:lnTo>
                        <a:lnTo>
                          <a:pt x="10" y="10"/>
                        </a:lnTo>
                        <a:lnTo>
                          <a:pt x="0" y="0"/>
                        </a:lnTo>
                        <a:lnTo>
                          <a:pt x="16" y="2"/>
                        </a:lnTo>
                        <a:lnTo>
                          <a:pt x="22" y="1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19" name="Freeform 177"/>
                  <p:cNvSpPr>
                    <a:spLocks noChangeAspect="1"/>
                  </p:cNvSpPr>
                  <p:nvPr/>
                </p:nvSpPr>
                <p:spPr bwMode="auto">
                  <a:xfrm>
                    <a:off x="5033" y="2444"/>
                    <a:ext cx="22" cy="32"/>
                  </a:xfrm>
                  <a:custGeom>
                    <a:avLst/>
                    <a:gdLst>
                      <a:gd name="T0" fmla="*/ 41 w 16"/>
                      <a:gd name="T1" fmla="*/ 16 h 24"/>
                      <a:gd name="T2" fmla="*/ 77 w 16"/>
                      <a:gd name="T3" fmla="*/ 87 h 24"/>
                      <a:gd name="T4" fmla="*/ 55 w 16"/>
                      <a:gd name="T5" fmla="*/ 92 h 24"/>
                      <a:gd name="T6" fmla="*/ 49 w 16"/>
                      <a:gd name="T7" fmla="*/ 101 h 24"/>
                      <a:gd name="T8" fmla="*/ 15 w 16"/>
                      <a:gd name="T9" fmla="*/ 37 h 24"/>
                      <a:gd name="T10" fmla="*/ 0 w 16"/>
                      <a:gd name="T11" fmla="*/ 0 h 24"/>
                      <a:gd name="T12" fmla="*/ 41 w 16"/>
                      <a:gd name="T13" fmla="*/ 16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9" y="4"/>
                        </a:moveTo>
                        <a:lnTo>
                          <a:pt x="16" y="21"/>
                        </a:lnTo>
                        <a:lnTo>
                          <a:pt x="11" y="22"/>
                        </a:lnTo>
                        <a:lnTo>
                          <a:pt x="10" y="24"/>
                        </a:lnTo>
                        <a:lnTo>
                          <a:pt x="3" y="9"/>
                        </a:lnTo>
                        <a:lnTo>
                          <a:pt x="0" y="0"/>
                        </a:lnTo>
                        <a:lnTo>
                          <a:pt x="9" y="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0" name="Freeform 178"/>
                  <p:cNvSpPr>
                    <a:spLocks noChangeAspect="1"/>
                  </p:cNvSpPr>
                  <p:nvPr/>
                </p:nvSpPr>
                <p:spPr bwMode="auto">
                  <a:xfrm>
                    <a:off x="4473" y="2242"/>
                    <a:ext cx="175" cy="333"/>
                  </a:xfrm>
                  <a:custGeom>
                    <a:avLst/>
                    <a:gdLst>
                      <a:gd name="T0" fmla="*/ 166 w 134"/>
                      <a:gd name="T1" fmla="*/ 712 h 253"/>
                      <a:gd name="T2" fmla="*/ 197 w 134"/>
                      <a:gd name="T3" fmla="*/ 591 h 253"/>
                      <a:gd name="T4" fmla="*/ 197 w 134"/>
                      <a:gd name="T5" fmla="*/ 483 h 253"/>
                      <a:gd name="T6" fmla="*/ 256 w 134"/>
                      <a:gd name="T7" fmla="*/ 515 h 253"/>
                      <a:gd name="T8" fmla="*/ 351 w 134"/>
                      <a:gd name="T9" fmla="*/ 570 h 253"/>
                      <a:gd name="T10" fmla="*/ 351 w 134"/>
                      <a:gd name="T11" fmla="*/ 541 h 253"/>
                      <a:gd name="T12" fmla="*/ 372 w 134"/>
                      <a:gd name="T13" fmla="*/ 416 h 253"/>
                      <a:gd name="T14" fmla="*/ 495 w 134"/>
                      <a:gd name="T15" fmla="*/ 411 h 253"/>
                      <a:gd name="T16" fmla="*/ 495 w 134"/>
                      <a:gd name="T17" fmla="*/ 316 h 253"/>
                      <a:gd name="T18" fmla="*/ 435 w 134"/>
                      <a:gd name="T19" fmla="*/ 192 h 253"/>
                      <a:gd name="T20" fmla="*/ 334 w 134"/>
                      <a:gd name="T21" fmla="*/ 151 h 253"/>
                      <a:gd name="T22" fmla="*/ 274 w 134"/>
                      <a:gd name="T23" fmla="*/ 151 h 253"/>
                      <a:gd name="T24" fmla="*/ 217 w 134"/>
                      <a:gd name="T25" fmla="*/ 122 h 253"/>
                      <a:gd name="T26" fmla="*/ 172 w 134"/>
                      <a:gd name="T27" fmla="*/ 42 h 253"/>
                      <a:gd name="T28" fmla="*/ 145 w 134"/>
                      <a:gd name="T29" fmla="*/ 0 h 253"/>
                      <a:gd name="T30" fmla="*/ 88 w 134"/>
                      <a:gd name="T31" fmla="*/ 37 h 253"/>
                      <a:gd name="T32" fmla="*/ 21 w 134"/>
                      <a:gd name="T33" fmla="*/ 122 h 253"/>
                      <a:gd name="T34" fmla="*/ 50 w 134"/>
                      <a:gd name="T35" fmla="*/ 199 h 253"/>
                      <a:gd name="T36" fmla="*/ 111 w 134"/>
                      <a:gd name="T37" fmla="*/ 274 h 253"/>
                      <a:gd name="T38" fmla="*/ 89 w 134"/>
                      <a:gd name="T39" fmla="*/ 345 h 253"/>
                      <a:gd name="T40" fmla="*/ 116 w 134"/>
                      <a:gd name="T41" fmla="*/ 428 h 253"/>
                      <a:gd name="T42" fmla="*/ 162 w 134"/>
                      <a:gd name="T43" fmla="*/ 533 h 253"/>
                      <a:gd name="T44" fmla="*/ 162 w 134"/>
                      <a:gd name="T45" fmla="*/ 640 h 253"/>
                      <a:gd name="T46" fmla="*/ 140 w 134"/>
                      <a:gd name="T47" fmla="*/ 695 h 253"/>
                      <a:gd name="T48" fmla="*/ 123 w 134"/>
                      <a:gd name="T49" fmla="*/ 834 h 253"/>
                      <a:gd name="T50" fmla="*/ 166 w 134"/>
                      <a:gd name="T51" fmla="*/ 862 h 253"/>
                      <a:gd name="T52" fmla="*/ 212 w 134"/>
                      <a:gd name="T53" fmla="*/ 911 h 253"/>
                      <a:gd name="T54" fmla="*/ 239 w 134"/>
                      <a:gd name="T55" fmla="*/ 946 h 253"/>
                      <a:gd name="T56" fmla="*/ 286 w 134"/>
                      <a:gd name="T57" fmla="*/ 998 h 253"/>
                      <a:gd name="T58" fmla="*/ 351 w 134"/>
                      <a:gd name="T59" fmla="*/ 971 h 253"/>
                      <a:gd name="T60" fmla="*/ 277 w 134"/>
                      <a:gd name="T61" fmla="*/ 921 h 253"/>
                      <a:gd name="T62" fmla="*/ 232 w 134"/>
                      <a:gd name="T63" fmla="*/ 834 h 253"/>
                      <a:gd name="T64" fmla="*/ 188 w 134"/>
                      <a:gd name="T65" fmla="*/ 762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253"/>
                      <a:gd name="T101" fmla="*/ 134 w 134"/>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253">
                        <a:moveTo>
                          <a:pt x="49" y="193"/>
                        </a:moveTo>
                        <a:lnTo>
                          <a:pt x="44" y="180"/>
                        </a:lnTo>
                        <a:lnTo>
                          <a:pt x="47" y="165"/>
                        </a:lnTo>
                        <a:lnTo>
                          <a:pt x="52" y="150"/>
                        </a:lnTo>
                        <a:lnTo>
                          <a:pt x="52" y="136"/>
                        </a:lnTo>
                        <a:lnTo>
                          <a:pt x="52" y="122"/>
                        </a:lnTo>
                        <a:lnTo>
                          <a:pt x="66" y="120"/>
                        </a:lnTo>
                        <a:lnTo>
                          <a:pt x="67" y="131"/>
                        </a:lnTo>
                        <a:lnTo>
                          <a:pt x="78" y="134"/>
                        </a:lnTo>
                        <a:lnTo>
                          <a:pt x="93" y="144"/>
                        </a:lnTo>
                        <a:lnTo>
                          <a:pt x="99" y="152"/>
                        </a:lnTo>
                        <a:lnTo>
                          <a:pt x="93" y="137"/>
                        </a:lnTo>
                        <a:lnTo>
                          <a:pt x="88" y="123"/>
                        </a:lnTo>
                        <a:lnTo>
                          <a:pt x="98" y="105"/>
                        </a:lnTo>
                        <a:lnTo>
                          <a:pt x="114" y="105"/>
                        </a:lnTo>
                        <a:lnTo>
                          <a:pt x="130" y="104"/>
                        </a:lnTo>
                        <a:lnTo>
                          <a:pt x="134" y="94"/>
                        </a:lnTo>
                        <a:lnTo>
                          <a:pt x="130" y="80"/>
                        </a:lnTo>
                        <a:lnTo>
                          <a:pt x="117" y="61"/>
                        </a:lnTo>
                        <a:lnTo>
                          <a:pt x="114" y="49"/>
                        </a:lnTo>
                        <a:lnTo>
                          <a:pt x="96" y="33"/>
                        </a:lnTo>
                        <a:lnTo>
                          <a:pt x="88" y="38"/>
                        </a:lnTo>
                        <a:lnTo>
                          <a:pt x="82" y="41"/>
                        </a:lnTo>
                        <a:lnTo>
                          <a:pt x="72" y="38"/>
                        </a:lnTo>
                        <a:lnTo>
                          <a:pt x="58" y="48"/>
                        </a:lnTo>
                        <a:lnTo>
                          <a:pt x="57" y="31"/>
                        </a:lnTo>
                        <a:lnTo>
                          <a:pt x="56" y="13"/>
                        </a:lnTo>
                        <a:lnTo>
                          <a:pt x="45" y="11"/>
                        </a:lnTo>
                        <a:lnTo>
                          <a:pt x="43" y="2"/>
                        </a:lnTo>
                        <a:lnTo>
                          <a:pt x="38" y="0"/>
                        </a:lnTo>
                        <a:lnTo>
                          <a:pt x="29" y="1"/>
                        </a:lnTo>
                        <a:lnTo>
                          <a:pt x="23" y="9"/>
                        </a:lnTo>
                        <a:lnTo>
                          <a:pt x="8" y="11"/>
                        </a:lnTo>
                        <a:lnTo>
                          <a:pt x="5" y="31"/>
                        </a:lnTo>
                        <a:lnTo>
                          <a:pt x="0" y="31"/>
                        </a:lnTo>
                        <a:lnTo>
                          <a:pt x="13" y="50"/>
                        </a:lnTo>
                        <a:lnTo>
                          <a:pt x="26" y="68"/>
                        </a:lnTo>
                        <a:lnTo>
                          <a:pt x="29" y="69"/>
                        </a:lnTo>
                        <a:lnTo>
                          <a:pt x="26" y="80"/>
                        </a:lnTo>
                        <a:lnTo>
                          <a:pt x="24" y="87"/>
                        </a:lnTo>
                        <a:lnTo>
                          <a:pt x="24" y="97"/>
                        </a:lnTo>
                        <a:lnTo>
                          <a:pt x="31" y="109"/>
                        </a:lnTo>
                        <a:lnTo>
                          <a:pt x="40" y="120"/>
                        </a:lnTo>
                        <a:lnTo>
                          <a:pt x="43" y="135"/>
                        </a:lnTo>
                        <a:lnTo>
                          <a:pt x="49" y="152"/>
                        </a:lnTo>
                        <a:lnTo>
                          <a:pt x="43" y="162"/>
                        </a:lnTo>
                        <a:lnTo>
                          <a:pt x="38" y="173"/>
                        </a:lnTo>
                        <a:lnTo>
                          <a:pt x="37" y="176"/>
                        </a:lnTo>
                        <a:lnTo>
                          <a:pt x="35" y="193"/>
                        </a:lnTo>
                        <a:lnTo>
                          <a:pt x="32" y="211"/>
                        </a:lnTo>
                        <a:lnTo>
                          <a:pt x="36" y="208"/>
                        </a:lnTo>
                        <a:lnTo>
                          <a:pt x="44" y="218"/>
                        </a:lnTo>
                        <a:lnTo>
                          <a:pt x="52" y="228"/>
                        </a:lnTo>
                        <a:lnTo>
                          <a:pt x="56" y="231"/>
                        </a:lnTo>
                        <a:lnTo>
                          <a:pt x="63" y="243"/>
                        </a:lnTo>
                        <a:lnTo>
                          <a:pt x="63" y="239"/>
                        </a:lnTo>
                        <a:lnTo>
                          <a:pt x="75" y="246"/>
                        </a:lnTo>
                        <a:lnTo>
                          <a:pt x="76" y="253"/>
                        </a:lnTo>
                        <a:lnTo>
                          <a:pt x="87" y="252"/>
                        </a:lnTo>
                        <a:lnTo>
                          <a:pt x="93" y="246"/>
                        </a:lnTo>
                        <a:lnTo>
                          <a:pt x="85" y="235"/>
                        </a:lnTo>
                        <a:lnTo>
                          <a:pt x="73" y="233"/>
                        </a:lnTo>
                        <a:lnTo>
                          <a:pt x="66" y="223"/>
                        </a:lnTo>
                        <a:lnTo>
                          <a:pt x="61" y="211"/>
                        </a:lnTo>
                        <a:lnTo>
                          <a:pt x="56" y="195"/>
                        </a:lnTo>
                        <a:lnTo>
                          <a:pt x="49" y="19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521" name="Freeform 179"/>
                  <p:cNvSpPr>
                    <a:spLocks noChangeAspect="1"/>
                  </p:cNvSpPr>
                  <p:nvPr/>
                </p:nvSpPr>
                <p:spPr bwMode="auto">
                  <a:xfrm>
                    <a:off x="4555" y="2173"/>
                    <a:ext cx="175" cy="334"/>
                  </a:xfrm>
                  <a:custGeom>
                    <a:avLst/>
                    <a:gdLst>
                      <a:gd name="T0" fmla="*/ 161 w 134"/>
                      <a:gd name="T1" fmla="*/ 191 h 254"/>
                      <a:gd name="T2" fmla="*/ 97 w 134"/>
                      <a:gd name="T3" fmla="*/ 172 h 254"/>
                      <a:gd name="T4" fmla="*/ 46 w 134"/>
                      <a:gd name="T5" fmla="*/ 108 h 254"/>
                      <a:gd name="T6" fmla="*/ 16 w 134"/>
                      <a:gd name="T7" fmla="*/ 49 h 254"/>
                      <a:gd name="T8" fmla="*/ 57 w 134"/>
                      <a:gd name="T9" fmla="*/ 49 h 254"/>
                      <a:gd name="T10" fmla="*/ 95 w 134"/>
                      <a:gd name="T11" fmla="*/ 49 h 254"/>
                      <a:gd name="T12" fmla="*/ 127 w 134"/>
                      <a:gd name="T13" fmla="*/ 42 h 254"/>
                      <a:gd name="T14" fmla="*/ 188 w 134"/>
                      <a:gd name="T15" fmla="*/ 1 h 254"/>
                      <a:gd name="T16" fmla="*/ 262 w 134"/>
                      <a:gd name="T17" fmla="*/ 78 h 254"/>
                      <a:gd name="T18" fmla="*/ 345 w 134"/>
                      <a:gd name="T19" fmla="*/ 116 h 254"/>
                      <a:gd name="T20" fmla="*/ 283 w 134"/>
                      <a:gd name="T21" fmla="*/ 160 h 254"/>
                      <a:gd name="T22" fmla="*/ 262 w 134"/>
                      <a:gd name="T23" fmla="*/ 225 h 254"/>
                      <a:gd name="T24" fmla="*/ 283 w 134"/>
                      <a:gd name="T25" fmla="*/ 347 h 254"/>
                      <a:gd name="T26" fmla="*/ 333 w 134"/>
                      <a:gd name="T27" fmla="*/ 417 h 254"/>
                      <a:gd name="T28" fmla="*/ 419 w 134"/>
                      <a:gd name="T29" fmla="*/ 500 h 254"/>
                      <a:gd name="T30" fmla="*/ 486 w 134"/>
                      <a:gd name="T31" fmla="*/ 635 h 254"/>
                      <a:gd name="T32" fmla="*/ 505 w 134"/>
                      <a:gd name="T33" fmla="*/ 751 h 254"/>
                      <a:gd name="T34" fmla="*/ 496 w 134"/>
                      <a:gd name="T35" fmla="*/ 801 h 254"/>
                      <a:gd name="T36" fmla="*/ 419 w 134"/>
                      <a:gd name="T37" fmla="*/ 874 h 254"/>
                      <a:gd name="T38" fmla="*/ 374 w 134"/>
                      <a:gd name="T39" fmla="*/ 885 h 254"/>
                      <a:gd name="T40" fmla="*/ 363 w 134"/>
                      <a:gd name="T41" fmla="*/ 915 h 254"/>
                      <a:gd name="T42" fmla="*/ 342 w 134"/>
                      <a:gd name="T43" fmla="*/ 945 h 254"/>
                      <a:gd name="T44" fmla="*/ 269 w 134"/>
                      <a:gd name="T45" fmla="*/ 998 h 254"/>
                      <a:gd name="T46" fmla="*/ 239 w 134"/>
                      <a:gd name="T47" fmla="*/ 882 h 254"/>
                      <a:gd name="T48" fmla="*/ 286 w 134"/>
                      <a:gd name="T49" fmla="*/ 852 h 254"/>
                      <a:gd name="T50" fmla="*/ 313 w 134"/>
                      <a:gd name="T51" fmla="*/ 807 h 254"/>
                      <a:gd name="T52" fmla="*/ 400 w 134"/>
                      <a:gd name="T53" fmla="*/ 759 h 254"/>
                      <a:gd name="T54" fmla="*/ 392 w 134"/>
                      <a:gd name="T55" fmla="*/ 648 h 254"/>
                      <a:gd name="T56" fmla="*/ 380 w 134"/>
                      <a:gd name="T57" fmla="*/ 534 h 254"/>
                      <a:gd name="T58" fmla="*/ 363 w 134"/>
                      <a:gd name="T59" fmla="*/ 496 h 254"/>
                      <a:gd name="T60" fmla="*/ 286 w 134"/>
                      <a:gd name="T61" fmla="*/ 412 h 254"/>
                      <a:gd name="T62" fmla="*/ 217 w 134"/>
                      <a:gd name="T63" fmla="*/ 323 h 254"/>
                      <a:gd name="T64" fmla="*/ 151 w 134"/>
                      <a:gd name="T65" fmla="*/ 246 h 254"/>
                      <a:gd name="T66" fmla="*/ 174 w 134"/>
                      <a:gd name="T67" fmla="*/ 21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54"/>
                      <a:gd name="T104" fmla="*/ 134 w 134"/>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54">
                        <a:moveTo>
                          <a:pt x="46" y="54"/>
                        </a:moveTo>
                        <a:lnTo>
                          <a:pt x="42" y="49"/>
                        </a:lnTo>
                        <a:lnTo>
                          <a:pt x="34" y="41"/>
                        </a:lnTo>
                        <a:lnTo>
                          <a:pt x="26" y="44"/>
                        </a:lnTo>
                        <a:lnTo>
                          <a:pt x="15" y="35"/>
                        </a:lnTo>
                        <a:lnTo>
                          <a:pt x="12" y="27"/>
                        </a:lnTo>
                        <a:lnTo>
                          <a:pt x="0" y="15"/>
                        </a:lnTo>
                        <a:lnTo>
                          <a:pt x="4" y="12"/>
                        </a:lnTo>
                        <a:lnTo>
                          <a:pt x="12" y="14"/>
                        </a:lnTo>
                        <a:lnTo>
                          <a:pt x="15" y="12"/>
                        </a:lnTo>
                        <a:lnTo>
                          <a:pt x="22" y="11"/>
                        </a:lnTo>
                        <a:lnTo>
                          <a:pt x="25" y="12"/>
                        </a:lnTo>
                        <a:lnTo>
                          <a:pt x="28" y="11"/>
                        </a:lnTo>
                        <a:lnTo>
                          <a:pt x="34" y="11"/>
                        </a:lnTo>
                        <a:lnTo>
                          <a:pt x="42" y="0"/>
                        </a:lnTo>
                        <a:lnTo>
                          <a:pt x="49" y="1"/>
                        </a:lnTo>
                        <a:lnTo>
                          <a:pt x="67" y="8"/>
                        </a:lnTo>
                        <a:lnTo>
                          <a:pt x="69" y="20"/>
                        </a:lnTo>
                        <a:lnTo>
                          <a:pt x="76" y="24"/>
                        </a:lnTo>
                        <a:lnTo>
                          <a:pt x="91" y="30"/>
                        </a:lnTo>
                        <a:lnTo>
                          <a:pt x="83" y="37"/>
                        </a:lnTo>
                        <a:lnTo>
                          <a:pt x="74" y="41"/>
                        </a:lnTo>
                        <a:lnTo>
                          <a:pt x="74" y="43"/>
                        </a:lnTo>
                        <a:lnTo>
                          <a:pt x="69" y="57"/>
                        </a:lnTo>
                        <a:lnTo>
                          <a:pt x="64" y="73"/>
                        </a:lnTo>
                        <a:lnTo>
                          <a:pt x="74" y="88"/>
                        </a:lnTo>
                        <a:lnTo>
                          <a:pt x="78" y="97"/>
                        </a:lnTo>
                        <a:lnTo>
                          <a:pt x="87" y="106"/>
                        </a:lnTo>
                        <a:lnTo>
                          <a:pt x="97" y="116"/>
                        </a:lnTo>
                        <a:lnTo>
                          <a:pt x="110" y="127"/>
                        </a:lnTo>
                        <a:lnTo>
                          <a:pt x="120" y="137"/>
                        </a:lnTo>
                        <a:lnTo>
                          <a:pt x="128" y="161"/>
                        </a:lnTo>
                        <a:lnTo>
                          <a:pt x="134" y="186"/>
                        </a:lnTo>
                        <a:lnTo>
                          <a:pt x="133" y="191"/>
                        </a:lnTo>
                        <a:lnTo>
                          <a:pt x="133" y="197"/>
                        </a:lnTo>
                        <a:lnTo>
                          <a:pt x="131" y="204"/>
                        </a:lnTo>
                        <a:lnTo>
                          <a:pt x="120" y="213"/>
                        </a:lnTo>
                        <a:lnTo>
                          <a:pt x="110" y="223"/>
                        </a:lnTo>
                        <a:lnTo>
                          <a:pt x="99" y="221"/>
                        </a:lnTo>
                        <a:lnTo>
                          <a:pt x="99" y="225"/>
                        </a:lnTo>
                        <a:lnTo>
                          <a:pt x="99" y="230"/>
                        </a:lnTo>
                        <a:lnTo>
                          <a:pt x="96" y="233"/>
                        </a:lnTo>
                        <a:lnTo>
                          <a:pt x="96" y="239"/>
                        </a:lnTo>
                        <a:lnTo>
                          <a:pt x="90" y="240"/>
                        </a:lnTo>
                        <a:lnTo>
                          <a:pt x="79" y="252"/>
                        </a:lnTo>
                        <a:lnTo>
                          <a:pt x="71" y="254"/>
                        </a:lnTo>
                        <a:lnTo>
                          <a:pt x="72" y="234"/>
                        </a:lnTo>
                        <a:lnTo>
                          <a:pt x="63" y="224"/>
                        </a:lnTo>
                        <a:lnTo>
                          <a:pt x="72" y="219"/>
                        </a:lnTo>
                        <a:lnTo>
                          <a:pt x="76" y="217"/>
                        </a:lnTo>
                        <a:lnTo>
                          <a:pt x="87" y="218"/>
                        </a:lnTo>
                        <a:lnTo>
                          <a:pt x="83" y="205"/>
                        </a:lnTo>
                        <a:lnTo>
                          <a:pt x="91" y="200"/>
                        </a:lnTo>
                        <a:lnTo>
                          <a:pt x="105" y="193"/>
                        </a:lnTo>
                        <a:lnTo>
                          <a:pt x="104" y="179"/>
                        </a:lnTo>
                        <a:lnTo>
                          <a:pt x="103" y="165"/>
                        </a:lnTo>
                        <a:lnTo>
                          <a:pt x="103" y="150"/>
                        </a:lnTo>
                        <a:lnTo>
                          <a:pt x="100" y="136"/>
                        </a:lnTo>
                        <a:lnTo>
                          <a:pt x="96" y="130"/>
                        </a:lnTo>
                        <a:lnTo>
                          <a:pt x="96" y="126"/>
                        </a:lnTo>
                        <a:lnTo>
                          <a:pt x="83" y="115"/>
                        </a:lnTo>
                        <a:lnTo>
                          <a:pt x="76" y="105"/>
                        </a:lnTo>
                        <a:lnTo>
                          <a:pt x="67" y="93"/>
                        </a:lnTo>
                        <a:lnTo>
                          <a:pt x="57" y="82"/>
                        </a:lnTo>
                        <a:lnTo>
                          <a:pt x="37" y="68"/>
                        </a:lnTo>
                        <a:lnTo>
                          <a:pt x="40" y="62"/>
                        </a:lnTo>
                        <a:lnTo>
                          <a:pt x="49" y="60"/>
                        </a:lnTo>
                        <a:lnTo>
                          <a:pt x="46" y="5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60" name="Group 180"/>
                <p:cNvGrpSpPr>
                  <a:grpSpLocks noChangeAspect="1"/>
                </p:cNvGrpSpPr>
                <p:nvPr/>
              </p:nvGrpSpPr>
              <p:grpSpPr bwMode="auto">
                <a:xfrm>
                  <a:off x="4735" y="2419"/>
                  <a:ext cx="885" cy="1187"/>
                  <a:chOff x="4735" y="2419"/>
                  <a:chExt cx="885" cy="1187"/>
                </a:xfrm>
                <a:grpFill/>
              </p:grpSpPr>
              <p:sp>
                <p:nvSpPr>
                  <p:cNvPr id="483" name="Freeform 181"/>
                  <p:cNvSpPr>
                    <a:spLocks noChangeAspect="1"/>
                  </p:cNvSpPr>
                  <p:nvPr/>
                </p:nvSpPr>
                <p:spPr bwMode="auto">
                  <a:xfrm>
                    <a:off x="5019" y="2902"/>
                    <a:ext cx="78" cy="45"/>
                  </a:xfrm>
                  <a:custGeom>
                    <a:avLst/>
                    <a:gdLst>
                      <a:gd name="T0" fmla="*/ 221 w 60"/>
                      <a:gd name="T1" fmla="*/ 0 h 34"/>
                      <a:gd name="T2" fmla="*/ 137 w 60"/>
                      <a:gd name="T3" fmla="*/ 1 h 34"/>
                      <a:gd name="T4" fmla="*/ 83 w 60"/>
                      <a:gd name="T5" fmla="*/ 34 h 34"/>
                      <a:gd name="T6" fmla="*/ 27 w 60"/>
                      <a:gd name="T7" fmla="*/ 65 h 34"/>
                      <a:gd name="T8" fmla="*/ 1 w 60"/>
                      <a:gd name="T9" fmla="*/ 115 h 34"/>
                      <a:gd name="T10" fmla="*/ 0 w 60"/>
                      <a:gd name="T11" fmla="*/ 124 h 34"/>
                      <a:gd name="T12" fmla="*/ 9 w 60"/>
                      <a:gd name="T13" fmla="*/ 139 h 34"/>
                      <a:gd name="T14" fmla="*/ 74 w 60"/>
                      <a:gd name="T15" fmla="*/ 87 h 34"/>
                      <a:gd name="T16" fmla="*/ 152 w 60"/>
                      <a:gd name="T17" fmla="*/ 45 h 34"/>
                      <a:gd name="T18" fmla="*/ 221 w 60"/>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4"/>
                      <a:gd name="T32" fmla="*/ 60 w 6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4">
                        <a:moveTo>
                          <a:pt x="60" y="0"/>
                        </a:moveTo>
                        <a:lnTo>
                          <a:pt x="37" y="1"/>
                        </a:lnTo>
                        <a:lnTo>
                          <a:pt x="22" y="8"/>
                        </a:lnTo>
                        <a:lnTo>
                          <a:pt x="7" y="16"/>
                        </a:lnTo>
                        <a:lnTo>
                          <a:pt x="1" y="29"/>
                        </a:lnTo>
                        <a:lnTo>
                          <a:pt x="0" y="31"/>
                        </a:lnTo>
                        <a:lnTo>
                          <a:pt x="2" y="34"/>
                        </a:lnTo>
                        <a:lnTo>
                          <a:pt x="20" y="22"/>
                        </a:lnTo>
                        <a:lnTo>
                          <a:pt x="41" y="11"/>
                        </a:lnTo>
                        <a:lnTo>
                          <a:pt x="60"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4" name="Freeform 182"/>
                  <p:cNvSpPr>
                    <a:spLocks noChangeAspect="1"/>
                  </p:cNvSpPr>
                  <p:nvPr/>
                </p:nvSpPr>
                <p:spPr bwMode="auto">
                  <a:xfrm>
                    <a:off x="4947" y="2896"/>
                    <a:ext cx="66" cy="15"/>
                  </a:xfrm>
                  <a:custGeom>
                    <a:avLst/>
                    <a:gdLst>
                      <a:gd name="T0" fmla="*/ 184 w 51"/>
                      <a:gd name="T1" fmla="*/ 1 h 11"/>
                      <a:gd name="T2" fmla="*/ 177 w 51"/>
                      <a:gd name="T3" fmla="*/ 0 h 11"/>
                      <a:gd name="T4" fmla="*/ 170 w 51"/>
                      <a:gd name="T5" fmla="*/ 0 h 11"/>
                      <a:gd name="T6" fmla="*/ 153 w 51"/>
                      <a:gd name="T7" fmla="*/ 26 h 11"/>
                      <a:gd name="T8" fmla="*/ 120 w 51"/>
                      <a:gd name="T9" fmla="*/ 26 h 11"/>
                      <a:gd name="T10" fmla="*/ 75 w 51"/>
                      <a:gd name="T11" fmla="*/ 14 h 11"/>
                      <a:gd name="T12" fmla="*/ 35 w 51"/>
                      <a:gd name="T13" fmla="*/ 1 h 11"/>
                      <a:gd name="T14" fmla="*/ 0 w 51"/>
                      <a:gd name="T15" fmla="*/ 37 h 11"/>
                      <a:gd name="T16" fmla="*/ 27 w 51"/>
                      <a:gd name="T17" fmla="*/ 50 h 11"/>
                      <a:gd name="T18" fmla="*/ 84 w 51"/>
                      <a:gd name="T19" fmla="*/ 48 h 11"/>
                      <a:gd name="T20" fmla="*/ 137 w 51"/>
                      <a:gd name="T21" fmla="*/ 41 h 11"/>
                      <a:gd name="T22" fmla="*/ 184 w 51"/>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1"/>
                      <a:gd name="T38" fmla="*/ 51 w 51"/>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1">
                        <a:moveTo>
                          <a:pt x="51" y="1"/>
                        </a:moveTo>
                        <a:lnTo>
                          <a:pt x="49" y="0"/>
                        </a:lnTo>
                        <a:lnTo>
                          <a:pt x="46" y="0"/>
                        </a:lnTo>
                        <a:lnTo>
                          <a:pt x="42" y="5"/>
                        </a:lnTo>
                        <a:lnTo>
                          <a:pt x="33" y="5"/>
                        </a:lnTo>
                        <a:lnTo>
                          <a:pt x="21" y="3"/>
                        </a:lnTo>
                        <a:lnTo>
                          <a:pt x="9" y="1"/>
                        </a:lnTo>
                        <a:lnTo>
                          <a:pt x="0" y="8"/>
                        </a:lnTo>
                        <a:lnTo>
                          <a:pt x="7" y="11"/>
                        </a:lnTo>
                        <a:lnTo>
                          <a:pt x="23" y="10"/>
                        </a:lnTo>
                        <a:lnTo>
                          <a:pt x="38" y="9"/>
                        </a:lnTo>
                        <a:lnTo>
                          <a:pt x="51" y="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5" name="Freeform 183"/>
                  <p:cNvSpPr>
                    <a:spLocks noChangeAspect="1"/>
                  </p:cNvSpPr>
                  <p:nvPr/>
                </p:nvSpPr>
                <p:spPr bwMode="auto">
                  <a:xfrm>
                    <a:off x="4885" y="2894"/>
                    <a:ext cx="50" cy="20"/>
                  </a:xfrm>
                  <a:custGeom>
                    <a:avLst/>
                    <a:gdLst>
                      <a:gd name="T0" fmla="*/ 135 w 39"/>
                      <a:gd name="T1" fmla="*/ 30 h 16"/>
                      <a:gd name="T2" fmla="*/ 122 w 39"/>
                      <a:gd name="T3" fmla="*/ 14 h 16"/>
                      <a:gd name="T4" fmla="*/ 104 w 39"/>
                      <a:gd name="T5" fmla="*/ 21 h 16"/>
                      <a:gd name="T6" fmla="*/ 59 w 39"/>
                      <a:gd name="T7" fmla="*/ 0 h 16"/>
                      <a:gd name="T8" fmla="*/ 87 w 39"/>
                      <a:gd name="T9" fmla="*/ 26 h 16"/>
                      <a:gd name="T10" fmla="*/ 58 w 39"/>
                      <a:gd name="T11" fmla="*/ 26 h 16"/>
                      <a:gd name="T12" fmla="*/ 13 w 39"/>
                      <a:gd name="T13" fmla="*/ 24 h 16"/>
                      <a:gd name="T14" fmla="*/ 0 w 39"/>
                      <a:gd name="T15" fmla="*/ 49 h 16"/>
                      <a:gd name="T16" fmla="*/ 46 w 39"/>
                      <a:gd name="T17" fmla="*/ 40 h 16"/>
                      <a:gd name="T18" fmla="*/ 95 w 39"/>
                      <a:gd name="T19" fmla="*/ 32 h 16"/>
                      <a:gd name="T20" fmla="*/ 106 w 39"/>
                      <a:gd name="T21" fmla="*/ 39 h 16"/>
                      <a:gd name="T22" fmla="*/ 106 w 39"/>
                      <a:gd name="T23" fmla="*/ 37 h 16"/>
                      <a:gd name="T24" fmla="*/ 135 w 39"/>
                      <a:gd name="T25" fmla="*/ 3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6"/>
                      <a:gd name="T41" fmla="*/ 39 w 3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6">
                        <a:moveTo>
                          <a:pt x="39" y="10"/>
                        </a:moveTo>
                        <a:lnTo>
                          <a:pt x="35" y="5"/>
                        </a:lnTo>
                        <a:lnTo>
                          <a:pt x="30" y="7"/>
                        </a:lnTo>
                        <a:lnTo>
                          <a:pt x="17" y="0"/>
                        </a:lnTo>
                        <a:lnTo>
                          <a:pt x="25" y="9"/>
                        </a:lnTo>
                        <a:lnTo>
                          <a:pt x="16" y="9"/>
                        </a:lnTo>
                        <a:lnTo>
                          <a:pt x="4" y="8"/>
                        </a:lnTo>
                        <a:lnTo>
                          <a:pt x="0" y="16"/>
                        </a:lnTo>
                        <a:lnTo>
                          <a:pt x="13" y="14"/>
                        </a:lnTo>
                        <a:lnTo>
                          <a:pt x="27" y="11"/>
                        </a:lnTo>
                        <a:lnTo>
                          <a:pt x="31" y="13"/>
                        </a:lnTo>
                        <a:lnTo>
                          <a:pt x="31" y="12"/>
                        </a:lnTo>
                        <a:lnTo>
                          <a:pt x="39" y="1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6" name="Freeform 184"/>
                  <p:cNvSpPr>
                    <a:spLocks noChangeAspect="1"/>
                  </p:cNvSpPr>
                  <p:nvPr/>
                </p:nvSpPr>
                <p:spPr bwMode="auto">
                  <a:xfrm>
                    <a:off x="4928" y="2925"/>
                    <a:ext cx="36" cy="18"/>
                  </a:xfrm>
                  <a:custGeom>
                    <a:avLst/>
                    <a:gdLst>
                      <a:gd name="T0" fmla="*/ 113 w 27"/>
                      <a:gd name="T1" fmla="*/ 39 h 14"/>
                      <a:gd name="T2" fmla="*/ 73 w 27"/>
                      <a:gd name="T3" fmla="*/ 50 h 14"/>
                      <a:gd name="T4" fmla="*/ 21 w 27"/>
                      <a:gd name="T5" fmla="*/ 17 h 14"/>
                      <a:gd name="T6" fmla="*/ 0 w 27"/>
                      <a:gd name="T7" fmla="*/ 0 h 14"/>
                      <a:gd name="T8" fmla="*/ 65 w 27"/>
                      <a:gd name="T9" fmla="*/ 0 h 14"/>
                      <a:gd name="T10" fmla="*/ 113 w 27"/>
                      <a:gd name="T11" fmla="*/ 39 h 14"/>
                      <a:gd name="T12" fmla="*/ 0 60000 65536"/>
                      <a:gd name="T13" fmla="*/ 0 60000 65536"/>
                      <a:gd name="T14" fmla="*/ 0 60000 65536"/>
                      <a:gd name="T15" fmla="*/ 0 60000 65536"/>
                      <a:gd name="T16" fmla="*/ 0 60000 65536"/>
                      <a:gd name="T17" fmla="*/ 0 60000 65536"/>
                      <a:gd name="T18" fmla="*/ 0 w 27"/>
                      <a:gd name="T19" fmla="*/ 0 h 14"/>
                      <a:gd name="T20" fmla="*/ 27 w 2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7" h="14">
                        <a:moveTo>
                          <a:pt x="27" y="11"/>
                        </a:moveTo>
                        <a:lnTo>
                          <a:pt x="17" y="14"/>
                        </a:lnTo>
                        <a:lnTo>
                          <a:pt x="5" y="5"/>
                        </a:lnTo>
                        <a:lnTo>
                          <a:pt x="0" y="0"/>
                        </a:lnTo>
                        <a:lnTo>
                          <a:pt x="16" y="0"/>
                        </a:lnTo>
                        <a:lnTo>
                          <a:pt x="27"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7" name="Freeform 185"/>
                  <p:cNvSpPr>
                    <a:spLocks noChangeAspect="1"/>
                  </p:cNvSpPr>
                  <p:nvPr/>
                </p:nvSpPr>
                <p:spPr bwMode="auto">
                  <a:xfrm>
                    <a:off x="4842" y="2894"/>
                    <a:ext cx="22" cy="15"/>
                  </a:xfrm>
                  <a:custGeom>
                    <a:avLst/>
                    <a:gdLst>
                      <a:gd name="T0" fmla="*/ 61 w 17"/>
                      <a:gd name="T1" fmla="*/ 27 h 11"/>
                      <a:gd name="T2" fmla="*/ 53 w 17"/>
                      <a:gd name="T3" fmla="*/ 10 h 11"/>
                      <a:gd name="T4" fmla="*/ 0 w 17"/>
                      <a:gd name="T5" fmla="*/ 0 h 11"/>
                      <a:gd name="T6" fmla="*/ 35 w 17"/>
                      <a:gd name="T7" fmla="*/ 50 h 11"/>
                      <a:gd name="T8" fmla="*/ 61 w 17"/>
                      <a:gd name="T9" fmla="*/ 27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17" y="6"/>
                        </a:moveTo>
                        <a:lnTo>
                          <a:pt x="15" y="2"/>
                        </a:lnTo>
                        <a:lnTo>
                          <a:pt x="0" y="0"/>
                        </a:lnTo>
                        <a:lnTo>
                          <a:pt x="9" y="11"/>
                        </a:lnTo>
                        <a:lnTo>
                          <a:pt x="17" y="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8" name="Freeform 186"/>
                  <p:cNvSpPr>
                    <a:spLocks noChangeAspect="1"/>
                  </p:cNvSpPr>
                  <p:nvPr/>
                </p:nvSpPr>
                <p:spPr bwMode="auto">
                  <a:xfrm>
                    <a:off x="5241" y="2835"/>
                    <a:ext cx="10" cy="16"/>
                  </a:xfrm>
                  <a:custGeom>
                    <a:avLst/>
                    <a:gdLst>
                      <a:gd name="T0" fmla="*/ 41 w 7"/>
                      <a:gd name="T1" fmla="*/ 32 h 13"/>
                      <a:gd name="T2" fmla="*/ 39 w 7"/>
                      <a:gd name="T3" fmla="*/ 0 h 13"/>
                      <a:gd name="T4" fmla="*/ 0 w 7"/>
                      <a:gd name="T5" fmla="*/ 11 h 13"/>
                      <a:gd name="T6" fmla="*/ 0 w 7"/>
                      <a:gd name="T7" fmla="*/ 38 h 13"/>
                      <a:gd name="T8" fmla="*/ 41 w 7"/>
                      <a:gd name="T9" fmla="*/ 3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11"/>
                        </a:moveTo>
                        <a:lnTo>
                          <a:pt x="6" y="0"/>
                        </a:lnTo>
                        <a:lnTo>
                          <a:pt x="0" y="4"/>
                        </a:lnTo>
                        <a:lnTo>
                          <a:pt x="0" y="13"/>
                        </a:lnTo>
                        <a:lnTo>
                          <a:pt x="7"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9" name="Freeform 187"/>
                  <p:cNvSpPr>
                    <a:spLocks noChangeAspect="1"/>
                  </p:cNvSpPr>
                  <p:nvPr/>
                </p:nvSpPr>
                <p:spPr bwMode="auto">
                  <a:xfrm>
                    <a:off x="5004" y="2815"/>
                    <a:ext cx="9" cy="15"/>
                  </a:xfrm>
                  <a:custGeom>
                    <a:avLst/>
                    <a:gdLst>
                      <a:gd name="T0" fmla="*/ 24 w 7"/>
                      <a:gd name="T1" fmla="*/ 20 h 12"/>
                      <a:gd name="T2" fmla="*/ 24 w 7"/>
                      <a:gd name="T3" fmla="*/ 0 h 12"/>
                      <a:gd name="T4" fmla="*/ 8 w 7"/>
                      <a:gd name="T5" fmla="*/ 1 h 12"/>
                      <a:gd name="T6" fmla="*/ 0 w 7"/>
                      <a:gd name="T7" fmla="*/ 37 h 12"/>
                      <a:gd name="T8" fmla="*/ 24 w 7"/>
                      <a:gd name="T9" fmla="*/ 2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6"/>
                        </a:moveTo>
                        <a:lnTo>
                          <a:pt x="7" y="0"/>
                        </a:lnTo>
                        <a:lnTo>
                          <a:pt x="2" y="1"/>
                        </a:lnTo>
                        <a:lnTo>
                          <a:pt x="0" y="12"/>
                        </a:lnTo>
                        <a:lnTo>
                          <a:pt x="7" y="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0" name="Freeform 188"/>
                  <p:cNvSpPr>
                    <a:spLocks noChangeAspect="1"/>
                  </p:cNvSpPr>
                  <p:nvPr/>
                </p:nvSpPr>
                <p:spPr bwMode="auto">
                  <a:xfrm>
                    <a:off x="4838" y="2593"/>
                    <a:ext cx="19" cy="22"/>
                  </a:xfrm>
                  <a:custGeom>
                    <a:avLst/>
                    <a:gdLst>
                      <a:gd name="T0" fmla="*/ 25 w 15"/>
                      <a:gd name="T1" fmla="*/ 77 h 16"/>
                      <a:gd name="T2" fmla="*/ 0 w 15"/>
                      <a:gd name="T3" fmla="*/ 36 h 16"/>
                      <a:gd name="T4" fmla="*/ 48 w 15"/>
                      <a:gd name="T5" fmla="*/ 0 h 16"/>
                      <a:gd name="T6" fmla="*/ 48 w 15"/>
                      <a:gd name="T7" fmla="*/ 1 h 16"/>
                      <a:gd name="T8" fmla="*/ 37 w 15"/>
                      <a:gd name="T9" fmla="*/ 49 h 16"/>
                      <a:gd name="T10" fmla="*/ 25 w 15"/>
                      <a:gd name="T11" fmla="*/ 77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8" y="16"/>
                        </a:moveTo>
                        <a:lnTo>
                          <a:pt x="0" y="7"/>
                        </a:lnTo>
                        <a:lnTo>
                          <a:pt x="15" y="0"/>
                        </a:lnTo>
                        <a:lnTo>
                          <a:pt x="15" y="1"/>
                        </a:lnTo>
                        <a:lnTo>
                          <a:pt x="11" y="10"/>
                        </a:lnTo>
                        <a:lnTo>
                          <a:pt x="8" y="1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1" name="Freeform 189"/>
                  <p:cNvSpPr>
                    <a:spLocks noChangeAspect="1"/>
                  </p:cNvSpPr>
                  <p:nvPr/>
                </p:nvSpPr>
                <p:spPr bwMode="auto">
                  <a:xfrm>
                    <a:off x="5368" y="2767"/>
                    <a:ext cx="195" cy="185"/>
                  </a:xfrm>
                  <a:custGeom>
                    <a:avLst/>
                    <a:gdLst>
                      <a:gd name="T0" fmla="*/ 572 w 149"/>
                      <a:gd name="T1" fmla="*/ 539 h 140"/>
                      <a:gd name="T2" fmla="*/ 550 w 149"/>
                      <a:gd name="T3" fmla="*/ 552 h 140"/>
                      <a:gd name="T4" fmla="*/ 551 w 149"/>
                      <a:gd name="T5" fmla="*/ 562 h 140"/>
                      <a:gd name="T6" fmla="*/ 522 w 149"/>
                      <a:gd name="T7" fmla="*/ 554 h 140"/>
                      <a:gd name="T8" fmla="*/ 465 w 149"/>
                      <a:gd name="T9" fmla="*/ 543 h 140"/>
                      <a:gd name="T10" fmla="*/ 407 w 149"/>
                      <a:gd name="T11" fmla="*/ 531 h 140"/>
                      <a:gd name="T12" fmla="*/ 377 w 149"/>
                      <a:gd name="T13" fmla="*/ 496 h 140"/>
                      <a:gd name="T14" fmla="*/ 349 w 149"/>
                      <a:gd name="T15" fmla="*/ 461 h 140"/>
                      <a:gd name="T16" fmla="*/ 313 w 149"/>
                      <a:gd name="T17" fmla="*/ 418 h 140"/>
                      <a:gd name="T18" fmla="*/ 288 w 149"/>
                      <a:gd name="T19" fmla="*/ 375 h 140"/>
                      <a:gd name="T20" fmla="*/ 209 w 149"/>
                      <a:gd name="T21" fmla="*/ 349 h 140"/>
                      <a:gd name="T22" fmla="*/ 202 w 149"/>
                      <a:gd name="T23" fmla="*/ 362 h 140"/>
                      <a:gd name="T24" fmla="*/ 173 w 149"/>
                      <a:gd name="T25" fmla="*/ 352 h 140"/>
                      <a:gd name="T26" fmla="*/ 177 w 149"/>
                      <a:gd name="T27" fmla="*/ 382 h 140"/>
                      <a:gd name="T28" fmla="*/ 151 w 149"/>
                      <a:gd name="T29" fmla="*/ 379 h 140"/>
                      <a:gd name="T30" fmla="*/ 160 w 149"/>
                      <a:gd name="T31" fmla="*/ 392 h 140"/>
                      <a:gd name="T32" fmla="*/ 76 w 149"/>
                      <a:gd name="T33" fmla="*/ 392 h 140"/>
                      <a:gd name="T34" fmla="*/ 140 w 149"/>
                      <a:gd name="T35" fmla="*/ 436 h 140"/>
                      <a:gd name="T36" fmla="*/ 115 w 149"/>
                      <a:gd name="T37" fmla="*/ 466 h 140"/>
                      <a:gd name="T38" fmla="*/ 58 w 149"/>
                      <a:gd name="T39" fmla="*/ 461 h 140"/>
                      <a:gd name="T40" fmla="*/ 0 w 149"/>
                      <a:gd name="T41" fmla="*/ 461 h 140"/>
                      <a:gd name="T42" fmla="*/ 1 w 149"/>
                      <a:gd name="T43" fmla="*/ 400 h 140"/>
                      <a:gd name="T44" fmla="*/ 9 w 149"/>
                      <a:gd name="T45" fmla="*/ 349 h 140"/>
                      <a:gd name="T46" fmla="*/ 12 w 149"/>
                      <a:gd name="T47" fmla="*/ 289 h 140"/>
                      <a:gd name="T48" fmla="*/ 21 w 149"/>
                      <a:gd name="T49" fmla="*/ 235 h 140"/>
                      <a:gd name="T50" fmla="*/ 22 w 149"/>
                      <a:gd name="T51" fmla="*/ 173 h 140"/>
                      <a:gd name="T52" fmla="*/ 22 w 149"/>
                      <a:gd name="T53" fmla="*/ 115 h 140"/>
                      <a:gd name="T54" fmla="*/ 27 w 149"/>
                      <a:gd name="T55" fmla="*/ 59 h 140"/>
                      <a:gd name="T56" fmla="*/ 27 w 149"/>
                      <a:gd name="T57" fmla="*/ 0 h 140"/>
                      <a:gd name="T58" fmla="*/ 85 w 149"/>
                      <a:gd name="T59" fmla="*/ 28 h 140"/>
                      <a:gd name="T60" fmla="*/ 139 w 149"/>
                      <a:gd name="T61" fmla="*/ 55 h 140"/>
                      <a:gd name="T62" fmla="*/ 198 w 149"/>
                      <a:gd name="T63" fmla="*/ 78 h 140"/>
                      <a:gd name="T64" fmla="*/ 254 w 149"/>
                      <a:gd name="T65" fmla="*/ 110 h 140"/>
                      <a:gd name="T66" fmla="*/ 304 w 149"/>
                      <a:gd name="T67" fmla="*/ 178 h 140"/>
                      <a:gd name="T68" fmla="*/ 306 w 149"/>
                      <a:gd name="T69" fmla="*/ 206 h 140"/>
                      <a:gd name="T70" fmla="*/ 361 w 149"/>
                      <a:gd name="T71" fmla="*/ 229 h 140"/>
                      <a:gd name="T72" fmla="*/ 410 w 149"/>
                      <a:gd name="T73" fmla="*/ 254 h 140"/>
                      <a:gd name="T74" fmla="*/ 415 w 149"/>
                      <a:gd name="T75" fmla="*/ 289 h 140"/>
                      <a:gd name="T76" fmla="*/ 363 w 149"/>
                      <a:gd name="T77" fmla="*/ 297 h 140"/>
                      <a:gd name="T78" fmla="*/ 387 w 149"/>
                      <a:gd name="T79" fmla="*/ 359 h 140"/>
                      <a:gd name="T80" fmla="*/ 429 w 149"/>
                      <a:gd name="T81" fmla="*/ 392 h 140"/>
                      <a:gd name="T82" fmla="*/ 453 w 149"/>
                      <a:gd name="T83" fmla="*/ 455 h 140"/>
                      <a:gd name="T84" fmla="*/ 493 w 149"/>
                      <a:gd name="T85" fmla="*/ 461 h 140"/>
                      <a:gd name="T86" fmla="*/ 487 w 149"/>
                      <a:gd name="T87" fmla="*/ 488 h 140"/>
                      <a:gd name="T88" fmla="*/ 522 w 149"/>
                      <a:gd name="T89" fmla="*/ 503 h 140"/>
                      <a:gd name="T90" fmla="*/ 521 w 149"/>
                      <a:gd name="T91" fmla="*/ 515 h 140"/>
                      <a:gd name="T92" fmla="*/ 572 w 149"/>
                      <a:gd name="T93" fmla="*/ 539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9"/>
                      <a:gd name="T142" fmla="*/ 0 h 140"/>
                      <a:gd name="T143" fmla="*/ 149 w 149"/>
                      <a:gd name="T144" fmla="*/ 140 h 1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9" h="140">
                        <a:moveTo>
                          <a:pt x="149" y="134"/>
                        </a:moveTo>
                        <a:lnTo>
                          <a:pt x="143" y="137"/>
                        </a:lnTo>
                        <a:lnTo>
                          <a:pt x="144" y="140"/>
                        </a:lnTo>
                        <a:lnTo>
                          <a:pt x="136" y="138"/>
                        </a:lnTo>
                        <a:lnTo>
                          <a:pt x="121" y="135"/>
                        </a:lnTo>
                        <a:lnTo>
                          <a:pt x="106" y="132"/>
                        </a:lnTo>
                        <a:lnTo>
                          <a:pt x="98" y="123"/>
                        </a:lnTo>
                        <a:lnTo>
                          <a:pt x="91" y="114"/>
                        </a:lnTo>
                        <a:lnTo>
                          <a:pt x="82" y="104"/>
                        </a:lnTo>
                        <a:lnTo>
                          <a:pt x="75" y="93"/>
                        </a:lnTo>
                        <a:lnTo>
                          <a:pt x="54" y="86"/>
                        </a:lnTo>
                        <a:lnTo>
                          <a:pt x="53" y="90"/>
                        </a:lnTo>
                        <a:lnTo>
                          <a:pt x="45" y="87"/>
                        </a:lnTo>
                        <a:lnTo>
                          <a:pt x="46" y="95"/>
                        </a:lnTo>
                        <a:lnTo>
                          <a:pt x="39" y="94"/>
                        </a:lnTo>
                        <a:lnTo>
                          <a:pt x="41" y="98"/>
                        </a:lnTo>
                        <a:lnTo>
                          <a:pt x="20" y="98"/>
                        </a:lnTo>
                        <a:lnTo>
                          <a:pt x="37" y="108"/>
                        </a:lnTo>
                        <a:lnTo>
                          <a:pt x="30" y="116"/>
                        </a:lnTo>
                        <a:lnTo>
                          <a:pt x="15" y="114"/>
                        </a:lnTo>
                        <a:lnTo>
                          <a:pt x="0" y="114"/>
                        </a:lnTo>
                        <a:lnTo>
                          <a:pt x="1" y="99"/>
                        </a:lnTo>
                        <a:lnTo>
                          <a:pt x="2" y="86"/>
                        </a:lnTo>
                        <a:lnTo>
                          <a:pt x="3" y="72"/>
                        </a:lnTo>
                        <a:lnTo>
                          <a:pt x="5" y="58"/>
                        </a:lnTo>
                        <a:lnTo>
                          <a:pt x="6" y="43"/>
                        </a:lnTo>
                        <a:lnTo>
                          <a:pt x="6" y="29"/>
                        </a:lnTo>
                        <a:lnTo>
                          <a:pt x="7" y="15"/>
                        </a:lnTo>
                        <a:lnTo>
                          <a:pt x="7" y="0"/>
                        </a:lnTo>
                        <a:lnTo>
                          <a:pt x="22" y="7"/>
                        </a:lnTo>
                        <a:lnTo>
                          <a:pt x="36" y="14"/>
                        </a:lnTo>
                        <a:lnTo>
                          <a:pt x="51" y="20"/>
                        </a:lnTo>
                        <a:lnTo>
                          <a:pt x="66" y="27"/>
                        </a:lnTo>
                        <a:lnTo>
                          <a:pt x="79" y="44"/>
                        </a:lnTo>
                        <a:lnTo>
                          <a:pt x="80" y="51"/>
                        </a:lnTo>
                        <a:lnTo>
                          <a:pt x="94" y="57"/>
                        </a:lnTo>
                        <a:lnTo>
                          <a:pt x="107" y="63"/>
                        </a:lnTo>
                        <a:lnTo>
                          <a:pt x="108" y="72"/>
                        </a:lnTo>
                        <a:lnTo>
                          <a:pt x="95" y="74"/>
                        </a:lnTo>
                        <a:lnTo>
                          <a:pt x="101" y="89"/>
                        </a:lnTo>
                        <a:lnTo>
                          <a:pt x="112" y="98"/>
                        </a:lnTo>
                        <a:lnTo>
                          <a:pt x="118" y="113"/>
                        </a:lnTo>
                        <a:lnTo>
                          <a:pt x="128" y="114"/>
                        </a:lnTo>
                        <a:lnTo>
                          <a:pt x="127" y="121"/>
                        </a:lnTo>
                        <a:lnTo>
                          <a:pt x="136" y="125"/>
                        </a:lnTo>
                        <a:lnTo>
                          <a:pt x="135" y="128"/>
                        </a:lnTo>
                        <a:lnTo>
                          <a:pt x="149" y="13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2" name="Freeform 190"/>
                  <p:cNvSpPr>
                    <a:spLocks noChangeAspect="1"/>
                  </p:cNvSpPr>
                  <p:nvPr/>
                </p:nvSpPr>
                <p:spPr bwMode="auto">
                  <a:xfrm>
                    <a:off x="5523" y="2805"/>
                    <a:ext cx="83" cy="46"/>
                  </a:xfrm>
                  <a:custGeom>
                    <a:avLst/>
                    <a:gdLst>
                      <a:gd name="T0" fmla="*/ 236 w 64"/>
                      <a:gd name="T1" fmla="*/ 9 h 35"/>
                      <a:gd name="T2" fmla="*/ 219 w 64"/>
                      <a:gd name="T3" fmla="*/ 50 h 35"/>
                      <a:gd name="T4" fmla="*/ 207 w 64"/>
                      <a:gd name="T5" fmla="*/ 64 h 35"/>
                      <a:gd name="T6" fmla="*/ 209 w 64"/>
                      <a:gd name="T7" fmla="*/ 84 h 35"/>
                      <a:gd name="T8" fmla="*/ 170 w 64"/>
                      <a:gd name="T9" fmla="*/ 104 h 35"/>
                      <a:gd name="T10" fmla="*/ 91 w 64"/>
                      <a:gd name="T11" fmla="*/ 137 h 35"/>
                      <a:gd name="T12" fmla="*/ 49 w 64"/>
                      <a:gd name="T13" fmla="*/ 125 h 35"/>
                      <a:gd name="T14" fmla="*/ 13 w 64"/>
                      <a:gd name="T15" fmla="*/ 110 h 35"/>
                      <a:gd name="T16" fmla="*/ 0 w 64"/>
                      <a:gd name="T17" fmla="*/ 84 h 35"/>
                      <a:gd name="T18" fmla="*/ 75 w 64"/>
                      <a:gd name="T19" fmla="*/ 88 h 35"/>
                      <a:gd name="T20" fmla="*/ 96 w 64"/>
                      <a:gd name="T21" fmla="*/ 55 h 35"/>
                      <a:gd name="T22" fmla="*/ 96 w 64"/>
                      <a:gd name="T23" fmla="*/ 75 h 35"/>
                      <a:gd name="T24" fmla="*/ 126 w 64"/>
                      <a:gd name="T25" fmla="*/ 87 h 35"/>
                      <a:gd name="T26" fmla="*/ 183 w 64"/>
                      <a:gd name="T27" fmla="*/ 49 h 35"/>
                      <a:gd name="T28" fmla="*/ 183 w 64"/>
                      <a:gd name="T29" fmla="*/ 1 h 35"/>
                      <a:gd name="T30" fmla="*/ 211 w 64"/>
                      <a:gd name="T31" fmla="*/ 0 h 35"/>
                      <a:gd name="T32" fmla="*/ 236 w 64"/>
                      <a:gd name="T33" fmla="*/ 9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35"/>
                      <a:gd name="T53" fmla="*/ 64 w 6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35">
                        <a:moveTo>
                          <a:pt x="64" y="2"/>
                        </a:moveTo>
                        <a:lnTo>
                          <a:pt x="59" y="13"/>
                        </a:lnTo>
                        <a:lnTo>
                          <a:pt x="56" y="16"/>
                        </a:lnTo>
                        <a:lnTo>
                          <a:pt x="57" y="21"/>
                        </a:lnTo>
                        <a:lnTo>
                          <a:pt x="46" y="27"/>
                        </a:lnTo>
                        <a:lnTo>
                          <a:pt x="25" y="35"/>
                        </a:lnTo>
                        <a:lnTo>
                          <a:pt x="13" y="32"/>
                        </a:lnTo>
                        <a:lnTo>
                          <a:pt x="4" y="28"/>
                        </a:lnTo>
                        <a:lnTo>
                          <a:pt x="0" y="21"/>
                        </a:lnTo>
                        <a:lnTo>
                          <a:pt x="21" y="23"/>
                        </a:lnTo>
                        <a:lnTo>
                          <a:pt x="26" y="14"/>
                        </a:lnTo>
                        <a:lnTo>
                          <a:pt x="26" y="19"/>
                        </a:lnTo>
                        <a:lnTo>
                          <a:pt x="35" y="22"/>
                        </a:lnTo>
                        <a:lnTo>
                          <a:pt x="50" y="12"/>
                        </a:lnTo>
                        <a:lnTo>
                          <a:pt x="50" y="1"/>
                        </a:lnTo>
                        <a:lnTo>
                          <a:pt x="58" y="0"/>
                        </a:lnTo>
                        <a:lnTo>
                          <a:pt x="64"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3" name="Freeform 191"/>
                  <p:cNvSpPr>
                    <a:spLocks noChangeAspect="1"/>
                  </p:cNvSpPr>
                  <p:nvPr/>
                </p:nvSpPr>
                <p:spPr bwMode="auto">
                  <a:xfrm>
                    <a:off x="5576" y="2769"/>
                    <a:ext cx="44" cy="47"/>
                  </a:xfrm>
                  <a:custGeom>
                    <a:avLst/>
                    <a:gdLst>
                      <a:gd name="T0" fmla="*/ 140 w 33"/>
                      <a:gd name="T1" fmla="*/ 126 h 35"/>
                      <a:gd name="T2" fmla="*/ 116 w 33"/>
                      <a:gd name="T3" fmla="*/ 153 h 35"/>
                      <a:gd name="T4" fmla="*/ 76 w 33"/>
                      <a:gd name="T5" fmla="*/ 63 h 35"/>
                      <a:gd name="T6" fmla="*/ 41 w 33"/>
                      <a:gd name="T7" fmla="*/ 36 h 35"/>
                      <a:gd name="T8" fmla="*/ 0 w 33"/>
                      <a:gd name="T9" fmla="*/ 0 h 35"/>
                      <a:gd name="T10" fmla="*/ 55 w 33"/>
                      <a:gd name="T11" fmla="*/ 42 h 35"/>
                      <a:gd name="T12" fmla="*/ 105 w 33"/>
                      <a:gd name="T13" fmla="*/ 78 h 35"/>
                      <a:gd name="T14" fmla="*/ 140 w 33"/>
                      <a:gd name="T15" fmla="*/ 126 h 3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5"/>
                      <a:gd name="T26" fmla="*/ 33 w 3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5">
                        <a:moveTo>
                          <a:pt x="33" y="29"/>
                        </a:moveTo>
                        <a:lnTo>
                          <a:pt x="28" y="35"/>
                        </a:lnTo>
                        <a:lnTo>
                          <a:pt x="18" y="14"/>
                        </a:lnTo>
                        <a:lnTo>
                          <a:pt x="10" y="8"/>
                        </a:lnTo>
                        <a:lnTo>
                          <a:pt x="0" y="0"/>
                        </a:lnTo>
                        <a:lnTo>
                          <a:pt x="13" y="10"/>
                        </a:lnTo>
                        <a:lnTo>
                          <a:pt x="25" y="18"/>
                        </a:lnTo>
                        <a:lnTo>
                          <a:pt x="33" y="2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4" name="Freeform 192"/>
                  <p:cNvSpPr>
                    <a:spLocks noChangeAspect="1"/>
                  </p:cNvSpPr>
                  <p:nvPr/>
                </p:nvSpPr>
                <p:spPr bwMode="auto">
                  <a:xfrm>
                    <a:off x="5566" y="2933"/>
                    <a:ext cx="8" cy="8"/>
                  </a:xfrm>
                  <a:custGeom>
                    <a:avLst/>
                    <a:gdLst>
                      <a:gd name="T0" fmla="*/ 27 w 6"/>
                      <a:gd name="T1" fmla="*/ 9 h 6"/>
                      <a:gd name="T2" fmla="*/ 1 w 6"/>
                      <a:gd name="T3" fmla="*/ 27 h 6"/>
                      <a:gd name="T4" fmla="*/ 0 w 6"/>
                      <a:gd name="T5" fmla="*/ 0 h 6"/>
                      <a:gd name="T6" fmla="*/ 27 w 6"/>
                      <a:gd name="T7" fmla="*/ 9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2"/>
                        </a:moveTo>
                        <a:lnTo>
                          <a:pt x="1" y="6"/>
                        </a:lnTo>
                        <a:lnTo>
                          <a:pt x="0" y="0"/>
                        </a:lnTo>
                        <a:lnTo>
                          <a:pt x="6"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6" name="Freeform 194"/>
                  <p:cNvSpPr>
                    <a:spLocks noChangeAspect="1"/>
                  </p:cNvSpPr>
                  <p:nvPr/>
                </p:nvSpPr>
                <p:spPr bwMode="auto">
                  <a:xfrm>
                    <a:off x="5028" y="2419"/>
                    <a:ext cx="32" cy="35"/>
                  </a:xfrm>
                  <a:custGeom>
                    <a:avLst/>
                    <a:gdLst>
                      <a:gd name="T0" fmla="*/ 65 w 25"/>
                      <a:gd name="T1" fmla="*/ 112 h 26"/>
                      <a:gd name="T2" fmla="*/ 40 w 25"/>
                      <a:gd name="T3" fmla="*/ 77 h 26"/>
                      <a:gd name="T4" fmla="*/ 0 w 25"/>
                      <a:gd name="T5" fmla="*/ 12 h 26"/>
                      <a:gd name="T6" fmla="*/ 46 w 25"/>
                      <a:gd name="T7" fmla="*/ 0 h 26"/>
                      <a:gd name="T8" fmla="*/ 65 w 25"/>
                      <a:gd name="T9" fmla="*/ 43 h 26"/>
                      <a:gd name="T10" fmla="*/ 86 w 25"/>
                      <a:gd name="T11" fmla="*/ 114 h 26"/>
                      <a:gd name="T12" fmla="*/ 65 w 25"/>
                      <a:gd name="T13" fmla="*/ 11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19" y="25"/>
                        </a:moveTo>
                        <a:lnTo>
                          <a:pt x="12" y="17"/>
                        </a:lnTo>
                        <a:lnTo>
                          <a:pt x="0" y="3"/>
                        </a:lnTo>
                        <a:lnTo>
                          <a:pt x="13" y="0"/>
                        </a:lnTo>
                        <a:lnTo>
                          <a:pt x="19" y="10"/>
                        </a:lnTo>
                        <a:lnTo>
                          <a:pt x="25" y="26"/>
                        </a:lnTo>
                        <a:lnTo>
                          <a:pt x="19" y="2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7" name="Freeform 195"/>
                  <p:cNvSpPr>
                    <a:spLocks noChangeAspect="1"/>
                  </p:cNvSpPr>
                  <p:nvPr/>
                </p:nvSpPr>
                <p:spPr bwMode="auto">
                  <a:xfrm>
                    <a:off x="5006" y="2422"/>
                    <a:ext cx="17" cy="16"/>
                  </a:xfrm>
                  <a:custGeom>
                    <a:avLst/>
                    <a:gdLst>
                      <a:gd name="T0" fmla="*/ 39 w 14"/>
                      <a:gd name="T1" fmla="*/ 49 h 12"/>
                      <a:gd name="T2" fmla="*/ 9 w 14"/>
                      <a:gd name="T3" fmla="*/ 21 h 12"/>
                      <a:gd name="T4" fmla="*/ 0 w 14"/>
                      <a:gd name="T5" fmla="*/ 27 h 12"/>
                      <a:gd name="T6" fmla="*/ 1 w 14"/>
                      <a:gd name="T7" fmla="*/ 0 h 12"/>
                      <a:gd name="T8" fmla="*/ 39 w 14"/>
                      <a:gd name="T9" fmla="*/ 37 h 12"/>
                      <a:gd name="T10" fmla="*/ 39 w 14"/>
                      <a:gd name="T11" fmla="*/ 49 h 12"/>
                      <a:gd name="T12" fmla="*/ 0 60000 65536"/>
                      <a:gd name="T13" fmla="*/ 0 60000 65536"/>
                      <a:gd name="T14" fmla="*/ 0 60000 65536"/>
                      <a:gd name="T15" fmla="*/ 0 60000 65536"/>
                      <a:gd name="T16" fmla="*/ 0 60000 65536"/>
                      <a:gd name="T17" fmla="*/ 0 60000 65536"/>
                      <a:gd name="T18" fmla="*/ 0 w 14"/>
                      <a:gd name="T19" fmla="*/ 0 h 12"/>
                      <a:gd name="T20" fmla="*/ 14 w 1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 h="12">
                        <a:moveTo>
                          <a:pt x="14" y="12"/>
                        </a:moveTo>
                        <a:lnTo>
                          <a:pt x="3" y="5"/>
                        </a:lnTo>
                        <a:lnTo>
                          <a:pt x="0" y="6"/>
                        </a:lnTo>
                        <a:lnTo>
                          <a:pt x="1" y="0"/>
                        </a:lnTo>
                        <a:lnTo>
                          <a:pt x="14" y="9"/>
                        </a:lnTo>
                        <a:lnTo>
                          <a:pt x="14" y="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98" name="Freeform 196"/>
                  <p:cNvSpPr>
                    <a:spLocks noChangeAspect="1"/>
                  </p:cNvSpPr>
                  <p:nvPr/>
                </p:nvSpPr>
                <p:spPr bwMode="auto">
                  <a:xfrm>
                    <a:off x="4735" y="2956"/>
                    <a:ext cx="797" cy="650"/>
                  </a:xfrm>
                  <a:custGeom>
                    <a:avLst/>
                    <a:gdLst>
                      <a:gd name="T0" fmla="*/ 1303 w 611"/>
                      <a:gd name="T1" fmla="*/ 45 h 493"/>
                      <a:gd name="T2" fmla="*/ 1323 w 611"/>
                      <a:gd name="T3" fmla="*/ 96 h 493"/>
                      <a:gd name="T4" fmla="*/ 1218 w 611"/>
                      <a:gd name="T5" fmla="*/ 124 h 493"/>
                      <a:gd name="T6" fmla="*/ 1175 w 611"/>
                      <a:gd name="T7" fmla="*/ 182 h 493"/>
                      <a:gd name="T8" fmla="*/ 1152 w 611"/>
                      <a:gd name="T9" fmla="*/ 274 h 493"/>
                      <a:gd name="T10" fmla="*/ 1102 w 611"/>
                      <a:gd name="T11" fmla="*/ 295 h 493"/>
                      <a:gd name="T12" fmla="*/ 1029 w 611"/>
                      <a:gd name="T13" fmla="*/ 326 h 493"/>
                      <a:gd name="T14" fmla="*/ 982 w 611"/>
                      <a:gd name="T15" fmla="*/ 220 h 493"/>
                      <a:gd name="T16" fmla="*/ 931 w 611"/>
                      <a:gd name="T17" fmla="*/ 228 h 493"/>
                      <a:gd name="T18" fmla="*/ 882 w 611"/>
                      <a:gd name="T19" fmla="*/ 302 h 493"/>
                      <a:gd name="T20" fmla="*/ 822 w 611"/>
                      <a:gd name="T21" fmla="*/ 348 h 493"/>
                      <a:gd name="T22" fmla="*/ 818 w 611"/>
                      <a:gd name="T23" fmla="*/ 388 h 493"/>
                      <a:gd name="T24" fmla="*/ 772 w 611"/>
                      <a:gd name="T25" fmla="*/ 382 h 493"/>
                      <a:gd name="T26" fmla="*/ 760 w 611"/>
                      <a:gd name="T27" fmla="*/ 490 h 493"/>
                      <a:gd name="T28" fmla="*/ 669 w 611"/>
                      <a:gd name="T29" fmla="*/ 465 h 493"/>
                      <a:gd name="T30" fmla="*/ 524 w 611"/>
                      <a:gd name="T31" fmla="*/ 634 h 493"/>
                      <a:gd name="T32" fmla="*/ 335 w 611"/>
                      <a:gd name="T33" fmla="*/ 675 h 493"/>
                      <a:gd name="T34" fmla="*/ 160 w 611"/>
                      <a:gd name="T35" fmla="*/ 765 h 493"/>
                      <a:gd name="T36" fmla="*/ 102 w 611"/>
                      <a:gd name="T37" fmla="*/ 1015 h 493"/>
                      <a:gd name="T38" fmla="*/ 74 w 611"/>
                      <a:gd name="T39" fmla="*/ 1027 h 493"/>
                      <a:gd name="T40" fmla="*/ 67 w 611"/>
                      <a:gd name="T41" fmla="*/ 1130 h 493"/>
                      <a:gd name="T42" fmla="*/ 87 w 611"/>
                      <a:gd name="T43" fmla="*/ 1366 h 493"/>
                      <a:gd name="T44" fmla="*/ 27 w 611"/>
                      <a:gd name="T45" fmla="*/ 1590 h 493"/>
                      <a:gd name="T46" fmla="*/ 74 w 611"/>
                      <a:gd name="T47" fmla="*/ 1686 h 493"/>
                      <a:gd name="T48" fmla="*/ 261 w 611"/>
                      <a:gd name="T49" fmla="*/ 1614 h 493"/>
                      <a:gd name="T50" fmla="*/ 522 w 611"/>
                      <a:gd name="T51" fmla="*/ 1549 h 493"/>
                      <a:gd name="T52" fmla="*/ 806 w 611"/>
                      <a:gd name="T53" fmla="*/ 1462 h 493"/>
                      <a:gd name="T54" fmla="*/ 1063 w 611"/>
                      <a:gd name="T55" fmla="*/ 1489 h 493"/>
                      <a:gd name="T56" fmla="*/ 1101 w 611"/>
                      <a:gd name="T57" fmla="*/ 1603 h 493"/>
                      <a:gd name="T58" fmla="*/ 1130 w 611"/>
                      <a:gd name="T59" fmla="*/ 1664 h 493"/>
                      <a:gd name="T60" fmla="*/ 1274 w 611"/>
                      <a:gd name="T61" fmla="*/ 1566 h 493"/>
                      <a:gd name="T62" fmla="*/ 1208 w 611"/>
                      <a:gd name="T63" fmla="*/ 1692 h 493"/>
                      <a:gd name="T64" fmla="*/ 1256 w 611"/>
                      <a:gd name="T65" fmla="*/ 1718 h 493"/>
                      <a:gd name="T66" fmla="*/ 1265 w 611"/>
                      <a:gd name="T67" fmla="*/ 1887 h 493"/>
                      <a:gd name="T68" fmla="*/ 1475 w 611"/>
                      <a:gd name="T69" fmla="*/ 1909 h 493"/>
                      <a:gd name="T70" fmla="*/ 1500 w 611"/>
                      <a:gd name="T71" fmla="*/ 1916 h 493"/>
                      <a:gd name="T72" fmla="*/ 1560 w 611"/>
                      <a:gd name="T73" fmla="*/ 1937 h 493"/>
                      <a:gd name="T74" fmla="*/ 1814 w 611"/>
                      <a:gd name="T75" fmla="*/ 1814 h 493"/>
                      <a:gd name="T76" fmla="*/ 2013 w 611"/>
                      <a:gd name="T77" fmla="*/ 1582 h 493"/>
                      <a:gd name="T78" fmla="*/ 2195 w 611"/>
                      <a:gd name="T79" fmla="*/ 1376 h 493"/>
                      <a:gd name="T80" fmla="*/ 2280 w 611"/>
                      <a:gd name="T81" fmla="*/ 1151 h 493"/>
                      <a:gd name="T82" fmla="*/ 2280 w 611"/>
                      <a:gd name="T83" fmla="*/ 960 h 493"/>
                      <a:gd name="T84" fmla="*/ 2224 w 611"/>
                      <a:gd name="T85" fmla="*/ 815 h 493"/>
                      <a:gd name="T86" fmla="*/ 2174 w 611"/>
                      <a:gd name="T87" fmla="*/ 748 h 493"/>
                      <a:gd name="T88" fmla="*/ 2100 w 611"/>
                      <a:gd name="T89" fmla="*/ 605 h 493"/>
                      <a:gd name="T90" fmla="*/ 2027 w 611"/>
                      <a:gd name="T91" fmla="*/ 372 h 493"/>
                      <a:gd name="T92" fmla="*/ 1951 w 611"/>
                      <a:gd name="T93" fmla="*/ 247 h 493"/>
                      <a:gd name="T94" fmla="*/ 1923 w 611"/>
                      <a:gd name="T95" fmla="*/ 50 h 493"/>
                      <a:gd name="T96" fmla="*/ 1861 w 611"/>
                      <a:gd name="T97" fmla="*/ 87 h 493"/>
                      <a:gd name="T98" fmla="*/ 1838 w 611"/>
                      <a:gd name="T99" fmla="*/ 163 h 493"/>
                      <a:gd name="T100" fmla="*/ 1816 w 611"/>
                      <a:gd name="T101" fmla="*/ 307 h 493"/>
                      <a:gd name="T102" fmla="*/ 1650 w 611"/>
                      <a:gd name="T103" fmla="*/ 440 h 493"/>
                      <a:gd name="T104" fmla="*/ 1465 w 611"/>
                      <a:gd name="T105" fmla="*/ 274 h 493"/>
                      <a:gd name="T106" fmla="*/ 1548 w 611"/>
                      <a:gd name="T107" fmla="*/ 152 h 493"/>
                      <a:gd name="T108" fmla="*/ 1518 w 611"/>
                      <a:gd name="T109" fmla="*/ 100 h 493"/>
                      <a:gd name="T110" fmla="*/ 1415 w 611"/>
                      <a:gd name="T111" fmla="*/ 92 h 4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493"/>
                      <a:gd name="T170" fmla="*/ 611 w 611"/>
                      <a:gd name="T171" fmla="*/ 493 h 4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493">
                        <a:moveTo>
                          <a:pt x="358" y="11"/>
                        </a:moveTo>
                        <a:lnTo>
                          <a:pt x="351" y="10"/>
                        </a:lnTo>
                        <a:lnTo>
                          <a:pt x="346" y="8"/>
                        </a:lnTo>
                        <a:lnTo>
                          <a:pt x="345" y="11"/>
                        </a:lnTo>
                        <a:lnTo>
                          <a:pt x="341" y="9"/>
                        </a:lnTo>
                        <a:lnTo>
                          <a:pt x="346" y="13"/>
                        </a:lnTo>
                        <a:lnTo>
                          <a:pt x="353" y="16"/>
                        </a:lnTo>
                        <a:lnTo>
                          <a:pt x="350" y="24"/>
                        </a:lnTo>
                        <a:lnTo>
                          <a:pt x="345" y="26"/>
                        </a:lnTo>
                        <a:lnTo>
                          <a:pt x="331" y="24"/>
                        </a:lnTo>
                        <a:lnTo>
                          <a:pt x="327" y="27"/>
                        </a:lnTo>
                        <a:lnTo>
                          <a:pt x="323" y="31"/>
                        </a:lnTo>
                        <a:lnTo>
                          <a:pt x="320" y="29"/>
                        </a:lnTo>
                        <a:lnTo>
                          <a:pt x="318" y="34"/>
                        </a:lnTo>
                        <a:lnTo>
                          <a:pt x="312" y="42"/>
                        </a:lnTo>
                        <a:lnTo>
                          <a:pt x="311" y="46"/>
                        </a:lnTo>
                        <a:lnTo>
                          <a:pt x="305" y="52"/>
                        </a:lnTo>
                        <a:lnTo>
                          <a:pt x="298" y="65"/>
                        </a:lnTo>
                        <a:lnTo>
                          <a:pt x="303" y="67"/>
                        </a:lnTo>
                        <a:lnTo>
                          <a:pt x="305" y="69"/>
                        </a:lnTo>
                        <a:lnTo>
                          <a:pt x="300" y="75"/>
                        </a:lnTo>
                        <a:lnTo>
                          <a:pt x="306" y="81"/>
                        </a:lnTo>
                        <a:lnTo>
                          <a:pt x="294" y="72"/>
                        </a:lnTo>
                        <a:lnTo>
                          <a:pt x="292" y="74"/>
                        </a:lnTo>
                        <a:lnTo>
                          <a:pt x="281" y="70"/>
                        </a:lnTo>
                        <a:lnTo>
                          <a:pt x="278" y="80"/>
                        </a:lnTo>
                        <a:lnTo>
                          <a:pt x="276" y="80"/>
                        </a:lnTo>
                        <a:lnTo>
                          <a:pt x="273" y="82"/>
                        </a:lnTo>
                        <a:lnTo>
                          <a:pt x="274" y="77"/>
                        </a:lnTo>
                        <a:lnTo>
                          <a:pt x="277" y="67"/>
                        </a:lnTo>
                        <a:lnTo>
                          <a:pt x="262" y="52"/>
                        </a:lnTo>
                        <a:lnTo>
                          <a:pt x="260" y="55"/>
                        </a:lnTo>
                        <a:lnTo>
                          <a:pt x="253" y="58"/>
                        </a:lnTo>
                        <a:lnTo>
                          <a:pt x="252" y="56"/>
                        </a:lnTo>
                        <a:lnTo>
                          <a:pt x="249" y="58"/>
                        </a:lnTo>
                        <a:lnTo>
                          <a:pt x="246" y="57"/>
                        </a:lnTo>
                        <a:lnTo>
                          <a:pt x="244" y="67"/>
                        </a:lnTo>
                        <a:lnTo>
                          <a:pt x="240" y="62"/>
                        </a:lnTo>
                        <a:lnTo>
                          <a:pt x="233" y="71"/>
                        </a:lnTo>
                        <a:lnTo>
                          <a:pt x="233" y="76"/>
                        </a:lnTo>
                        <a:lnTo>
                          <a:pt x="228" y="75"/>
                        </a:lnTo>
                        <a:lnTo>
                          <a:pt x="230" y="83"/>
                        </a:lnTo>
                        <a:lnTo>
                          <a:pt x="223" y="80"/>
                        </a:lnTo>
                        <a:lnTo>
                          <a:pt x="218" y="87"/>
                        </a:lnTo>
                        <a:lnTo>
                          <a:pt x="219" y="88"/>
                        </a:lnTo>
                        <a:lnTo>
                          <a:pt x="221" y="88"/>
                        </a:lnTo>
                        <a:lnTo>
                          <a:pt x="218" y="91"/>
                        </a:lnTo>
                        <a:lnTo>
                          <a:pt x="217" y="97"/>
                        </a:lnTo>
                        <a:lnTo>
                          <a:pt x="221" y="97"/>
                        </a:lnTo>
                        <a:lnTo>
                          <a:pt x="213" y="97"/>
                        </a:lnTo>
                        <a:lnTo>
                          <a:pt x="208" y="97"/>
                        </a:lnTo>
                        <a:lnTo>
                          <a:pt x="205" y="96"/>
                        </a:lnTo>
                        <a:lnTo>
                          <a:pt x="203" y="100"/>
                        </a:lnTo>
                        <a:lnTo>
                          <a:pt x="205" y="107"/>
                        </a:lnTo>
                        <a:lnTo>
                          <a:pt x="202" y="110"/>
                        </a:lnTo>
                        <a:lnTo>
                          <a:pt x="202" y="123"/>
                        </a:lnTo>
                        <a:lnTo>
                          <a:pt x="198" y="111"/>
                        </a:lnTo>
                        <a:lnTo>
                          <a:pt x="193" y="98"/>
                        </a:lnTo>
                        <a:lnTo>
                          <a:pt x="188" y="103"/>
                        </a:lnTo>
                        <a:lnTo>
                          <a:pt x="177" y="117"/>
                        </a:lnTo>
                        <a:lnTo>
                          <a:pt x="177" y="129"/>
                        </a:lnTo>
                        <a:lnTo>
                          <a:pt x="162" y="146"/>
                        </a:lnTo>
                        <a:lnTo>
                          <a:pt x="150" y="152"/>
                        </a:lnTo>
                        <a:lnTo>
                          <a:pt x="139" y="159"/>
                        </a:lnTo>
                        <a:lnTo>
                          <a:pt x="122" y="163"/>
                        </a:lnTo>
                        <a:lnTo>
                          <a:pt x="108" y="167"/>
                        </a:lnTo>
                        <a:lnTo>
                          <a:pt x="94" y="172"/>
                        </a:lnTo>
                        <a:lnTo>
                          <a:pt x="89" y="169"/>
                        </a:lnTo>
                        <a:lnTo>
                          <a:pt x="69" y="183"/>
                        </a:lnTo>
                        <a:lnTo>
                          <a:pt x="48" y="197"/>
                        </a:lnTo>
                        <a:lnTo>
                          <a:pt x="41" y="204"/>
                        </a:lnTo>
                        <a:lnTo>
                          <a:pt x="42" y="192"/>
                        </a:lnTo>
                        <a:lnTo>
                          <a:pt x="35" y="209"/>
                        </a:lnTo>
                        <a:lnTo>
                          <a:pt x="27" y="227"/>
                        </a:lnTo>
                        <a:lnTo>
                          <a:pt x="26" y="243"/>
                        </a:lnTo>
                        <a:lnTo>
                          <a:pt x="27" y="255"/>
                        </a:lnTo>
                        <a:lnTo>
                          <a:pt x="28" y="268"/>
                        </a:lnTo>
                        <a:lnTo>
                          <a:pt x="25" y="270"/>
                        </a:lnTo>
                        <a:lnTo>
                          <a:pt x="24" y="266"/>
                        </a:lnTo>
                        <a:lnTo>
                          <a:pt x="20" y="258"/>
                        </a:lnTo>
                        <a:lnTo>
                          <a:pt x="21" y="275"/>
                        </a:lnTo>
                        <a:lnTo>
                          <a:pt x="17" y="268"/>
                        </a:lnTo>
                        <a:lnTo>
                          <a:pt x="16" y="267"/>
                        </a:lnTo>
                        <a:lnTo>
                          <a:pt x="18" y="284"/>
                        </a:lnTo>
                        <a:lnTo>
                          <a:pt x="20" y="300"/>
                        </a:lnTo>
                        <a:lnTo>
                          <a:pt x="22" y="315"/>
                        </a:lnTo>
                        <a:lnTo>
                          <a:pt x="24" y="330"/>
                        </a:lnTo>
                        <a:lnTo>
                          <a:pt x="23" y="343"/>
                        </a:lnTo>
                        <a:lnTo>
                          <a:pt x="21" y="356"/>
                        </a:lnTo>
                        <a:lnTo>
                          <a:pt x="20" y="367"/>
                        </a:lnTo>
                        <a:lnTo>
                          <a:pt x="18" y="380"/>
                        </a:lnTo>
                        <a:lnTo>
                          <a:pt x="7" y="399"/>
                        </a:lnTo>
                        <a:lnTo>
                          <a:pt x="1" y="400"/>
                        </a:lnTo>
                        <a:lnTo>
                          <a:pt x="0" y="410"/>
                        </a:lnTo>
                        <a:lnTo>
                          <a:pt x="10" y="417"/>
                        </a:lnTo>
                        <a:lnTo>
                          <a:pt x="20" y="423"/>
                        </a:lnTo>
                        <a:lnTo>
                          <a:pt x="39" y="421"/>
                        </a:lnTo>
                        <a:lnTo>
                          <a:pt x="57" y="415"/>
                        </a:lnTo>
                        <a:lnTo>
                          <a:pt x="61" y="411"/>
                        </a:lnTo>
                        <a:lnTo>
                          <a:pt x="69" y="405"/>
                        </a:lnTo>
                        <a:lnTo>
                          <a:pt x="86" y="404"/>
                        </a:lnTo>
                        <a:lnTo>
                          <a:pt x="102" y="404"/>
                        </a:lnTo>
                        <a:lnTo>
                          <a:pt x="123" y="403"/>
                        </a:lnTo>
                        <a:lnTo>
                          <a:pt x="138" y="389"/>
                        </a:lnTo>
                        <a:lnTo>
                          <a:pt x="156" y="382"/>
                        </a:lnTo>
                        <a:lnTo>
                          <a:pt x="175" y="375"/>
                        </a:lnTo>
                        <a:lnTo>
                          <a:pt x="194" y="371"/>
                        </a:lnTo>
                        <a:lnTo>
                          <a:pt x="213" y="367"/>
                        </a:lnTo>
                        <a:lnTo>
                          <a:pt x="231" y="364"/>
                        </a:lnTo>
                        <a:lnTo>
                          <a:pt x="250" y="362"/>
                        </a:lnTo>
                        <a:lnTo>
                          <a:pt x="260" y="365"/>
                        </a:lnTo>
                        <a:lnTo>
                          <a:pt x="281" y="373"/>
                        </a:lnTo>
                        <a:lnTo>
                          <a:pt x="285" y="378"/>
                        </a:lnTo>
                        <a:lnTo>
                          <a:pt x="286" y="382"/>
                        </a:lnTo>
                        <a:lnTo>
                          <a:pt x="289" y="390"/>
                        </a:lnTo>
                        <a:lnTo>
                          <a:pt x="291" y="402"/>
                        </a:lnTo>
                        <a:lnTo>
                          <a:pt x="292" y="414"/>
                        </a:lnTo>
                        <a:lnTo>
                          <a:pt x="289" y="414"/>
                        </a:lnTo>
                        <a:lnTo>
                          <a:pt x="296" y="420"/>
                        </a:lnTo>
                        <a:lnTo>
                          <a:pt x="299" y="418"/>
                        </a:lnTo>
                        <a:lnTo>
                          <a:pt x="316" y="402"/>
                        </a:lnTo>
                        <a:lnTo>
                          <a:pt x="334" y="389"/>
                        </a:lnTo>
                        <a:lnTo>
                          <a:pt x="341" y="379"/>
                        </a:lnTo>
                        <a:lnTo>
                          <a:pt x="337" y="393"/>
                        </a:lnTo>
                        <a:lnTo>
                          <a:pt x="326" y="407"/>
                        </a:lnTo>
                        <a:lnTo>
                          <a:pt x="316" y="420"/>
                        </a:lnTo>
                        <a:lnTo>
                          <a:pt x="309" y="425"/>
                        </a:lnTo>
                        <a:lnTo>
                          <a:pt x="320" y="425"/>
                        </a:lnTo>
                        <a:lnTo>
                          <a:pt x="333" y="409"/>
                        </a:lnTo>
                        <a:lnTo>
                          <a:pt x="337" y="418"/>
                        </a:lnTo>
                        <a:lnTo>
                          <a:pt x="324" y="431"/>
                        </a:lnTo>
                        <a:lnTo>
                          <a:pt x="333" y="431"/>
                        </a:lnTo>
                        <a:lnTo>
                          <a:pt x="336" y="432"/>
                        </a:lnTo>
                        <a:lnTo>
                          <a:pt x="339" y="439"/>
                        </a:lnTo>
                        <a:lnTo>
                          <a:pt x="333" y="455"/>
                        </a:lnTo>
                        <a:lnTo>
                          <a:pt x="335" y="473"/>
                        </a:lnTo>
                        <a:lnTo>
                          <a:pt x="349" y="480"/>
                        </a:lnTo>
                        <a:lnTo>
                          <a:pt x="359" y="483"/>
                        </a:lnTo>
                        <a:lnTo>
                          <a:pt x="370" y="487"/>
                        </a:lnTo>
                        <a:lnTo>
                          <a:pt x="391" y="479"/>
                        </a:lnTo>
                        <a:lnTo>
                          <a:pt x="390" y="477"/>
                        </a:lnTo>
                        <a:lnTo>
                          <a:pt x="400" y="472"/>
                        </a:lnTo>
                        <a:lnTo>
                          <a:pt x="394" y="480"/>
                        </a:lnTo>
                        <a:lnTo>
                          <a:pt x="397" y="481"/>
                        </a:lnTo>
                        <a:lnTo>
                          <a:pt x="403" y="481"/>
                        </a:lnTo>
                        <a:lnTo>
                          <a:pt x="405" y="490"/>
                        </a:lnTo>
                        <a:lnTo>
                          <a:pt x="409" y="493"/>
                        </a:lnTo>
                        <a:lnTo>
                          <a:pt x="413" y="486"/>
                        </a:lnTo>
                        <a:lnTo>
                          <a:pt x="442" y="472"/>
                        </a:lnTo>
                        <a:lnTo>
                          <a:pt x="456" y="471"/>
                        </a:lnTo>
                        <a:lnTo>
                          <a:pt x="474" y="465"/>
                        </a:lnTo>
                        <a:lnTo>
                          <a:pt x="480" y="456"/>
                        </a:lnTo>
                        <a:lnTo>
                          <a:pt x="496" y="438"/>
                        </a:lnTo>
                        <a:lnTo>
                          <a:pt x="512" y="421"/>
                        </a:lnTo>
                        <a:lnTo>
                          <a:pt x="526" y="402"/>
                        </a:lnTo>
                        <a:lnTo>
                          <a:pt x="533" y="397"/>
                        </a:lnTo>
                        <a:lnTo>
                          <a:pt x="550" y="382"/>
                        </a:lnTo>
                        <a:lnTo>
                          <a:pt x="556" y="378"/>
                        </a:lnTo>
                        <a:lnTo>
                          <a:pt x="568" y="362"/>
                        </a:lnTo>
                        <a:lnTo>
                          <a:pt x="581" y="346"/>
                        </a:lnTo>
                        <a:lnTo>
                          <a:pt x="592" y="330"/>
                        </a:lnTo>
                        <a:lnTo>
                          <a:pt x="602" y="314"/>
                        </a:lnTo>
                        <a:lnTo>
                          <a:pt x="602" y="301"/>
                        </a:lnTo>
                        <a:lnTo>
                          <a:pt x="603" y="289"/>
                        </a:lnTo>
                        <a:lnTo>
                          <a:pt x="607" y="275"/>
                        </a:lnTo>
                        <a:lnTo>
                          <a:pt x="611" y="262"/>
                        </a:lnTo>
                        <a:lnTo>
                          <a:pt x="610" y="251"/>
                        </a:lnTo>
                        <a:lnTo>
                          <a:pt x="603" y="241"/>
                        </a:lnTo>
                        <a:lnTo>
                          <a:pt x="598" y="232"/>
                        </a:lnTo>
                        <a:lnTo>
                          <a:pt x="588" y="222"/>
                        </a:lnTo>
                        <a:lnTo>
                          <a:pt x="592" y="202"/>
                        </a:lnTo>
                        <a:lnTo>
                          <a:pt x="589" y="205"/>
                        </a:lnTo>
                        <a:lnTo>
                          <a:pt x="582" y="198"/>
                        </a:lnTo>
                        <a:lnTo>
                          <a:pt x="581" y="206"/>
                        </a:lnTo>
                        <a:lnTo>
                          <a:pt x="576" y="201"/>
                        </a:lnTo>
                        <a:lnTo>
                          <a:pt x="576" y="187"/>
                        </a:lnTo>
                        <a:lnTo>
                          <a:pt x="570" y="173"/>
                        </a:lnTo>
                        <a:lnTo>
                          <a:pt x="571" y="168"/>
                        </a:lnTo>
                        <a:lnTo>
                          <a:pt x="568" y="163"/>
                        </a:lnTo>
                        <a:lnTo>
                          <a:pt x="556" y="152"/>
                        </a:lnTo>
                        <a:lnTo>
                          <a:pt x="540" y="140"/>
                        </a:lnTo>
                        <a:lnTo>
                          <a:pt x="540" y="122"/>
                        </a:lnTo>
                        <a:lnTo>
                          <a:pt x="539" y="106"/>
                        </a:lnTo>
                        <a:lnTo>
                          <a:pt x="537" y="93"/>
                        </a:lnTo>
                        <a:lnTo>
                          <a:pt x="538" y="77"/>
                        </a:lnTo>
                        <a:lnTo>
                          <a:pt x="536" y="70"/>
                        </a:lnTo>
                        <a:lnTo>
                          <a:pt x="527" y="60"/>
                        </a:lnTo>
                        <a:lnTo>
                          <a:pt x="517" y="62"/>
                        </a:lnTo>
                        <a:lnTo>
                          <a:pt x="516" y="51"/>
                        </a:lnTo>
                        <a:lnTo>
                          <a:pt x="515" y="38"/>
                        </a:lnTo>
                        <a:lnTo>
                          <a:pt x="513" y="23"/>
                        </a:lnTo>
                        <a:lnTo>
                          <a:pt x="509" y="13"/>
                        </a:lnTo>
                        <a:lnTo>
                          <a:pt x="506" y="4"/>
                        </a:lnTo>
                        <a:lnTo>
                          <a:pt x="505" y="0"/>
                        </a:lnTo>
                        <a:lnTo>
                          <a:pt x="496" y="14"/>
                        </a:lnTo>
                        <a:lnTo>
                          <a:pt x="493" y="22"/>
                        </a:lnTo>
                        <a:lnTo>
                          <a:pt x="490" y="31"/>
                        </a:lnTo>
                        <a:lnTo>
                          <a:pt x="492" y="32"/>
                        </a:lnTo>
                        <a:lnTo>
                          <a:pt x="491" y="35"/>
                        </a:lnTo>
                        <a:lnTo>
                          <a:pt x="487" y="41"/>
                        </a:lnTo>
                        <a:lnTo>
                          <a:pt x="487" y="49"/>
                        </a:lnTo>
                        <a:lnTo>
                          <a:pt x="485" y="49"/>
                        </a:lnTo>
                        <a:lnTo>
                          <a:pt x="482" y="62"/>
                        </a:lnTo>
                        <a:lnTo>
                          <a:pt x="481" y="77"/>
                        </a:lnTo>
                        <a:lnTo>
                          <a:pt x="471" y="97"/>
                        </a:lnTo>
                        <a:lnTo>
                          <a:pt x="460" y="117"/>
                        </a:lnTo>
                        <a:lnTo>
                          <a:pt x="448" y="119"/>
                        </a:lnTo>
                        <a:lnTo>
                          <a:pt x="437" y="111"/>
                        </a:lnTo>
                        <a:lnTo>
                          <a:pt x="421" y="100"/>
                        </a:lnTo>
                        <a:lnTo>
                          <a:pt x="405" y="89"/>
                        </a:lnTo>
                        <a:lnTo>
                          <a:pt x="397" y="79"/>
                        </a:lnTo>
                        <a:lnTo>
                          <a:pt x="388" y="69"/>
                        </a:lnTo>
                        <a:lnTo>
                          <a:pt x="398" y="52"/>
                        </a:lnTo>
                        <a:lnTo>
                          <a:pt x="403" y="42"/>
                        </a:lnTo>
                        <a:lnTo>
                          <a:pt x="405" y="43"/>
                        </a:lnTo>
                        <a:lnTo>
                          <a:pt x="410" y="38"/>
                        </a:lnTo>
                        <a:lnTo>
                          <a:pt x="417" y="27"/>
                        </a:lnTo>
                        <a:lnTo>
                          <a:pt x="410" y="22"/>
                        </a:lnTo>
                        <a:lnTo>
                          <a:pt x="403" y="29"/>
                        </a:lnTo>
                        <a:lnTo>
                          <a:pt x="402" y="25"/>
                        </a:lnTo>
                        <a:lnTo>
                          <a:pt x="398" y="25"/>
                        </a:lnTo>
                        <a:lnTo>
                          <a:pt x="400" y="22"/>
                        </a:lnTo>
                        <a:lnTo>
                          <a:pt x="386" y="25"/>
                        </a:lnTo>
                        <a:lnTo>
                          <a:pt x="375" y="23"/>
                        </a:lnTo>
                        <a:lnTo>
                          <a:pt x="368" y="19"/>
                        </a:lnTo>
                        <a:lnTo>
                          <a:pt x="358"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61" name="Group 197"/>
                <p:cNvGrpSpPr>
                  <a:grpSpLocks noChangeAspect="1"/>
                </p:cNvGrpSpPr>
                <p:nvPr/>
              </p:nvGrpSpPr>
              <p:grpSpPr bwMode="auto">
                <a:xfrm>
                  <a:off x="5201" y="3559"/>
                  <a:ext cx="594" cy="278"/>
                  <a:chOff x="5201" y="3559"/>
                  <a:chExt cx="594" cy="278"/>
                </a:xfrm>
                <a:grpFill/>
              </p:grpSpPr>
              <p:sp>
                <p:nvSpPr>
                  <p:cNvPr id="480" name="Freeform 198"/>
                  <p:cNvSpPr>
                    <a:spLocks noChangeAspect="1"/>
                  </p:cNvSpPr>
                  <p:nvPr/>
                </p:nvSpPr>
                <p:spPr bwMode="auto">
                  <a:xfrm>
                    <a:off x="5201" y="3645"/>
                    <a:ext cx="79" cy="63"/>
                  </a:xfrm>
                  <a:custGeom>
                    <a:avLst/>
                    <a:gdLst>
                      <a:gd name="T0" fmla="*/ 95 w 60"/>
                      <a:gd name="T1" fmla="*/ 139 h 48"/>
                      <a:gd name="T2" fmla="*/ 32 w 60"/>
                      <a:gd name="T3" fmla="*/ 188 h 48"/>
                      <a:gd name="T4" fmla="*/ 0 w 60"/>
                      <a:gd name="T5" fmla="*/ 165 h 48"/>
                      <a:gd name="T6" fmla="*/ 1 w 60"/>
                      <a:gd name="T7" fmla="*/ 165 h 48"/>
                      <a:gd name="T8" fmla="*/ 0 w 60"/>
                      <a:gd name="T9" fmla="*/ 101 h 48"/>
                      <a:gd name="T10" fmla="*/ 9 w 60"/>
                      <a:gd name="T11" fmla="*/ 96 h 48"/>
                      <a:gd name="T12" fmla="*/ 16 w 60"/>
                      <a:gd name="T13" fmla="*/ 101 h 48"/>
                      <a:gd name="T14" fmla="*/ 28 w 60"/>
                      <a:gd name="T15" fmla="*/ 59 h 48"/>
                      <a:gd name="T16" fmla="*/ 37 w 60"/>
                      <a:gd name="T17" fmla="*/ 9 h 48"/>
                      <a:gd name="T18" fmla="*/ 50 w 60"/>
                      <a:gd name="T19" fmla="*/ 0 h 48"/>
                      <a:gd name="T20" fmla="*/ 103 w 60"/>
                      <a:gd name="T21" fmla="*/ 16 h 48"/>
                      <a:gd name="T22" fmla="*/ 151 w 60"/>
                      <a:gd name="T23" fmla="*/ 37 h 48"/>
                      <a:gd name="T24" fmla="*/ 165 w 60"/>
                      <a:gd name="T25" fmla="*/ 12 h 48"/>
                      <a:gd name="T26" fmla="*/ 237 w 60"/>
                      <a:gd name="T27" fmla="*/ 1 h 48"/>
                      <a:gd name="T28" fmla="*/ 187 w 60"/>
                      <a:gd name="T29" fmla="*/ 88 h 48"/>
                      <a:gd name="T30" fmla="*/ 174 w 60"/>
                      <a:gd name="T31" fmla="*/ 87 h 48"/>
                      <a:gd name="T32" fmla="*/ 108 w 60"/>
                      <a:gd name="T33" fmla="*/ 159 h 48"/>
                      <a:gd name="T34" fmla="*/ 115 w 60"/>
                      <a:gd name="T35" fmla="*/ 150 h 48"/>
                      <a:gd name="T36" fmla="*/ 103 w 60"/>
                      <a:gd name="T37" fmla="*/ 144 h 48"/>
                      <a:gd name="T38" fmla="*/ 95 w 60"/>
                      <a:gd name="T39" fmla="*/ 139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48"/>
                      <a:gd name="T62" fmla="*/ 60 w 60"/>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48">
                        <a:moveTo>
                          <a:pt x="24" y="36"/>
                        </a:moveTo>
                        <a:lnTo>
                          <a:pt x="8" y="48"/>
                        </a:lnTo>
                        <a:lnTo>
                          <a:pt x="0" y="43"/>
                        </a:lnTo>
                        <a:lnTo>
                          <a:pt x="1" y="43"/>
                        </a:lnTo>
                        <a:lnTo>
                          <a:pt x="0" y="26"/>
                        </a:lnTo>
                        <a:lnTo>
                          <a:pt x="2" y="25"/>
                        </a:lnTo>
                        <a:lnTo>
                          <a:pt x="4" y="26"/>
                        </a:lnTo>
                        <a:lnTo>
                          <a:pt x="7" y="15"/>
                        </a:lnTo>
                        <a:lnTo>
                          <a:pt x="9" y="2"/>
                        </a:lnTo>
                        <a:lnTo>
                          <a:pt x="13" y="0"/>
                        </a:lnTo>
                        <a:lnTo>
                          <a:pt x="26" y="4"/>
                        </a:lnTo>
                        <a:lnTo>
                          <a:pt x="38" y="9"/>
                        </a:lnTo>
                        <a:lnTo>
                          <a:pt x="42" y="3"/>
                        </a:lnTo>
                        <a:lnTo>
                          <a:pt x="60" y="1"/>
                        </a:lnTo>
                        <a:lnTo>
                          <a:pt x="47" y="23"/>
                        </a:lnTo>
                        <a:lnTo>
                          <a:pt x="44" y="22"/>
                        </a:lnTo>
                        <a:lnTo>
                          <a:pt x="27" y="40"/>
                        </a:lnTo>
                        <a:lnTo>
                          <a:pt x="29" y="38"/>
                        </a:lnTo>
                        <a:lnTo>
                          <a:pt x="26" y="37"/>
                        </a:lnTo>
                        <a:lnTo>
                          <a:pt x="24" y="3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1" name="Freeform 199"/>
                  <p:cNvSpPr>
                    <a:spLocks noChangeAspect="1"/>
                  </p:cNvSpPr>
                  <p:nvPr/>
                </p:nvSpPr>
                <p:spPr bwMode="auto">
                  <a:xfrm>
                    <a:off x="5436" y="3699"/>
                    <a:ext cx="226" cy="138"/>
                  </a:xfrm>
                  <a:custGeom>
                    <a:avLst/>
                    <a:gdLst>
                      <a:gd name="T0" fmla="*/ 427 w 173"/>
                      <a:gd name="T1" fmla="*/ 219 h 105"/>
                      <a:gd name="T2" fmla="*/ 401 w 173"/>
                      <a:gd name="T3" fmla="*/ 180 h 105"/>
                      <a:gd name="T4" fmla="*/ 400 w 173"/>
                      <a:gd name="T5" fmla="*/ 177 h 105"/>
                      <a:gd name="T6" fmla="*/ 380 w 173"/>
                      <a:gd name="T7" fmla="*/ 188 h 105"/>
                      <a:gd name="T8" fmla="*/ 408 w 173"/>
                      <a:gd name="T9" fmla="*/ 226 h 105"/>
                      <a:gd name="T10" fmla="*/ 358 w 173"/>
                      <a:gd name="T11" fmla="*/ 238 h 105"/>
                      <a:gd name="T12" fmla="*/ 327 w 173"/>
                      <a:gd name="T13" fmla="*/ 241 h 105"/>
                      <a:gd name="T14" fmla="*/ 321 w 173"/>
                      <a:gd name="T15" fmla="*/ 273 h 105"/>
                      <a:gd name="T16" fmla="*/ 300 w 173"/>
                      <a:gd name="T17" fmla="*/ 296 h 105"/>
                      <a:gd name="T18" fmla="*/ 297 w 173"/>
                      <a:gd name="T19" fmla="*/ 297 h 105"/>
                      <a:gd name="T20" fmla="*/ 225 w 173"/>
                      <a:gd name="T21" fmla="*/ 359 h 105"/>
                      <a:gd name="T22" fmla="*/ 89 w 173"/>
                      <a:gd name="T23" fmla="*/ 411 h 105"/>
                      <a:gd name="T24" fmla="*/ 68 w 173"/>
                      <a:gd name="T25" fmla="*/ 400 h 105"/>
                      <a:gd name="T26" fmla="*/ 22 w 173"/>
                      <a:gd name="T27" fmla="*/ 389 h 105"/>
                      <a:gd name="T28" fmla="*/ 1 w 173"/>
                      <a:gd name="T29" fmla="*/ 377 h 105"/>
                      <a:gd name="T30" fmla="*/ 9 w 173"/>
                      <a:gd name="T31" fmla="*/ 373 h 105"/>
                      <a:gd name="T32" fmla="*/ 0 w 173"/>
                      <a:gd name="T33" fmla="*/ 369 h 105"/>
                      <a:gd name="T34" fmla="*/ 27 w 173"/>
                      <a:gd name="T35" fmla="*/ 346 h 105"/>
                      <a:gd name="T36" fmla="*/ 38 w 173"/>
                      <a:gd name="T37" fmla="*/ 339 h 105"/>
                      <a:gd name="T38" fmla="*/ 60 w 173"/>
                      <a:gd name="T39" fmla="*/ 325 h 105"/>
                      <a:gd name="T40" fmla="*/ 65 w 173"/>
                      <a:gd name="T41" fmla="*/ 330 h 105"/>
                      <a:gd name="T42" fmla="*/ 88 w 173"/>
                      <a:gd name="T43" fmla="*/ 297 h 105"/>
                      <a:gd name="T44" fmla="*/ 111 w 173"/>
                      <a:gd name="T45" fmla="*/ 288 h 105"/>
                      <a:gd name="T46" fmla="*/ 140 w 173"/>
                      <a:gd name="T47" fmla="*/ 275 h 105"/>
                      <a:gd name="T48" fmla="*/ 212 w 173"/>
                      <a:gd name="T49" fmla="*/ 233 h 105"/>
                      <a:gd name="T50" fmla="*/ 246 w 173"/>
                      <a:gd name="T51" fmla="*/ 226 h 105"/>
                      <a:gd name="T52" fmla="*/ 350 w 173"/>
                      <a:gd name="T53" fmla="*/ 177 h 105"/>
                      <a:gd name="T54" fmla="*/ 397 w 173"/>
                      <a:gd name="T55" fmla="*/ 159 h 105"/>
                      <a:gd name="T56" fmla="*/ 459 w 173"/>
                      <a:gd name="T57" fmla="*/ 116 h 105"/>
                      <a:gd name="T58" fmla="*/ 444 w 173"/>
                      <a:gd name="T59" fmla="*/ 116 h 105"/>
                      <a:gd name="T60" fmla="*/ 486 w 173"/>
                      <a:gd name="T61" fmla="*/ 84 h 105"/>
                      <a:gd name="T62" fmla="*/ 592 w 173"/>
                      <a:gd name="T63" fmla="*/ 1 h 105"/>
                      <a:gd name="T64" fmla="*/ 619 w 173"/>
                      <a:gd name="T65" fmla="*/ 0 h 105"/>
                      <a:gd name="T66" fmla="*/ 597 w 173"/>
                      <a:gd name="T67" fmla="*/ 16 h 105"/>
                      <a:gd name="T68" fmla="*/ 589 w 173"/>
                      <a:gd name="T69" fmla="*/ 42 h 105"/>
                      <a:gd name="T70" fmla="*/ 647 w 173"/>
                      <a:gd name="T71" fmla="*/ 28 h 105"/>
                      <a:gd name="T72" fmla="*/ 635 w 173"/>
                      <a:gd name="T73" fmla="*/ 38 h 105"/>
                      <a:gd name="T74" fmla="*/ 645 w 173"/>
                      <a:gd name="T75" fmla="*/ 42 h 105"/>
                      <a:gd name="T76" fmla="*/ 639 w 173"/>
                      <a:gd name="T77" fmla="*/ 49 h 105"/>
                      <a:gd name="T78" fmla="*/ 657 w 173"/>
                      <a:gd name="T79" fmla="*/ 49 h 105"/>
                      <a:gd name="T80" fmla="*/ 628 w 173"/>
                      <a:gd name="T81" fmla="*/ 78 h 105"/>
                      <a:gd name="T82" fmla="*/ 558 w 173"/>
                      <a:gd name="T83" fmla="*/ 122 h 105"/>
                      <a:gd name="T84" fmla="*/ 486 w 173"/>
                      <a:gd name="T85" fmla="*/ 172 h 105"/>
                      <a:gd name="T86" fmla="*/ 449 w 173"/>
                      <a:gd name="T87" fmla="*/ 188 h 105"/>
                      <a:gd name="T88" fmla="*/ 449 w 173"/>
                      <a:gd name="T89" fmla="*/ 200 h 105"/>
                      <a:gd name="T90" fmla="*/ 427 w 173"/>
                      <a:gd name="T91" fmla="*/ 197 h 105"/>
                      <a:gd name="T92" fmla="*/ 445 w 173"/>
                      <a:gd name="T93" fmla="*/ 209 h 105"/>
                      <a:gd name="T94" fmla="*/ 449 w 173"/>
                      <a:gd name="T95" fmla="*/ 225 h 105"/>
                      <a:gd name="T96" fmla="*/ 427 w 173"/>
                      <a:gd name="T97" fmla="*/ 219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105"/>
                      <a:gd name="T149" fmla="*/ 173 w 173"/>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105">
                        <a:moveTo>
                          <a:pt x="112" y="56"/>
                        </a:moveTo>
                        <a:lnTo>
                          <a:pt x="106" y="46"/>
                        </a:lnTo>
                        <a:lnTo>
                          <a:pt x="105" y="45"/>
                        </a:lnTo>
                        <a:lnTo>
                          <a:pt x="100" y="48"/>
                        </a:lnTo>
                        <a:lnTo>
                          <a:pt x="107" y="58"/>
                        </a:lnTo>
                        <a:lnTo>
                          <a:pt x="94" y="61"/>
                        </a:lnTo>
                        <a:lnTo>
                          <a:pt x="86" y="62"/>
                        </a:lnTo>
                        <a:lnTo>
                          <a:pt x="84" y="69"/>
                        </a:lnTo>
                        <a:lnTo>
                          <a:pt x="79" y="75"/>
                        </a:lnTo>
                        <a:lnTo>
                          <a:pt x="78" y="76"/>
                        </a:lnTo>
                        <a:lnTo>
                          <a:pt x="59" y="91"/>
                        </a:lnTo>
                        <a:lnTo>
                          <a:pt x="24" y="105"/>
                        </a:lnTo>
                        <a:lnTo>
                          <a:pt x="18" y="102"/>
                        </a:lnTo>
                        <a:lnTo>
                          <a:pt x="6" y="99"/>
                        </a:lnTo>
                        <a:lnTo>
                          <a:pt x="1" y="96"/>
                        </a:lnTo>
                        <a:lnTo>
                          <a:pt x="2" y="95"/>
                        </a:lnTo>
                        <a:lnTo>
                          <a:pt x="0" y="94"/>
                        </a:lnTo>
                        <a:lnTo>
                          <a:pt x="7" y="88"/>
                        </a:lnTo>
                        <a:lnTo>
                          <a:pt x="10" y="86"/>
                        </a:lnTo>
                        <a:lnTo>
                          <a:pt x="16" y="83"/>
                        </a:lnTo>
                        <a:lnTo>
                          <a:pt x="17" y="84"/>
                        </a:lnTo>
                        <a:lnTo>
                          <a:pt x="23" y="76"/>
                        </a:lnTo>
                        <a:lnTo>
                          <a:pt x="29" y="74"/>
                        </a:lnTo>
                        <a:lnTo>
                          <a:pt x="37" y="70"/>
                        </a:lnTo>
                        <a:lnTo>
                          <a:pt x="56" y="59"/>
                        </a:lnTo>
                        <a:lnTo>
                          <a:pt x="64" y="58"/>
                        </a:lnTo>
                        <a:lnTo>
                          <a:pt x="92" y="45"/>
                        </a:lnTo>
                        <a:lnTo>
                          <a:pt x="104" y="40"/>
                        </a:lnTo>
                        <a:lnTo>
                          <a:pt x="121" y="30"/>
                        </a:lnTo>
                        <a:lnTo>
                          <a:pt x="116" y="30"/>
                        </a:lnTo>
                        <a:lnTo>
                          <a:pt x="128" y="21"/>
                        </a:lnTo>
                        <a:lnTo>
                          <a:pt x="156" y="1"/>
                        </a:lnTo>
                        <a:lnTo>
                          <a:pt x="163" y="0"/>
                        </a:lnTo>
                        <a:lnTo>
                          <a:pt x="157" y="4"/>
                        </a:lnTo>
                        <a:lnTo>
                          <a:pt x="155" y="11"/>
                        </a:lnTo>
                        <a:lnTo>
                          <a:pt x="170" y="7"/>
                        </a:lnTo>
                        <a:lnTo>
                          <a:pt x="167" y="10"/>
                        </a:lnTo>
                        <a:lnTo>
                          <a:pt x="169" y="11"/>
                        </a:lnTo>
                        <a:lnTo>
                          <a:pt x="168" y="12"/>
                        </a:lnTo>
                        <a:lnTo>
                          <a:pt x="173" y="12"/>
                        </a:lnTo>
                        <a:lnTo>
                          <a:pt x="165" y="20"/>
                        </a:lnTo>
                        <a:lnTo>
                          <a:pt x="146" y="31"/>
                        </a:lnTo>
                        <a:lnTo>
                          <a:pt x="128" y="44"/>
                        </a:lnTo>
                        <a:lnTo>
                          <a:pt x="118" y="48"/>
                        </a:lnTo>
                        <a:lnTo>
                          <a:pt x="118" y="51"/>
                        </a:lnTo>
                        <a:lnTo>
                          <a:pt x="112" y="50"/>
                        </a:lnTo>
                        <a:lnTo>
                          <a:pt x="117" y="53"/>
                        </a:lnTo>
                        <a:lnTo>
                          <a:pt x="118" y="57"/>
                        </a:lnTo>
                        <a:lnTo>
                          <a:pt x="112" y="5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82" name="Freeform 200"/>
                  <p:cNvSpPr>
                    <a:spLocks noChangeAspect="1"/>
                  </p:cNvSpPr>
                  <p:nvPr/>
                </p:nvSpPr>
                <p:spPr bwMode="auto">
                  <a:xfrm>
                    <a:off x="5666" y="3559"/>
                    <a:ext cx="129" cy="165"/>
                  </a:xfrm>
                  <a:custGeom>
                    <a:avLst/>
                    <a:gdLst>
                      <a:gd name="T0" fmla="*/ 46 w 99"/>
                      <a:gd name="T1" fmla="*/ 338 h 125"/>
                      <a:gd name="T2" fmla="*/ 66 w 99"/>
                      <a:gd name="T3" fmla="*/ 368 h 125"/>
                      <a:gd name="T4" fmla="*/ 85 w 99"/>
                      <a:gd name="T5" fmla="*/ 401 h 125"/>
                      <a:gd name="T6" fmla="*/ 0 w 99"/>
                      <a:gd name="T7" fmla="*/ 480 h 125"/>
                      <a:gd name="T8" fmla="*/ 21 w 99"/>
                      <a:gd name="T9" fmla="*/ 502 h 125"/>
                      <a:gd name="T10" fmla="*/ 95 w 99"/>
                      <a:gd name="T11" fmla="*/ 447 h 125"/>
                      <a:gd name="T12" fmla="*/ 173 w 99"/>
                      <a:gd name="T13" fmla="*/ 397 h 125"/>
                      <a:gd name="T14" fmla="*/ 212 w 99"/>
                      <a:gd name="T15" fmla="*/ 339 h 125"/>
                      <a:gd name="T16" fmla="*/ 275 w 99"/>
                      <a:gd name="T17" fmla="*/ 329 h 125"/>
                      <a:gd name="T18" fmla="*/ 301 w 99"/>
                      <a:gd name="T19" fmla="*/ 296 h 125"/>
                      <a:gd name="T20" fmla="*/ 371 w 99"/>
                      <a:gd name="T21" fmla="*/ 228 h 125"/>
                      <a:gd name="T22" fmla="*/ 364 w 99"/>
                      <a:gd name="T23" fmla="*/ 222 h 125"/>
                      <a:gd name="T24" fmla="*/ 306 w 99"/>
                      <a:gd name="T25" fmla="*/ 246 h 125"/>
                      <a:gd name="T26" fmla="*/ 246 w 99"/>
                      <a:gd name="T27" fmla="*/ 216 h 125"/>
                      <a:gd name="T28" fmla="*/ 258 w 99"/>
                      <a:gd name="T29" fmla="*/ 145 h 125"/>
                      <a:gd name="T30" fmla="*/ 235 w 99"/>
                      <a:gd name="T31" fmla="*/ 186 h 125"/>
                      <a:gd name="T32" fmla="*/ 207 w 99"/>
                      <a:gd name="T33" fmla="*/ 168 h 125"/>
                      <a:gd name="T34" fmla="*/ 219 w 99"/>
                      <a:gd name="T35" fmla="*/ 145 h 125"/>
                      <a:gd name="T36" fmla="*/ 228 w 99"/>
                      <a:gd name="T37" fmla="*/ 92 h 125"/>
                      <a:gd name="T38" fmla="*/ 248 w 99"/>
                      <a:gd name="T39" fmla="*/ 59 h 125"/>
                      <a:gd name="T40" fmla="*/ 235 w 99"/>
                      <a:gd name="T41" fmla="*/ 59 h 125"/>
                      <a:gd name="T42" fmla="*/ 211 w 99"/>
                      <a:gd name="T43" fmla="*/ 34 h 125"/>
                      <a:gd name="T44" fmla="*/ 198 w 99"/>
                      <a:gd name="T45" fmla="*/ 9 h 125"/>
                      <a:gd name="T46" fmla="*/ 198 w 99"/>
                      <a:gd name="T47" fmla="*/ 0 h 125"/>
                      <a:gd name="T48" fmla="*/ 190 w 99"/>
                      <a:gd name="T49" fmla="*/ 49 h 125"/>
                      <a:gd name="T50" fmla="*/ 198 w 99"/>
                      <a:gd name="T51" fmla="*/ 73 h 125"/>
                      <a:gd name="T52" fmla="*/ 189 w 99"/>
                      <a:gd name="T53" fmla="*/ 136 h 125"/>
                      <a:gd name="T54" fmla="*/ 197 w 99"/>
                      <a:gd name="T55" fmla="*/ 110 h 125"/>
                      <a:gd name="T56" fmla="*/ 202 w 99"/>
                      <a:gd name="T57" fmla="*/ 121 h 125"/>
                      <a:gd name="T58" fmla="*/ 202 w 99"/>
                      <a:gd name="T59" fmla="*/ 135 h 125"/>
                      <a:gd name="T60" fmla="*/ 197 w 99"/>
                      <a:gd name="T61" fmla="*/ 150 h 125"/>
                      <a:gd name="T62" fmla="*/ 184 w 99"/>
                      <a:gd name="T63" fmla="*/ 180 h 125"/>
                      <a:gd name="T64" fmla="*/ 202 w 99"/>
                      <a:gd name="T65" fmla="*/ 173 h 125"/>
                      <a:gd name="T66" fmla="*/ 189 w 99"/>
                      <a:gd name="T67" fmla="*/ 191 h 125"/>
                      <a:gd name="T68" fmla="*/ 173 w 99"/>
                      <a:gd name="T69" fmla="*/ 222 h 125"/>
                      <a:gd name="T70" fmla="*/ 116 w 99"/>
                      <a:gd name="T71" fmla="*/ 296 h 125"/>
                      <a:gd name="T72" fmla="*/ 46 w 99"/>
                      <a:gd name="T73" fmla="*/ 338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25"/>
                      <a:gd name="T113" fmla="*/ 99 w 99"/>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25">
                        <a:moveTo>
                          <a:pt x="12" y="84"/>
                        </a:moveTo>
                        <a:lnTo>
                          <a:pt x="18" y="92"/>
                        </a:lnTo>
                        <a:lnTo>
                          <a:pt x="22" y="100"/>
                        </a:lnTo>
                        <a:lnTo>
                          <a:pt x="0" y="120"/>
                        </a:lnTo>
                        <a:lnTo>
                          <a:pt x="5" y="125"/>
                        </a:lnTo>
                        <a:lnTo>
                          <a:pt x="25" y="112"/>
                        </a:lnTo>
                        <a:lnTo>
                          <a:pt x="46" y="99"/>
                        </a:lnTo>
                        <a:lnTo>
                          <a:pt x="57" y="85"/>
                        </a:lnTo>
                        <a:lnTo>
                          <a:pt x="73" y="82"/>
                        </a:lnTo>
                        <a:lnTo>
                          <a:pt x="80" y="74"/>
                        </a:lnTo>
                        <a:lnTo>
                          <a:pt x="99" y="57"/>
                        </a:lnTo>
                        <a:lnTo>
                          <a:pt x="97" y="55"/>
                        </a:lnTo>
                        <a:lnTo>
                          <a:pt x="81" y="61"/>
                        </a:lnTo>
                        <a:lnTo>
                          <a:pt x="65" y="54"/>
                        </a:lnTo>
                        <a:lnTo>
                          <a:pt x="69" y="36"/>
                        </a:lnTo>
                        <a:lnTo>
                          <a:pt x="62" y="46"/>
                        </a:lnTo>
                        <a:lnTo>
                          <a:pt x="55" y="42"/>
                        </a:lnTo>
                        <a:lnTo>
                          <a:pt x="58" y="36"/>
                        </a:lnTo>
                        <a:lnTo>
                          <a:pt x="61" y="23"/>
                        </a:lnTo>
                        <a:lnTo>
                          <a:pt x="66" y="15"/>
                        </a:lnTo>
                        <a:lnTo>
                          <a:pt x="62" y="15"/>
                        </a:lnTo>
                        <a:lnTo>
                          <a:pt x="56" y="8"/>
                        </a:lnTo>
                        <a:lnTo>
                          <a:pt x="53" y="2"/>
                        </a:lnTo>
                        <a:lnTo>
                          <a:pt x="53" y="0"/>
                        </a:lnTo>
                        <a:lnTo>
                          <a:pt x="51" y="12"/>
                        </a:lnTo>
                        <a:lnTo>
                          <a:pt x="53" y="18"/>
                        </a:lnTo>
                        <a:lnTo>
                          <a:pt x="50" y="34"/>
                        </a:lnTo>
                        <a:lnTo>
                          <a:pt x="52" y="27"/>
                        </a:lnTo>
                        <a:lnTo>
                          <a:pt x="54" y="30"/>
                        </a:lnTo>
                        <a:lnTo>
                          <a:pt x="54" y="33"/>
                        </a:lnTo>
                        <a:lnTo>
                          <a:pt x="52" y="37"/>
                        </a:lnTo>
                        <a:lnTo>
                          <a:pt x="49" y="45"/>
                        </a:lnTo>
                        <a:lnTo>
                          <a:pt x="54" y="43"/>
                        </a:lnTo>
                        <a:lnTo>
                          <a:pt x="50" y="48"/>
                        </a:lnTo>
                        <a:lnTo>
                          <a:pt x="46" y="55"/>
                        </a:lnTo>
                        <a:lnTo>
                          <a:pt x="31" y="74"/>
                        </a:lnTo>
                        <a:lnTo>
                          <a:pt x="12" y="8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nvGrpSpPr>
                <p:cNvPr id="462" name="Group 201"/>
                <p:cNvGrpSpPr>
                  <a:grpSpLocks noChangeAspect="1"/>
                </p:cNvGrpSpPr>
                <p:nvPr/>
              </p:nvGrpSpPr>
              <p:grpSpPr bwMode="auto">
                <a:xfrm>
                  <a:off x="3725" y="1488"/>
                  <a:ext cx="1497" cy="1083"/>
                  <a:chOff x="3725" y="1488"/>
                  <a:chExt cx="1497" cy="1083"/>
                </a:xfrm>
                <a:grpFill/>
              </p:grpSpPr>
              <p:sp>
                <p:nvSpPr>
                  <p:cNvPr id="463" name="Freeform 202"/>
                  <p:cNvSpPr>
                    <a:spLocks noChangeAspect="1"/>
                  </p:cNvSpPr>
                  <p:nvPr/>
                </p:nvSpPr>
                <p:spPr bwMode="auto">
                  <a:xfrm>
                    <a:off x="4271" y="2099"/>
                    <a:ext cx="100" cy="129"/>
                  </a:xfrm>
                  <a:custGeom>
                    <a:avLst/>
                    <a:gdLst>
                      <a:gd name="T0" fmla="*/ 103 w 77"/>
                      <a:gd name="T1" fmla="*/ 324 h 98"/>
                      <a:gd name="T2" fmla="*/ 97 w 77"/>
                      <a:gd name="T3" fmla="*/ 325 h 98"/>
                      <a:gd name="T4" fmla="*/ 86 w 77"/>
                      <a:gd name="T5" fmla="*/ 312 h 98"/>
                      <a:gd name="T6" fmla="*/ 86 w 77"/>
                      <a:gd name="T7" fmla="*/ 316 h 98"/>
                      <a:gd name="T8" fmla="*/ 66 w 77"/>
                      <a:gd name="T9" fmla="*/ 262 h 98"/>
                      <a:gd name="T10" fmla="*/ 51 w 77"/>
                      <a:gd name="T11" fmla="*/ 209 h 98"/>
                      <a:gd name="T12" fmla="*/ 49 w 77"/>
                      <a:gd name="T13" fmla="*/ 174 h 98"/>
                      <a:gd name="T14" fmla="*/ 8 w 77"/>
                      <a:gd name="T15" fmla="*/ 130 h 98"/>
                      <a:gd name="T16" fmla="*/ 17 w 77"/>
                      <a:gd name="T17" fmla="*/ 103 h 98"/>
                      <a:gd name="T18" fmla="*/ 45 w 77"/>
                      <a:gd name="T19" fmla="*/ 88 h 98"/>
                      <a:gd name="T20" fmla="*/ 0 w 77"/>
                      <a:gd name="T21" fmla="*/ 49 h 98"/>
                      <a:gd name="T22" fmla="*/ 0 w 77"/>
                      <a:gd name="T23" fmla="*/ 0 h 98"/>
                      <a:gd name="T24" fmla="*/ 38 w 77"/>
                      <a:gd name="T25" fmla="*/ 16 h 98"/>
                      <a:gd name="T26" fmla="*/ 55 w 77"/>
                      <a:gd name="T27" fmla="*/ 32 h 98"/>
                      <a:gd name="T28" fmla="*/ 71 w 77"/>
                      <a:gd name="T29" fmla="*/ 24 h 98"/>
                      <a:gd name="T30" fmla="*/ 92 w 77"/>
                      <a:gd name="T31" fmla="*/ 78 h 98"/>
                      <a:gd name="T32" fmla="*/ 155 w 77"/>
                      <a:gd name="T33" fmla="*/ 86 h 98"/>
                      <a:gd name="T34" fmla="*/ 213 w 77"/>
                      <a:gd name="T35" fmla="*/ 88 h 98"/>
                      <a:gd name="T36" fmla="*/ 239 w 77"/>
                      <a:gd name="T37" fmla="*/ 115 h 98"/>
                      <a:gd name="T38" fmla="*/ 230 w 77"/>
                      <a:gd name="T39" fmla="*/ 142 h 98"/>
                      <a:gd name="T40" fmla="*/ 188 w 77"/>
                      <a:gd name="T41" fmla="*/ 174 h 98"/>
                      <a:gd name="T42" fmla="*/ 201 w 77"/>
                      <a:gd name="T43" fmla="*/ 225 h 98"/>
                      <a:gd name="T44" fmla="*/ 213 w 77"/>
                      <a:gd name="T45" fmla="*/ 246 h 98"/>
                      <a:gd name="T46" fmla="*/ 236 w 77"/>
                      <a:gd name="T47" fmla="*/ 196 h 98"/>
                      <a:gd name="T48" fmla="*/ 261 w 77"/>
                      <a:gd name="T49" fmla="*/ 253 h 98"/>
                      <a:gd name="T50" fmla="*/ 283 w 77"/>
                      <a:gd name="T51" fmla="*/ 312 h 98"/>
                      <a:gd name="T52" fmla="*/ 284 w 77"/>
                      <a:gd name="T53" fmla="*/ 354 h 98"/>
                      <a:gd name="T54" fmla="*/ 266 w 77"/>
                      <a:gd name="T55" fmla="*/ 367 h 98"/>
                      <a:gd name="T56" fmla="*/ 273 w 77"/>
                      <a:gd name="T57" fmla="*/ 388 h 98"/>
                      <a:gd name="T58" fmla="*/ 239 w 77"/>
                      <a:gd name="T59" fmla="*/ 324 h 98"/>
                      <a:gd name="T60" fmla="*/ 210 w 77"/>
                      <a:gd name="T61" fmla="*/ 258 h 98"/>
                      <a:gd name="T62" fmla="*/ 174 w 77"/>
                      <a:gd name="T63" fmla="*/ 247 h 98"/>
                      <a:gd name="T64" fmla="*/ 155 w 77"/>
                      <a:gd name="T65" fmla="*/ 209 h 98"/>
                      <a:gd name="T66" fmla="*/ 97 w 77"/>
                      <a:gd name="T67" fmla="*/ 179 h 98"/>
                      <a:gd name="T68" fmla="*/ 86 w 77"/>
                      <a:gd name="T69" fmla="*/ 179 h 98"/>
                      <a:gd name="T70" fmla="*/ 145 w 77"/>
                      <a:gd name="T71" fmla="*/ 212 h 98"/>
                      <a:gd name="T72" fmla="*/ 160 w 77"/>
                      <a:gd name="T73" fmla="*/ 258 h 98"/>
                      <a:gd name="T74" fmla="*/ 162 w 77"/>
                      <a:gd name="T75" fmla="*/ 274 h 98"/>
                      <a:gd name="T76" fmla="*/ 152 w 77"/>
                      <a:gd name="T77" fmla="*/ 324 h 98"/>
                      <a:gd name="T78" fmla="*/ 136 w 77"/>
                      <a:gd name="T79" fmla="*/ 311 h 98"/>
                      <a:gd name="T80" fmla="*/ 125 w 77"/>
                      <a:gd name="T81" fmla="*/ 311 h 98"/>
                      <a:gd name="T82" fmla="*/ 114 w 77"/>
                      <a:gd name="T83" fmla="*/ 322 h 98"/>
                      <a:gd name="T84" fmla="*/ 103 w 77"/>
                      <a:gd name="T85" fmla="*/ 32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98"/>
                      <a:gd name="T131" fmla="*/ 77 w 77"/>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98">
                        <a:moveTo>
                          <a:pt x="28" y="82"/>
                        </a:moveTo>
                        <a:lnTo>
                          <a:pt x="27" y="83"/>
                        </a:lnTo>
                        <a:lnTo>
                          <a:pt x="23" y="79"/>
                        </a:lnTo>
                        <a:lnTo>
                          <a:pt x="23" y="80"/>
                        </a:lnTo>
                        <a:lnTo>
                          <a:pt x="18" y="66"/>
                        </a:lnTo>
                        <a:lnTo>
                          <a:pt x="14" y="53"/>
                        </a:lnTo>
                        <a:lnTo>
                          <a:pt x="13" y="44"/>
                        </a:lnTo>
                        <a:lnTo>
                          <a:pt x="2" y="33"/>
                        </a:lnTo>
                        <a:lnTo>
                          <a:pt x="5" y="26"/>
                        </a:lnTo>
                        <a:lnTo>
                          <a:pt x="12" y="23"/>
                        </a:lnTo>
                        <a:lnTo>
                          <a:pt x="0" y="12"/>
                        </a:lnTo>
                        <a:lnTo>
                          <a:pt x="0" y="0"/>
                        </a:lnTo>
                        <a:lnTo>
                          <a:pt x="10" y="4"/>
                        </a:lnTo>
                        <a:lnTo>
                          <a:pt x="15" y="8"/>
                        </a:lnTo>
                        <a:lnTo>
                          <a:pt x="19" y="6"/>
                        </a:lnTo>
                        <a:lnTo>
                          <a:pt x="25" y="20"/>
                        </a:lnTo>
                        <a:lnTo>
                          <a:pt x="42" y="21"/>
                        </a:lnTo>
                        <a:lnTo>
                          <a:pt x="58" y="23"/>
                        </a:lnTo>
                        <a:lnTo>
                          <a:pt x="65" y="29"/>
                        </a:lnTo>
                        <a:lnTo>
                          <a:pt x="62" y="36"/>
                        </a:lnTo>
                        <a:lnTo>
                          <a:pt x="51" y="44"/>
                        </a:lnTo>
                        <a:lnTo>
                          <a:pt x="55" y="57"/>
                        </a:lnTo>
                        <a:lnTo>
                          <a:pt x="58" y="62"/>
                        </a:lnTo>
                        <a:lnTo>
                          <a:pt x="64" y="49"/>
                        </a:lnTo>
                        <a:lnTo>
                          <a:pt x="71" y="64"/>
                        </a:lnTo>
                        <a:lnTo>
                          <a:pt x="76" y="79"/>
                        </a:lnTo>
                        <a:lnTo>
                          <a:pt x="77" y="90"/>
                        </a:lnTo>
                        <a:lnTo>
                          <a:pt x="72" y="93"/>
                        </a:lnTo>
                        <a:lnTo>
                          <a:pt x="74" y="98"/>
                        </a:lnTo>
                        <a:lnTo>
                          <a:pt x="65" y="82"/>
                        </a:lnTo>
                        <a:lnTo>
                          <a:pt x="57" y="65"/>
                        </a:lnTo>
                        <a:lnTo>
                          <a:pt x="47" y="63"/>
                        </a:lnTo>
                        <a:lnTo>
                          <a:pt x="42" y="53"/>
                        </a:lnTo>
                        <a:lnTo>
                          <a:pt x="27" y="45"/>
                        </a:lnTo>
                        <a:lnTo>
                          <a:pt x="23" y="45"/>
                        </a:lnTo>
                        <a:lnTo>
                          <a:pt x="39" y="54"/>
                        </a:lnTo>
                        <a:lnTo>
                          <a:pt x="43" y="65"/>
                        </a:lnTo>
                        <a:lnTo>
                          <a:pt x="44" y="69"/>
                        </a:lnTo>
                        <a:lnTo>
                          <a:pt x="41" y="82"/>
                        </a:lnTo>
                        <a:lnTo>
                          <a:pt x="37" y="78"/>
                        </a:lnTo>
                        <a:lnTo>
                          <a:pt x="34" y="78"/>
                        </a:lnTo>
                        <a:lnTo>
                          <a:pt x="31" y="81"/>
                        </a:lnTo>
                        <a:lnTo>
                          <a:pt x="28" y="8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4" name="Freeform 203"/>
                  <p:cNvSpPr>
                    <a:spLocks noChangeAspect="1"/>
                  </p:cNvSpPr>
                  <p:nvPr/>
                </p:nvSpPr>
                <p:spPr bwMode="auto">
                  <a:xfrm>
                    <a:off x="4276" y="2061"/>
                    <a:ext cx="65" cy="30"/>
                  </a:xfrm>
                  <a:custGeom>
                    <a:avLst/>
                    <a:gdLst>
                      <a:gd name="T0" fmla="*/ 120 w 50"/>
                      <a:gd name="T1" fmla="*/ 9 h 23"/>
                      <a:gd name="T2" fmla="*/ 39 w 50"/>
                      <a:gd name="T3" fmla="*/ 0 h 23"/>
                      <a:gd name="T4" fmla="*/ 0 w 50"/>
                      <a:gd name="T5" fmla="*/ 57 h 23"/>
                      <a:gd name="T6" fmla="*/ 16 w 50"/>
                      <a:gd name="T7" fmla="*/ 85 h 23"/>
                      <a:gd name="T8" fmla="*/ 83 w 50"/>
                      <a:gd name="T9" fmla="*/ 87 h 23"/>
                      <a:gd name="T10" fmla="*/ 134 w 50"/>
                      <a:gd name="T11" fmla="*/ 85 h 23"/>
                      <a:gd name="T12" fmla="*/ 187 w 50"/>
                      <a:gd name="T13" fmla="*/ 78 h 23"/>
                      <a:gd name="T14" fmla="*/ 162 w 50"/>
                      <a:gd name="T15" fmla="*/ 50 h 23"/>
                      <a:gd name="T16" fmla="*/ 148 w 50"/>
                      <a:gd name="T17" fmla="*/ 27 h 23"/>
                      <a:gd name="T18" fmla="*/ 120 w 50"/>
                      <a:gd name="T19" fmla="*/ 9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23"/>
                      <a:gd name="T32" fmla="*/ 50 w 5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23">
                        <a:moveTo>
                          <a:pt x="32" y="2"/>
                        </a:moveTo>
                        <a:lnTo>
                          <a:pt x="11" y="0"/>
                        </a:lnTo>
                        <a:lnTo>
                          <a:pt x="0" y="15"/>
                        </a:lnTo>
                        <a:lnTo>
                          <a:pt x="4" y="22"/>
                        </a:lnTo>
                        <a:lnTo>
                          <a:pt x="22" y="23"/>
                        </a:lnTo>
                        <a:lnTo>
                          <a:pt x="36" y="22"/>
                        </a:lnTo>
                        <a:lnTo>
                          <a:pt x="50" y="21"/>
                        </a:lnTo>
                        <a:lnTo>
                          <a:pt x="44" y="13"/>
                        </a:lnTo>
                        <a:lnTo>
                          <a:pt x="40" y="7"/>
                        </a:lnTo>
                        <a:lnTo>
                          <a:pt x="32"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5" name="Freeform 204"/>
                  <p:cNvSpPr>
                    <a:spLocks noChangeAspect="1"/>
                  </p:cNvSpPr>
                  <p:nvPr/>
                </p:nvSpPr>
                <p:spPr bwMode="auto">
                  <a:xfrm>
                    <a:off x="4100" y="2008"/>
                    <a:ext cx="166" cy="92"/>
                  </a:xfrm>
                  <a:custGeom>
                    <a:avLst/>
                    <a:gdLst>
                      <a:gd name="T0" fmla="*/ 274 w 127"/>
                      <a:gd name="T1" fmla="*/ 219 h 70"/>
                      <a:gd name="T2" fmla="*/ 201 w 127"/>
                      <a:gd name="T3" fmla="*/ 209 h 70"/>
                      <a:gd name="T4" fmla="*/ 145 w 127"/>
                      <a:gd name="T5" fmla="*/ 191 h 70"/>
                      <a:gd name="T6" fmla="*/ 76 w 127"/>
                      <a:gd name="T7" fmla="*/ 159 h 70"/>
                      <a:gd name="T8" fmla="*/ 1 w 127"/>
                      <a:gd name="T9" fmla="*/ 116 h 70"/>
                      <a:gd name="T10" fmla="*/ 0 w 127"/>
                      <a:gd name="T11" fmla="*/ 75 h 70"/>
                      <a:gd name="T12" fmla="*/ 35 w 127"/>
                      <a:gd name="T13" fmla="*/ 16 h 70"/>
                      <a:gd name="T14" fmla="*/ 38 w 127"/>
                      <a:gd name="T15" fmla="*/ 28 h 70"/>
                      <a:gd name="T16" fmla="*/ 60 w 127"/>
                      <a:gd name="T17" fmla="*/ 0 h 70"/>
                      <a:gd name="T18" fmla="*/ 107 w 127"/>
                      <a:gd name="T19" fmla="*/ 32 h 70"/>
                      <a:gd name="T20" fmla="*/ 188 w 127"/>
                      <a:gd name="T21" fmla="*/ 88 h 70"/>
                      <a:gd name="T22" fmla="*/ 208 w 127"/>
                      <a:gd name="T23" fmla="*/ 78 h 70"/>
                      <a:gd name="T24" fmla="*/ 226 w 127"/>
                      <a:gd name="T25" fmla="*/ 103 h 70"/>
                      <a:gd name="T26" fmla="*/ 277 w 127"/>
                      <a:gd name="T27" fmla="*/ 125 h 70"/>
                      <a:gd name="T28" fmla="*/ 285 w 127"/>
                      <a:gd name="T29" fmla="*/ 137 h 70"/>
                      <a:gd name="T30" fmla="*/ 344 w 127"/>
                      <a:gd name="T31" fmla="*/ 164 h 70"/>
                      <a:gd name="T32" fmla="*/ 399 w 127"/>
                      <a:gd name="T33" fmla="*/ 172 h 70"/>
                      <a:gd name="T34" fmla="*/ 465 w 127"/>
                      <a:gd name="T35" fmla="*/ 177 h 70"/>
                      <a:gd name="T36" fmla="*/ 485 w 127"/>
                      <a:gd name="T37" fmla="*/ 275 h 70"/>
                      <a:gd name="T38" fmla="*/ 421 w 127"/>
                      <a:gd name="T39" fmla="*/ 273 h 70"/>
                      <a:gd name="T40" fmla="*/ 344 w 127"/>
                      <a:gd name="T41" fmla="*/ 259 h 70"/>
                      <a:gd name="T42" fmla="*/ 306 w 127"/>
                      <a:gd name="T43" fmla="*/ 247 h 70"/>
                      <a:gd name="T44" fmla="*/ 274 w 127"/>
                      <a:gd name="T45" fmla="*/ 219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
                      <a:gd name="T70" fmla="*/ 0 h 70"/>
                      <a:gd name="T71" fmla="*/ 127 w 127"/>
                      <a:gd name="T72" fmla="*/ 70 h 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 h="70">
                        <a:moveTo>
                          <a:pt x="72" y="56"/>
                        </a:moveTo>
                        <a:lnTo>
                          <a:pt x="53" y="53"/>
                        </a:lnTo>
                        <a:lnTo>
                          <a:pt x="38" y="49"/>
                        </a:lnTo>
                        <a:lnTo>
                          <a:pt x="20" y="40"/>
                        </a:lnTo>
                        <a:lnTo>
                          <a:pt x="1" y="30"/>
                        </a:lnTo>
                        <a:lnTo>
                          <a:pt x="0" y="19"/>
                        </a:lnTo>
                        <a:lnTo>
                          <a:pt x="9" y="4"/>
                        </a:lnTo>
                        <a:lnTo>
                          <a:pt x="10" y="7"/>
                        </a:lnTo>
                        <a:lnTo>
                          <a:pt x="16" y="0"/>
                        </a:lnTo>
                        <a:lnTo>
                          <a:pt x="28" y="8"/>
                        </a:lnTo>
                        <a:lnTo>
                          <a:pt x="49" y="23"/>
                        </a:lnTo>
                        <a:lnTo>
                          <a:pt x="54" y="20"/>
                        </a:lnTo>
                        <a:lnTo>
                          <a:pt x="59" y="26"/>
                        </a:lnTo>
                        <a:lnTo>
                          <a:pt x="73" y="32"/>
                        </a:lnTo>
                        <a:lnTo>
                          <a:pt x="75" y="35"/>
                        </a:lnTo>
                        <a:lnTo>
                          <a:pt x="90" y="42"/>
                        </a:lnTo>
                        <a:lnTo>
                          <a:pt x="104" y="44"/>
                        </a:lnTo>
                        <a:lnTo>
                          <a:pt x="122" y="45"/>
                        </a:lnTo>
                        <a:lnTo>
                          <a:pt x="127" y="70"/>
                        </a:lnTo>
                        <a:lnTo>
                          <a:pt x="110" y="69"/>
                        </a:lnTo>
                        <a:lnTo>
                          <a:pt x="90" y="66"/>
                        </a:lnTo>
                        <a:lnTo>
                          <a:pt x="80" y="63"/>
                        </a:lnTo>
                        <a:lnTo>
                          <a:pt x="72" y="56"/>
                        </a:lnTo>
                        <a:close/>
                      </a:path>
                    </a:pathLst>
                  </a:custGeom>
                  <a:grpFill/>
                  <a:ln w="3175" cap="rnd" cmpd="sng">
                    <a:noFill/>
                    <a:prstDash val="solid"/>
                    <a:round/>
                    <a:headEnd type="none" w="med" len="med"/>
                    <a:tailEnd type="none" w="med" len="med"/>
                  </a:ln>
                </p:spPr>
                <p:txBody>
                  <a:bodyPr/>
                  <a:lstStyle/>
                  <a:p>
                    <a:pPr>
                      <a:defRPr/>
                    </a:pPr>
                    <a:endParaRPr lang="de-DE">
                      <a:latin typeface="Arial" charset="0"/>
                    </a:endParaRPr>
                  </a:p>
                </p:txBody>
              </p:sp>
              <p:sp>
                <p:nvSpPr>
                  <p:cNvPr id="466" name="Freeform 205"/>
                  <p:cNvSpPr>
                    <a:spLocks noChangeAspect="1"/>
                  </p:cNvSpPr>
                  <p:nvPr/>
                </p:nvSpPr>
                <p:spPr bwMode="auto">
                  <a:xfrm>
                    <a:off x="3725" y="1857"/>
                    <a:ext cx="295" cy="305"/>
                  </a:xfrm>
                  <a:custGeom>
                    <a:avLst/>
                    <a:gdLst>
                      <a:gd name="T0" fmla="*/ 373 w 226"/>
                      <a:gd name="T1" fmla="*/ 842 h 231"/>
                      <a:gd name="T2" fmla="*/ 429 w 226"/>
                      <a:gd name="T3" fmla="*/ 912 h 231"/>
                      <a:gd name="T4" fmla="*/ 501 w 226"/>
                      <a:gd name="T5" fmla="*/ 914 h 231"/>
                      <a:gd name="T6" fmla="*/ 546 w 226"/>
                      <a:gd name="T7" fmla="*/ 891 h 231"/>
                      <a:gd name="T8" fmla="*/ 620 w 226"/>
                      <a:gd name="T9" fmla="*/ 882 h 231"/>
                      <a:gd name="T10" fmla="*/ 570 w 226"/>
                      <a:gd name="T11" fmla="*/ 795 h 231"/>
                      <a:gd name="T12" fmla="*/ 517 w 226"/>
                      <a:gd name="T13" fmla="*/ 713 h 231"/>
                      <a:gd name="T14" fmla="*/ 569 w 226"/>
                      <a:gd name="T15" fmla="*/ 638 h 231"/>
                      <a:gd name="T16" fmla="*/ 663 w 226"/>
                      <a:gd name="T17" fmla="*/ 577 h 231"/>
                      <a:gd name="T18" fmla="*/ 722 w 226"/>
                      <a:gd name="T19" fmla="*/ 466 h 231"/>
                      <a:gd name="T20" fmla="*/ 735 w 226"/>
                      <a:gd name="T21" fmla="*/ 368 h 231"/>
                      <a:gd name="T22" fmla="*/ 744 w 226"/>
                      <a:gd name="T23" fmla="*/ 322 h 231"/>
                      <a:gd name="T24" fmla="*/ 705 w 226"/>
                      <a:gd name="T25" fmla="*/ 276 h 231"/>
                      <a:gd name="T26" fmla="*/ 685 w 226"/>
                      <a:gd name="T27" fmla="*/ 217 h 231"/>
                      <a:gd name="T28" fmla="*/ 663 w 226"/>
                      <a:gd name="T29" fmla="*/ 164 h 231"/>
                      <a:gd name="T30" fmla="*/ 808 w 226"/>
                      <a:gd name="T31" fmla="*/ 153 h 231"/>
                      <a:gd name="T32" fmla="*/ 782 w 226"/>
                      <a:gd name="T33" fmla="*/ 86 h 231"/>
                      <a:gd name="T34" fmla="*/ 721 w 226"/>
                      <a:gd name="T35" fmla="*/ 16 h 231"/>
                      <a:gd name="T36" fmla="*/ 587 w 226"/>
                      <a:gd name="T37" fmla="*/ 16 h 231"/>
                      <a:gd name="T38" fmla="*/ 495 w 226"/>
                      <a:gd name="T39" fmla="*/ 73 h 231"/>
                      <a:gd name="T40" fmla="*/ 508 w 226"/>
                      <a:gd name="T41" fmla="*/ 186 h 231"/>
                      <a:gd name="T42" fmla="*/ 446 w 226"/>
                      <a:gd name="T43" fmla="*/ 217 h 231"/>
                      <a:gd name="T44" fmla="*/ 436 w 226"/>
                      <a:gd name="T45" fmla="*/ 301 h 231"/>
                      <a:gd name="T46" fmla="*/ 380 w 226"/>
                      <a:gd name="T47" fmla="*/ 374 h 231"/>
                      <a:gd name="T48" fmla="*/ 312 w 226"/>
                      <a:gd name="T49" fmla="*/ 415 h 231"/>
                      <a:gd name="T50" fmla="*/ 303 w 226"/>
                      <a:gd name="T51" fmla="*/ 502 h 231"/>
                      <a:gd name="T52" fmla="*/ 183 w 226"/>
                      <a:gd name="T53" fmla="*/ 529 h 231"/>
                      <a:gd name="T54" fmla="*/ 46 w 226"/>
                      <a:gd name="T55" fmla="*/ 516 h 231"/>
                      <a:gd name="T56" fmla="*/ 38 w 226"/>
                      <a:gd name="T57" fmla="*/ 551 h 231"/>
                      <a:gd name="T58" fmla="*/ 124 w 226"/>
                      <a:gd name="T59" fmla="*/ 617 h 231"/>
                      <a:gd name="T60" fmla="*/ 161 w 226"/>
                      <a:gd name="T61" fmla="*/ 692 h 231"/>
                      <a:gd name="T62" fmla="*/ 111 w 226"/>
                      <a:gd name="T63" fmla="*/ 747 h 231"/>
                      <a:gd name="T64" fmla="*/ 87 w 226"/>
                      <a:gd name="T65" fmla="*/ 827 h 231"/>
                      <a:gd name="T66" fmla="*/ 194 w 226"/>
                      <a:gd name="T67" fmla="*/ 825 h 231"/>
                      <a:gd name="T68" fmla="*/ 294 w 226"/>
                      <a:gd name="T69" fmla="*/ 815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231"/>
                      <a:gd name="T107" fmla="*/ 226 w 226"/>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231">
                        <a:moveTo>
                          <a:pt x="92" y="202"/>
                        </a:moveTo>
                        <a:lnTo>
                          <a:pt x="99" y="210"/>
                        </a:lnTo>
                        <a:lnTo>
                          <a:pt x="104" y="213"/>
                        </a:lnTo>
                        <a:lnTo>
                          <a:pt x="113" y="227"/>
                        </a:lnTo>
                        <a:lnTo>
                          <a:pt x="124" y="231"/>
                        </a:lnTo>
                        <a:lnTo>
                          <a:pt x="132" y="228"/>
                        </a:lnTo>
                        <a:lnTo>
                          <a:pt x="131" y="221"/>
                        </a:lnTo>
                        <a:lnTo>
                          <a:pt x="144" y="222"/>
                        </a:lnTo>
                        <a:lnTo>
                          <a:pt x="159" y="219"/>
                        </a:lnTo>
                        <a:lnTo>
                          <a:pt x="164" y="220"/>
                        </a:lnTo>
                        <a:lnTo>
                          <a:pt x="157" y="198"/>
                        </a:lnTo>
                        <a:lnTo>
                          <a:pt x="151" y="198"/>
                        </a:lnTo>
                        <a:lnTo>
                          <a:pt x="147" y="185"/>
                        </a:lnTo>
                        <a:lnTo>
                          <a:pt x="136" y="178"/>
                        </a:lnTo>
                        <a:lnTo>
                          <a:pt x="145" y="158"/>
                        </a:lnTo>
                        <a:lnTo>
                          <a:pt x="150" y="159"/>
                        </a:lnTo>
                        <a:lnTo>
                          <a:pt x="164" y="159"/>
                        </a:lnTo>
                        <a:lnTo>
                          <a:pt x="175" y="144"/>
                        </a:lnTo>
                        <a:lnTo>
                          <a:pt x="185" y="130"/>
                        </a:lnTo>
                        <a:lnTo>
                          <a:pt x="191" y="116"/>
                        </a:lnTo>
                        <a:lnTo>
                          <a:pt x="197" y="106"/>
                        </a:lnTo>
                        <a:lnTo>
                          <a:pt x="194" y="92"/>
                        </a:lnTo>
                        <a:lnTo>
                          <a:pt x="204" y="85"/>
                        </a:lnTo>
                        <a:lnTo>
                          <a:pt x="197" y="80"/>
                        </a:lnTo>
                        <a:lnTo>
                          <a:pt x="192" y="73"/>
                        </a:lnTo>
                        <a:lnTo>
                          <a:pt x="186" y="69"/>
                        </a:lnTo>
                        <a:lnTo>
                          <a:pt x="181" y="60"/>
                        </a:lnTo>
                        <a:lnTo>
                          <a:pt x="181" y="54"/>
                        </a:lnTo>
                        <a:lnTo>
                          <a:pt x="175" y="47"/>
                        </a:lnTo>
                        <a:lnTo>
                          <a:pt x="175" y="41"/>
                        </a:lnTo>
                        <a:lnTo>
                          <a:pt x="196" y="43"/>
                        </a:lnTo>
                        <a:lnTo>
                          <a:pt x="213" y="39"/>
                        </a:lnTo>
                        <a:lnTo>
                          <a:pt x="226" y="26"/>
                        </a:lnTo>
                        <a:lnTo>
                          <a:pt x="207" y="21"/>
                        </a:lnTo>
                        <a:lnTo>
                          <a:pt x="196" y="16"/>
                        </a:lnTo>
                        <a:lnTo>
                          <a:pt x="190" y="4"/>
                        </a:lnTo>
                        <a:lnTo>
                          <a:pt x="173" y="0"/>
                        </a:lnTo>
                        <a:lnTo>
                          <a:pt x="155" y="4"/>
                        </a:lnTo>
                        <a:lnTo>
                          <a:pt x="137" y="7"/>
                        </a:lnTo>
                        <a:lnTo>
                          <a:pt x="130" y="18"/>
                        </a:lnTo>
                        <a:lnTo>
                          <a:pt x="139" y="33"/>
                        </a:lnTo>
                        <a:lnTo>
                          <a:pt x="134" y="46"/>
                        </a:lnTo>
                        <a:lnTo>
                          <a:pt x="131" y="53"/>
                        </a:lnTo>
                        <a:lnTo>
                          <a:pt x="118" y="54"/>
                        </a:lnTo>
                        <a:lnTo>
                          <a:pt x="127" y="64"/>
                        </a:lnTo>
                        <a:lnTo>
                          <a:pt x="115" y="75"/>
                        </a:lnTo>
                        <a:lnTo>
                          <a:pt x="114" y="94"/>
                        </a:lnTo>
                        <a:lnTo>
                          <a:pt x="100" y="93"/>
                        </a:lnTo>
                        <a:lnTo>
                          <a:pt x="96" y="98"/>
                        </a:lnTo>
                        <a:lnTo>
                          <a:pt x="82" y="103"/>
                        </a:lnTo>
                        <a:lnTo>
                          <a:pt x="79" y="117"/>
                        </a:lnTo>
                        <a:lnTo>
                          <a:pt x="80" y="125"/>
                        </a:lnTo>
                        <a:lnTo>
                          <a:pt x="64" y="128"/>
                        </a:lnTo>
                        <a:lnTo>
                          <a:pt x="48" y="132"/>
                        </a:lnTo>
                        <a:lnTo>
                          <a:pt x="25" y="132"/>
                        </a:lnTo>
                        <a:lnTo>
                          <a:pt x="12" y="129"/>
                        </a:lnTo>
                        <a:lnTo>
                          <a:pt x="0" y="125"/>
                        </a:lnTo>
                        <a:lnTo>
                          <a:pt x="10" y="137"/>
                        </a:lnTo>
                        <a:lnTo>
                          <a:pt x="21" y="148"/>
                        </a:lnTo>
                        <a:lnTo>
                          <a:pt x="33" y="154"/>
                        </a:lnTo>
                        <a:lnTo>
                          <a:pt x="38" y="171"/>
                        </a:lnTo>
                        <a:lnTo>
                          <a:pt x="42" y="173"/>
                        </a:lnTo>
                        <a:lnTo>
                          <a:pt x="42" y="180"/>
                        </a:lnTo>
                        <a:lnTo>
                          <a:pt x="29" y="186"/>
                        </a:lnTo>
                        <a:lnTo>
                          <a:pt x="24" y="192"/>
                        </a:lnTo>
                        <a:lnTo>
                          <a:pt x="23" y="206"/>
                        </a:lnTo>
                        <a:lnTo>
                          <a:pt x="37" y="205"/>
                        </a:lnTo>
                        <a:lnTo>
                          <a:pt x="51" y="205"/>
                        </a:lnTo>
                        <a:lnTo>
                          <a:pt x="61" y="204"/>
                        </a:lnTo>
                        <a:lnTo>
                          <a:pt x="77" y="203"/>
                        </a:lnTo>
                        <a:lnTo>
                          <a:pt x="92" y="20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7" name="Freeform 206"/>
                  <p:cNvSpPr>
                    <a:spLocks noChangeAspect="1"/>
                  </p:cNvSpPr>
                  <p:nvPr/>
                </p:nvSpPr>
                <p:spPr bwMode="auto">
                  <a:xfrm>
                    <a:off x="3888" y="1891"/>
                    <a:ext cx="548" cy="631"/>
                  </a:xfrm>
                  <a:custGeom>
                    <a:avLst/>
                    <a:gdLst>
                      <a:gd name="T0" fmla="*/ 269 w 421"/>
                      <a:gd name="T1" fmla="*/ 66 h 478"/>
                      <a:gd name="T2" fmla="*/ 212 w 421"/>
                      <a:gd name="T3" fmla="*/ 114 h 478"/>
                      <a:gd name="T4" fmla="*/ 256 w 421"/>
                      <a:gd name="T5" fmla="*/ 189 h 478"/>
                      <a:gd name="T6" fmla="*/ 260 w 421"/>
                      <a:gd name="T7" fmla="*/ 265 h 478"/>
                      <a:gd name="T8" fmla="*/ 226 w 421"/>
                      <a:gd name="T9" fmla="*/ 417 h 478"/>
                      <a:gd name="T10" fmla="*/ 96 w 421"/>
                      <a:gd name="T11" fmla="*/ 533 h 478"/>
                      <a:gd name="T12" fmla="*/ 86 w 421"/>
                      <a:gd name="T13" fmla="*/ 638 h 478"/>
                      <a:gd name="T14" fmla="*/ 151 w 421"/>
                      <a:gd name="T15" fmla="*/ 778 h 478"/>
                      <a:gd name="T16" fmla="*/ 27 w 421"/>
                      <a:gd name="T17" fmla="*/ 780 h 478"/>
                      <a:gd name="T18" fmla="*/ 1 w 421"/>
                      <a:gd name="T19" fmla="*/ 826 h 478"/>
                      <a:gd name="T20" fmla="*/ 64 w 421"/>
                      <a:gd name="T21" fmla="*/ 886 h 478"/>
                      <a:gd name="T22" fmla="*/ 86 w 421"/>
                      <a:gd name="T23" fmla="*/ 919 h 478"/>
                      <a:gd name="T24" fmla="*/ 152 w 421"/>
                      <a:gd name="T25" fmla="*/ 1030 h 478"/>
                      <a:gd name="T26" fmla="*/ 243 w 421"/>
                      <a:gd name="T27" fmla="*/ 929 h 478"/>
                      <a:gd name="T28" fmla="*/ 258 w 421"/>
                      <a:gd name="T29" fmla="*/ 962 h 478"/>
                      <a:gd name="T30" fmla="*/ 276 w 421"/>
                      <a:gd name="T31" fmla="*/ 1014 h 478"/>
                      <a:gd name="T32" fmla="*/ 298 w 421"/>
                      <a:gd name="T33" fmla="*/ 1150 h 478"/>
                      <a:gd name="T34" fmla="*/ 349 w 421"/>
                      <a:gd name="T35" fmla="*/ 1324 h 478"/>
                      <a:gd name="T36" fmla="*/ 410 w 421"/>
                      <a:gd name="T37" fmla="*/ 1488 h 478"/>
                      <a:gd name="T38" fmla="*/ 495 w 421"/>
                      <a:gd name="T39" fmla="*/ 1682 h 478"/>
                      <a:gd name="T40" fmla="*/ 561 w 421"/>
                      <a:gd name="T41" fmla="*/ 1842 h 478"/>
                      <a:gd name="T42" fmla="*/ 650 w 421"/>
                      <a:gd name="T43" fmla="*/ 1877 h 478"/>
                      <a:gd name="T44" fmla="*/ 696 w 421"/>
                      <a:gd name="T45" fmla="*/ 1806 h 478"/>
                      <a:gd name="T46" fmla="*/ 741 w 421"/>
                      <a:gd name="T47" fmla="*/ 1704 h 478"/>
                      <a:gd name="T48" fmla="*/ 754 w 421"/>
                      <a:gd name="T49" fmla="*/ 1544 h 478"/>
                      <a:gd name="T50" fmla="*/ 769 w 421"/>
                      <a:gd name="T51" fmla="*/ 1376 h 478"/>
                      <a:gd name="T52" fmla="*/ 803 w 421"/>
                      <a:gd name="T53" fmla="*/ 1339 h 478"/>
                      <a:gd name="T54" fmla="*/ 914 w 421"/>
                      <a:gd name="T55" fmla="*/ 1214 h 478"/>
                      <a:gd name="T56" fmla="*/ 1045 w 421"/>
                      <a:gd name="T57" fmla="*/ 1080 h 478"/>
                      <a:gd name="T58" fmla="*/ 1132 w 421"/>
                      <a:gd name="T59" fmla="*/ 941 h 478"/>
                      <a:gd name="T60" fmla="*/ 1178 w 421"/>
                      <a:gd name="T61" fmla="*/ 965 h 478"/>
                      <a:gd name="T62" fmla="*/ 1169 w 421"/>
                      <a:gd name="T63" fmla="*/ 892 h 478"/>
                      <a:gd name="T64" fmla="*/ 1112 w 421"/>
                      <a:gd name="T65" fmla="*/ 762 h 478"/>
                      <a:gd name="T66" fmla="*/ 1103 w 421"/>
                      <a:gd name="T67" fmla="*/ 676 h 478"/>
                      <a:gd name="T68" fmla="*/ 1161 w 421"/>
                      <a:gd name="T69" fmla="*/ 663 h 478"/>
                      <a:gd name="T70" fmla="*/ 1259 w 421"/>
                      <a:gd name="T71" fmla="*/ 713 h 478"/>
                      <a:gd name="T72" fmla="*/ 1336 w 421"/>
                      <a:gd name="T73" fmla="*/ 775 h 478"/>
                      <a:gd name="T74" fmla="*/ 1316 w 421"/>
                      <a:gd name="T75" fmla="*/ 878 h 478"/>
                      <a:gd name="T76" fmla="*/ 1388 w 421"/>
                      <a:gd name="T77" fmla="*/ 948 h 478"/>
                      <a:gd name="T78" fmla="*/ 1410 w 421"/>
                      <a:gd name="T79" fmla="*/ 870 h 478"/>
                      <a:gd name="T80" fmla="*/ 1476 w 421"/>
                      <a:gd name="T81" fmla="*/ 726 h 478"/>
                      <a:gd name="T82" fmla="*/ 1533 w 421"/>
                      <a:gd name="T83" fmla="*/ 577 h 478"/>
                      <a:gd name="T84" fmla="*/ 1563 w 421"/>
                      <a:gd name="T85" fmla="*/ 540 h 478"/>
                      <a:gd name="T86" fmla="*/ 1515 w 421"/>
                      <a:gd name="T87" fmla="*/ 455 h 478"/>
                      <a:gd name="T88" fmla="*/ 1476 w 421"/>
                      <a:gd name="T89" fmla="*/ 429 h 478"/>
                      <a:gd name="T90" fmla="*/ 1360 w 421"/>
                      <a:gd name="T91" fmla="*/ 481 h 478"/>
                      <a:gd name="T92" fmla="*/ 1281 w 421"/>
                      <a:gd name="T93" fmla="*/ 566 h 478"/>
                      <a:gd name="T94" fmla="*/ 1200 w 421"/>
                      <a:gd name="T95" fmla="*/ 605 h 478"/>
                      <a:gd name="T96" fmla="*/ 1095 w 421"/>
                      <a:gd name="T97" fmla="*/ 516 h 478"/>
                      <a:gd name="T98" fmla="*/ 1026 w 421"/>
                      <a:gd name="T99" fmla="*/ 627 h 478"/>
                      <a:gd name="T100" fmla="*/ 883 w 421"/>
                      <a:gd name="T101" fmla="*/ 577 h 478"/>
                      <a:gd name="T102" fmla="*/ 687 w 421"/>
                      <a:gd name="T103" fmla="*/ 512 h 478"/>
                      <a:gd name="T104" fmla="*/ 646 w 421"/>
                      <a:gd name="T105" fmla="*/ 368 h 478"/>
                      <a:gd name="T106" fmla="*/ 496 w 421"/>
                      <a:gd name="T107" fmla="*/ 279 h 478"/>
                      <a:gd name="T108" fmla="*/ 517 w 421"/>
                      <a:gd name="T109" fmla="*/ 186 h 478"/>
                      <a:gd name="T110" fmla="*/ 478 w 421"/>
                      <a:gd name="T111" fmla="*/ 102 h 478"/>
                      <a:gd name="T112" fmla="*/ 456 w 421"/>
                      <a:gd name="T113" fmla="*/ 59 h 478"/>
                      <a:gd name="T114" fmla="*/ 426 w 421"/>
                      <a:gd name="T115" fmla="*/ 21 h 478"/>
                      <a:gd name="T116" fmla="*/ 381 w 421"/>
                      <a:gd name="T117" fmla="*/ 0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1"/>
                      <a:gd name="T178" fmla="*/ 0 h 478"/>
                      <a:gd name="T179" fmla="*/ 421 w 421"/>
                      <a:gd name="T180" fmla="*/ 478 h 4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1" h="478">
                        <a:moveTo>
                          <a:pt x="102" y="0"/>
                        </a:moveTo>
                        <a:lnTo>
                          <a:pt x="89" y="13"/>
                        </a:lnTo>
                        <a:lnTo>
                          <a:pt x="72" y="17"/>
                        </a:lnTo>
                        <a:lnTo>
                          <a:pt x="51" y="15"/>
                        </a:lnTo>
                        <a:lnTo>
                          <a:pt x="51" y="21"/>
                        </a:lnTo>
                        <a:lnTo>
                          <a:pt x="57" y="28"/>
                        </a:lnTo>
                        <a:lnTo>
                          <a:pt x="57" y="34"/>
                        </a:lnTo>
                        <a:lnTo>
                          <a:pt x="62" y="43"/>
                        </a:lnTo>
                        <a:lnTo>
                          <a:pt x="68" y="47"/>
                        </a:lnTo>
                        <a:lnTo>
                          <a:pt x="73" y="54"/>
                        </a:lnTo>
                        <a:lnTo>
                          <a:pt x="80" y="59"/>
                        </a:lnTo>
                        <a:lnTo>
                          <a:pt x="70" y="66"/>
                        </a:lnTo>
                        <a:lnTo>
                          <a:pt x="73" y="80"/>
                        </a:lnTo>
                        <a:lnTo>
                          <a:pt x="67" y="90"/>
                        </a:lnTo>
                        <a:lnTo>
                          <a:pt x="61" y="104"/>
                        </a:lnTo>
                        <a:lnTo>
                          <a:pt x="51" y="118"/>
                        </a:lnTo>
                        <a:lnTo>
                          <a:pt x="40" y="133"/>
                        </a:lnTo>
                        <a:lnTo>
                          <a:pt x="26" y="133"/>
                        </a:lnTo>
                        <a:lnTo>
                          <a:pt x="21" y="132"/>
                        </a:lnTo>
                        <a:lnTo>
                          <a:pt x="12" y="152"/>
                        </a:lnTo>
                        <a:lnTo>
                          <a:pt x="23" y="159"/>
                        </a:lnTo>
                        <a:lnTo>
                          <a:pt x="27" y="172"/>
                        </a:lnTo>
                        <a:lnTo>
                          <a:pt x="33" y="172"/>
                        </a:lnTo>
                        <a:lnTo>
                          <a:pt x="40" y="194"/>
                        </a:lnTo>
                        <a:lnTo>
                          <a:pt x="35" y="193"/>
                        </a:lnTo>
                        <a:lnTo>
                          <a:pt x="20" y="196"/>
                        </a:lnTo>
                        <a:lnTo>
                          <a:pt x="7" y="195"/>
                        </a:lnTo>
                        <a:lnTo>
                          <a:pt x="8" y="202"/>
                        </a:lnTo>
                        <a:lnTo>
                          <a:pt x="0" y="205"/>
                        </a:lnTo>
                        <a:lnTo>
                          <a:pt x="1" y="206"/>
                        </a:lnTo>
                        <a:lnTo>
                          <a:pt x="6" y="204"/>
                        </a:lnTo>
                        <a:lnTo>
                          <a:pt x="4" y="207"/>
                        </a:lnTo>
                        <a:lnTo>
                          <a:pt x="17" y="221"/>
                        </a:lnTo>
                        <a:lnTo>
                          <a:pt x="35" y="218"/>
                        </a:lnTo>
                        <a:lnTo>
                          <a:pt x="34" y="222"/>
                        </a:lnTo>
                        <a:lnTo>
                          <a:pt x="23" y="229"/>
                        </a:lnTo>
                        <a:lnTo>
                          <a:pt x="15" y="227"/>
                        </a:lnTo>
                        <a:lnTo>
                          <a:pt x="28" y="242"/>
                        </a:lnTo>
                        <a:lnTo>
                          <a:pt x="41" y="257"/>
                        </a:lnTo>
                        <a:lnTo>
                          <a:pt x="63" y="251"/>
                        </a:lnTo>
                        <a:lnTo>
                          <a:pt x="64" y="239"/>
                        </a:lnTo>
                        <a:lnTo>
                          <a:pt x="65" y="232"/>
                        </a:lnTo>
                        <a:lnTo>
                          <a:pt x="72" y="232"/>
                        </a:lnTo>
                        <a:lnTo>
                          <a:pt x="70" y="236"/>
                        </a:lnTo>
                        <a:lnTo>
                          <a:pt x="69" y="240"/>
                        </a:lnTo>
                        <a:lnTo>
                          <a:pt x="78" y="240"/>
                        </a:lnTo>
                        <a:lnTo>
                          <a:pt x="72" y="245"/>
                        </a:lnTo>
                        <a:lnTo>
                          <a:pt x="74" y="253"/>
                        </a:lnTo>
                        <a:lnTo>
                          <a:pt x="76" y="265"/>
                        </a:lnTo>
                        <a:lnTo>
                          <a:pt x="80" y="283"/>
                        </a:lnTo>
                        <a:lnTo>
                          <a:pt x="80" y="287"/>
                        </a:lnTo>
                        <a:lnTo>
                          <a:pt x="82" y="291"/>
                        </a:lnTo>
                        <a:lnTo>
                          <a:pt x="86" y="313"/>
                        </a:lnTo>
                        <a:lnTo>
                          <a:pt x="93" y="330"/>
                        </a:lnTo>
                        <a:lnTo>
                          <a:pt x="98" y="347"/>
                        </a:lnTo>
                        <a:lnTo>
                          <a:pt x="102" y="350"/>
                        </a:lnTo>
                        <a:lnTo>
                          <a:pt x="110" y="371"/>
                        </a:lnTo>
                        <a:lnTo>
                          <a:pt x="118" y="391"/>
                        </a:lnTo>
                        <a:lnTo>
                          <a:pt x="125" y="405"/>
                        </a:lnTo>
                        <a:lnTo>
                          <a:pt x="132" y="420"/>
                        </a:lnTo>
                        <a:lnTo>
                          <a:pt x="140" y="434"/>
                        </a:lnTo>
                        <a:lnTo>
                          <a:pt x="144" y="446"/>
                        </a:lnTo>
                        <a:lnTo>
                          <a:pt x="150" y="460"/>
                        </a:lnTo>
                        <a:lnTo>
                          <a:pt x="157" y="472"/>
                        </a:lnTo>
                        <a:lnTo>
                          <a:pt x="167" y="478"/>
                        </a:lnTo>
                        <a:lnTo>
                          <a:pt x="174" y="468"/>
                        </a:lnTo>
                        <a:lnTo>
                          <a:pt x="184" y="458"/>
                        </a:lnTo>
                        <a:lnTo>
                          <a:pt x="192" y="457"/>
                        </a:lnTo>
                        <a:lnTo>
                          <a:pt x="187" y="451"/>
                        </a:lnTo>
                        <a:lnTo>
                          <a:pt x="194" y="439"/>
                        </a:lnTo>
                        <a:lnTo>
                          <a:pt x="200" y="438"/>
                        </a:lnTo>
                        <a:lnTo>
                          <a:pt x="198" y="425"/>
                        </a:lnTo>
                        <a:lnTo>
                          <a:pt x="197" y="412"/>
                        </a:lnTo>
                        <a:lnTo>
                          <a:pt x="200" y="399"/>
                        </a:lnTo>
                        <a:lnTo>
                          <a:pt x="202" y="385"/>
                        </a:lnTo>
                        <a:lnTo>
                          <a:pt x="199" y="369"/>
                        </a:lnTo>
                        <a:lnTo>
                          <a:pt x="198" y="349"/>
                        </a:lnTo>
                        <a:lnTo>
                          <a:pt x="206" y="343"/>
                        </a:lnTo>
                        <a:lnTo>
                          <a:pt x="207" y="342"/>
                        </a:lnTo>
                        <a:lnTo>
                          <a:pt x="210" y="341"/>
                        </a:lnTo>
                        <a:lnTo>
                          <a:pt x="215" y="334"/>
                        </a:lnTo>
                        <a:lnTo>
                          <a:pt x="228" y="329"/>
                        </a:lnTo>
                        <a:lnTo>
                          <a:pt x="230" y="318"/>
                        </a:lnTo>
                        <a:lnTo>
                          <a:pt x="244" y="303"/>
                        </a:lnTo>
                        <a:lnTo>
                          <a:pt x="259" y="288"/>
                        </a:lnTo>
                        <a:lnTo>
                          <a:pt x="270" y="276"/>
                        </a:lnTo>
                        <a:lnTo>
                          <a:pt x="280" y="270"/>
                        </a:lnTo>
                        <a:lnTo>
                          <a:pt x="289" y="257"/>
                        </a:lnTo>
                        <a:lnTo>
                          <a:pt x="289" y="244"/>
                        </a:lnTo>
                        <a:lnTo>
                          <a:pt x="303" y="235"/>
                        </a:lnTo>
                        <a:lnTo>
                          <a:pt x="307" y="241"/>
                        </a:lnTo>
                        <a:lnTo>
                          <a:pt x="312" y="242"/>
                        </a:lnTo>
                        <a:lnTo>
                          <a:pt x="315" y="241"/>
                        </a:lnTo>
                        <a:lnTo>
                          <a:pt x="319" y="241"/>
                        </a:lnTo>
                        <a:lnTo>
                          <a:pt x="318" y="237"/>
                        </a:lnTo>
                        <a:lnTo>
                          <a:pt x="313" y="223"/>
                        </a:lnTo>
                        <a:lnTo>
                          <a:pt x="309" y="210"/>
                        </a:lnTo>
                        <a:lnTo>
                          <a:pt x="308" y="201"/>
                        </a:lnTo>
                        <a:lnTo>
                          <a:pt x="297" y="190"/>
                        </a:lnTo>
                        <a:lnTo>
                          <a:pt x="300" y="183"/>
                        </a:lnTo>
                        <a:lnTo>
                          <a:pt x="307" y="180"/>
                        </a:lnTo>
                        <a:lnTo>
                          <a:pt x="295" y="169"/>
                        </a:lnTo>
                        <a:lnTo>
                          <a:pt x="295" y="157"/>
                        </a:lnTo>
                        <a:lnTo>
                          <a:pt x="305" y="161"/>
                        </a:lnTo>
                        <a:lnTo>
                          <a:pt x="310" y="165"/>
                        </a:lnTo>
                        <a:lnTo>
                          <a:pt x="314" y="163"/>
                        </a:lnTo>
                        <a:lnTo>
                          <a:pt x="320" y="177"/>
                        </a:lnTo>
                        <a:lnTo>
                          <a:pt x="337" y="178"/>
                        </a:lnTo>
                        <a:lnTo>
                          <a:pt x="353" y="180"/>
                        </a:lnTo>
                        <a:lnTo>
                          <a:pt x="360" y="186"/>
                        </a:lnTo>
                        <a:lnTo>
                          <a:pt x="357" y="193"/>
                        </a:lnTo>
                        <a:lnTo>
                          <a:pt x="346" y="201"/>
                        </a:lnTo>
                        <a:lnTo>
                          <a:pt x="350" y="214"/>
                        </a:lnTo>
                        <a:lnTo>
                          <a:pt x="353" y="219"/>
                        </a:lnTo>
                        <a:lnTo>
                          <a:pt x="359" y="206"/>
                        </a:lnTo>
                        <a:lnTo>
                          <a:pt x="366" y="221"/>
                        </a:lnTo>
                        <a:lnTo>
                          <a:pt x="371" y="236"/>
                        </a:lnTo>
                        <a:lnTo>
                          <a:pt x="372" y="236"/>
                        </a:lnTo>
                        <a:lnTo>
                          <a:pt x="377" y="236"/>
                        </a:lnTo>
                        <a:lnTo>
                          <a:pt x="377" y="217"/>
                        </a:lnTo>
                        <a:lnTo>
                          <a:pt x="377" y="203"/>
                        </a:lnTo>
                        <a:lnTo>
                          <a:pt x="387" y="203"/>
                        </a:lnTo>
                        <a:lnTo>
                          <a:pt x="395" y="181"/>
                        </a:lnTo>
                        <a:lnTo>
                          <a:pt x="395" y="174"/>
                        </a:lnTo>
                        <a:lnTo>
                          <a:pt x="396" y="159"/>
                        </a:lnTo>
                        <a:lnTo>
                          <a:pt x="410" y="144"/>
                        </a:lnTo>
                        <a:lnTo>
                          <a:pt x="421" y="146"/>
                        </a:lnTo>
                        <a:lnTo>
                          <a:pt x="418" y="141"/>
                        </a:lnTo>
                        <a:lnTo>
                          <a:pt x="419" y="135"/>
                        </a:lnTo>
                        <a:lnTo>
                          <a:pt x="421" y="128"/>
                        </a:lnTo>
                        <a:lnTo>
                          <a:pt x="405" y="121"/>
                        </a:lnTo>
                        <a:lnTo>
                          <a:pt x="406" y="114"/>
                        </a:lnTo>
                        <a:lnTo>
                          <a:pt x="400" y="112"/>
                        </a:lnTo>
                        <a:lnTo>
                          <a:pt x="401" y="110"/>
                        </a:lnTo>
                        <a:lnTo>
                          <a:pt x="395" y="107"/>
                        </a:lnTo>
                        <a:lnTo>
                          <a:pt x="387" y="112"/>
                        </a:lnTo>
                        <a:lnTo>
                          <a:pt x="374" y="111"/>
                        </a:lnTo>
                        <a:lnTo>
                          <a:pt x="364" y="120"/>
                        </a:lnTo>
                        <a:lnTo>
                          <a:pt x="353" y="130"/>
                        </a:lnTo>
                        <a:lnTo>
                          <a:pt x="339" y="135"/>
                        </a:lnTo>
                        <a:lnTo>
                          <a:pt x="343" y="141"/>
                        </a:lnTo>
                        <a:lnTo>
                          <a:pt x="349" y="149"/>
                        </a:lnTo>
                        <a:lnTo>
                          <a:pt x="335" y="150"/>
                        </a:lnTo>
                        <a:lnTo>
                          <a:pt x="321" y="151"/>
                        </a:lnTo>
                        <a:lnTo>
                          <a:pt x="303" y="150"/>
                        </a:lnTo>
                        <a:lnTo>
                          <a:pt x="299" y="143"/>
                        </a:lnTo>
                        <a:lnTo>
                          <a:pt x="293" y="129"/>
                        </a:lnTo>
                        <a:lnTo>
                          <a:pt x="286" y="133"/>
                        </a:lnTo>
                        <a:lnTo>
                          <a:pt x="291" y="158"/>
                        </a:lnTo>
                        <a:lnTo>
                          <a:pt x="274" y="157"/>
                        </a:lnTo>
                        <a:lnTo>
                          <a:pt x="254" y="154"/>
                        </a:lnTo>
                        <a:lnTo>
                          <a:pt x="244" y="151"/>
                        </a:lnTo>
                        <a:lnTo>
                          <a:pt x="236" y="144"/>
                        </a:lnTo>
                        <a:lnTo>
                          <a:pt x="217" y="141"/>
                        </a:lnTo>
                        <a:lnTo>
                          <a:pt x="202" y="137"/>
                        </a:lnTo>
                        <a:lnTo>
                          <a:pt x="184" y="128"/>
                        </a:lnTo>
                        <a:lnTo>
                          <a:pt x="165" y="118"/>
                        </a:lnTo>
                        <a:lnTo>
                          <a:pt x="164" y="107"/>
                        </a:lnTo>
                        <a:lnTo>
                          <a:pt x="173" y="92"/>
                        </a:lnTo>
                        <a:lnTo>
                          <a:pt x="158" y="83"/>
                        </a:lnTo>
                        <a:lnTo>
                          <a:pt x="141" y="73"/>
                        </a:lnTo>
                        <a:lnTo>
                          <a:pt x="133" y="70"/>
                        </a:lnTo>
                        <a:lnTo>
                          <a:pt x="127" y="52"/>
                        </a:lnTo>
                        <a:lnTo>
                          <a:pt x="135" y="53"/>
                        </a:lnTo>
                        <a:lnTo>
                          <a:pt x="138" y="46"/>
                        </a:lnTo>
                        <a:lnTo>
                          <a:pt x="129" y="34"/>
                        </a:lnTo>
                        <a:lnTo>
                          <a:pt x="128" y="26"/>
                        </a:lnTo>
                        <a:lnTo>
                          <a:pt x="128" y="25"/>
                        </a:lnTo>
                        <a:lnTo>
                          <a:pt x="127" y="22"/>
                        </a:lnTo>
                        <a:lnTo>
                          <a:pt x="125" y="20"/>
                        </a:lnTo>
                        <a:lnTo>
                          <a:pt x="122" y="15"/>
                        </a:lnTo>
                        <a:lnTo>
                          <a:pt x="121" y="11"/>
                        </a:lnTo>
                        <a:lnTo>
                          <a:pt x="119" y="7"/>
                        </a:lnTo>
                        <a:lnTo>
                          <a:pt x="114" y="5"/>
                        </a:lnTo>
                        <a:lnTo>
                          <a:pt x="108" y="2"/>
                        </a:lnTo>
                        <a:lnTo>
                          <a:pt x="103" y="0"/>
                        </a:lnTo>
                        <a:lnTo>
                          <a:pt x="102"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8" name="Freeform 207"/>
                  <p:cNvSpPr>
                    <a:spLocks noChangeAspect="1"/>
                  </p:cNvSpPr>
                  <p:nvPr/>
                </p:nvSpPr>
                <p:spPr bwMode="auto">
                  <a:xfrm>
                    <a:off x="4147" y="2482"/>
                    <a:ext cx="43" cy="89"/>
                  </a:xfrm>
                  <a:custGeom>
                    <a:avLst/>
                    <a:gdLst>
                      <a:gd name="T0" fmla="*/ 27 w 33"/>
                      <a:gd name="T1" fmla="*/ 9 h 67"/>
                      <a:gd name="T2" fmla="*/ 51 w 33"/>
                      <a:gd name="T3" fmla="*/ 49 h 67"/>
                      <a:gd name="T4" fmla="*/ 78 w 33"/>
                      <a:gd name="T5" fmla="*/ 92 h 67"/>
                      <a:gd name="T6" fmla="*/ 103 w 33"/>
                      <a:gd name="T7" fmla="*/ 150 h 67"/>
                      <a:gd name="T8" fmla="*/ 124 w 33"/>
                      <a:gd name="T9" fmla="*/ 201 h 67"/>
                      <a:gd name="T10" fmla="*/ 95 w 33"/>
                      <a:gd name="T11" fmla="*/ 263 h 67"/>
                      <a:gd name="T12" fmla="*/ 38 w 33"/>
                      <a:gd name="T13" fmla="*/ 278 h 67"/>
                      <a:gd name="T14" fmla="*/ 9 w 33"/>
                      <a:gd name="T15" fmla="*/ 187 h 67"/>
                      <a:gd name="T16" fmla="*/ 0 w 33"/>
                      <a:gd name="T17" fmla="*/ 114 h 67"/>
                      <a:gd name="T18" fmla="*/ 1 w 33"/>
                      <a:gd name="T19" fmla="*/ 124 h 67"/>
                      <a:gd name="T20" fmla="*/ 12 w 33"/>
                      <a:gd name="T21" fmla="*/ 72 h 67"/>
                      <a:gd name="T22" fmla="*/ 21 w 33"/>
                      <a:gd name="T23" fmla="*/ 21 h 67"/>
                      <a:gd name="T24" fmla="*/ 22 w 33"/>
                      <a:gd name="T25" fmla="*/ 16 h 67"/>
                      <a:gd name="T26" fmla="*/ 9 w 33"/>
                      <a:gd name="T27" fmla="*/ 0 h 67"/>
                      <a:gd name="T28" fmla="*/ 27 w 33"/>
                      <a:gd name="T29" fmla="*/ 9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67"/>
                      <a:gd name="T47" fmla="*/ 33 w 33"/>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67">
                        <a:moveTo>
                          <a:pt x="7" y="2"/>
                        </a:moveTo>
                        <a:lnTo>
                          <a:pt x="14" y="12"/>
                        </a:lnTo>
                        <a:lnTo>
                          <a:pt x="21" y="22"/>
                        </a:lnTo>
                        <a:lnTo>
                          <a:pt x="28" y="36"/>
                        </a:lnTo>
                        <a:lnTo>
                          <a:pt x="33" y="49"/>
                        </a:lnTo>
                        <a:lnTo>
                          <a:pt x="25" y="63"/>
                        </a:lnTo>
                        <a:lnTo>
                          <a:pt x="10" y="67"/>
                        </a:lnTo>
                        <a:lnTo>
                          <a:pt x="2" y="45"/>
                        </a:lnTo>
                        <a:lnTo>
                          <a:pt x="0" y="28"/>
                        </a:lnTo>
                        <a:lnTo>
                          <a:pt x="1" y="30"/>
                        </a:lnTo>
                        <a:lnTo>
                          <a:pt x="3" y="17"/>
                        </a:lnTo>
                        <a:lnTo>
                          <a:pt x="5" y="5"/>
                        </a:lnTo>
                        <a:lnTo>
                          <a:pt x="6" y="4"/>
                        </a:lnTo>
                        <a:lnTo>
                          <a:pt x="2" y="0"/>
                        </a:lnTo>
                        <a:lnTo>
                          <a:pt x="7"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69" name="Freeform 208"/>
                  <p:cNvSpPr>
                    <a:spLocks noChangeAspect="1"/>
                  </p:cNvSpPr>
                  <p:nvPr/>
                </p:nvSpPr>
                <p:spPr bwMode="auto">
                  <a:xfrm>
                    <a:off x="3918" y="1488"/>
                    <a:ext cx="1022" cy="754"/>
                  </a:xfrm>
                  <a:custGeom>
                    <a:avLst/>
                    <a:gdLst>
                      <a:gd name="T0" fmla="*/ 1154 w 784"/>
                      <a:gd name="T1" fmla="*/ 1752 h 571"/>
                      <a:gd name="T2" fmla="*/ 919 w 784"/>
                      <a:gd name="T3" fmla="*/ 1758 h 571"/>
                      <a:gd name="T4" fmla="*/ 731 w 784"/>
                      <a:gd name="T5" fmla="*/ 1661 h 571"/>
                      <a:gd name="T6" fmla="*/ 561 w 784"/>
                      <a:gd name="T7" fmla="*/ 1600 h 571"/>
                      <a:gd name="T8" fmla="*/ 418 w 784"/>
                      <a:gd name="T9" fmla="*/ 1442 h 571"/>
                      <a:gd name="T10" fmla="*/ 381 w 784"/>
                      <a:gd name="T11" fmla="*/ 1307 h 571"/>
                      <a:gd name="T12" fmla="*/ 315 w 784"/>
                      <a:gd name="T13" fmla="*/ 1236 h 571"/>
                      <a:gd name="T14" fmla="*/ 95 w 784"/>
                      <a:gd name="T15" fmla="*/ 1126 h 571"/>
                      <a:gd name="T16" fmla="*/ 85 w 784"/>
                      <a:gd name="T17" fmla="*/ 1025 h 571"/>
                      <a:gd name="T18" fmla="*/ 86 w 784"/>
                      <a:gd name="T19" fmla="*/ 883 h 571"/>
                      <a:gd name="T20" fmla="*/ 287 w 784"/>
                      <a:gd name="T21" fmla="*/ 762 h 571"/>
                      <a:gd name="T22" fmla="*/ 236 w 784"/>
                      <a:gd name="T23" fmla="*/ 598 h 571"/>
                      <a:gd name="T24" fmla="*/ 315 w 784"/>
                      <a:gd name="T25" fmla="*/ 475 h 571"/>
                      <a:gd name="T26" fmla="*/ 437 w 784"/>
                      <a:gd name="T27" fmla="*/ 338 h 571"/>
                      <a:gd name="T28" fmla="*/ 604 w 784"/>
                      <a:gd name="T29" fmla="*/ 368 h 571"/>
                      <a:gd name="T30" fmla="*/ 817 w 784"/>
                      <a:gd name="T31" fmla="*/ 560 h 571"/>
                      <a:gd name="T32" fmla="*/ 1125 w 784"/>
                      <a:gd name="T33" fmla="*/ 728 h 571"/>
                      <a:gd name="T34" fmla="*/ 1438 w 784"/>
                      <a:gd name="T35" fmla="*/ 767 h 571"/>
                      <a:gd name="T36" fmla="*/ 1691 w 784"/>
                      <a:gd name="T37" fmla="*/ 761 h 571"/>
                      <a:gd name="T38" fmla="*/ 1875 w 784"/>
                      <a:gd name="T39" fmla="*/ 627 h 571"/>
                      <a:gd name="T40" fmla="*/ 2056 w 784"/>
                      <a:gd name="T41" fmla="*/ 494 h 571"/>
                      <a:gd name="T42" fmla="*/ 2051 w 784"/>
                      <a:gd name="T43" fmla="*/ 391 h 571"/>
                      <a:gd name="T44" fmla="*/ 1938 w 784"/>
                      <a:gd name="T45" fmla="*/ 293 h 571"/>
                      <a:gd name="T46" fmla="*/ 2028 w 784"/>
                      <a:gd name="T47" fmla="*/ 78 h 571"/>
                      <a:gd name="T48" fmla="*/ 2133 w 784"/>
                      <a:gd name="T49" fmla="*/ 0 h 571"/>
                      <a:gd name="T50" fmla="*/ 2469 w 784"/>
                      <a:gd name="T51" fmla="*/ 235 h 571"/>
                      <a:gd name="T52" fmla="*/ 2825 w 784"/>
                      <a:gd name="T53" fmla="*/ 374 h 571"/>
                      <a:gd name="T54" fmla="*/ 2884 w 784"/>
                      <a:gd name="T55" fmla="*/ 553 h 571"/>
                      <a:gd name="T56" fmla="*/ 2940 w 784"/>
                      <a:gd name="T57" fmla="*/ 747 h 571"/>
                      <a:gd name="T58" fmla="*/ 2842 w 784"/>
                      <a:gd name="T59" fmla="*/ 825 h 571"/>
                      <a:gd name="T60" fmla="*/ 2668 w 784"/>
                      <a:gd name="T61" fmla="*/ 928 h 571"/>
                      <a:gd name="T62" fmla="*/ 2548 w 784"/>
                      <a:gd name="T63" fmla="*/ 948 h 571"/>
                      <a:gd name="T64" fmla="*/ 2442 w 784"/>
                      <a:gd name="T65" fmla="*/ 956 h 571"/>
                      <a:gd name="T66" fmla="*/ 2495 w 784"/>
                      <a:gd name="T67" fmla="*/ 1108 h 571"/>
                      <a:gd name="T68" fmla="*/ 2683 w 784"/>
                      <a:gd name="T69" fmla="*/ 1141 h 571"/>
                      <a:gd name="T70" fmla="*/ 2576 w 784"/>
                      <a:gd name="T71" fmla="*/ 1280 h 571"/>
                      <a:gd name="T72" fmla="*/ 2705 w 784"/>
                      <a:gd name="T73" fmla="*/ 1468 h 571"/>
                      <a:gd name="T74" fmla="*/ 2741 w 784"/>
                      <a:gd name="T75" fmla="*/ 1600 h 571"/>
                      <a:gd name="T76" fmla="*/ 2851 w 784"/>
                      <a:gd name="T77" fmla="*/ 1652 h 571"/>
                      <a:gd name="T78" fmla="*/ 2829 w 784"/>
                      <a:gd name="T79" fmla="*/ 1705 h 571"/>
                      <a:gd name="T80" fmla="*/ 2800 w 784"/>
                      <a:gd name="T81" fmla="*/ 1812 h 571"/>
                      <a:gd name="T82" fmla="*/ 2756 w 784"/>
                      <a:gd name="T83" fmla="*/ 1888 h 571"/>
                      <a:gd name="T84" fmla="*/ 2756 w 784"/>
                      <a:gd name="T85" fmla="*/ 1957 h 571"/>
                      <a:gd name="T86" fmla="*/ 2717 w 784"/>
                      <a:gd name="T87" fmla="*/ 2019 h 571"/>
                      <a:gd name="T88" fmla="*/ 2605 w 784"/>
                      <a:gd name="T89" fmla="*/ 2113 h 571"/>
                      <a:gd name="T90" fmla="*/ 2541 w 784"/>
                      <a:gd name="T91" fmla="*/ 2137 h 571"/>
                      <a:gd name="T92" fmla="*/ 2483 w 784"/>
                      <a:gd name="T93" fmla="*/ 2164 h 571"/>
                      <a:gd name="T94" fmla="*/ 2429 w 784"/>
                      <a:gd name="T95" fmla="*/ 2176 h 571"/>
                      <a:gd name="T96" fmla="*/ 2328 w 784"/>
                      <a:gd name="T97" fmla="*/ 2226 h 571"/>
                      <a:gd name="T98" fmla="*/ 2272 w 784"/>
                      <a:gd name="T99" fmla="*/ 2204 h 571"/>
                      <a:gd name="T100" fmla="*/ 2183 w 784"/>
                      <a:gd name="T101" fmla="*/ 2204 h 571"/>
                      <a:gd name="T102" fmla="*/ 1998 w 784"/>
                      <a:gd name="T103" fmla="*/ 2084 h 571"/>
                      <a:gd name="T104" fmla="*/ 1897 w 784"/>
                      <a:gd name="T105" fmla="*/ 2133 h 571"/>
                      <a:gd name="T106" fmla="*/ 1830 w 784"/>
                      <a:gd name="T107" fmla="*/ 2232 h 571"/>
                      <a:gd name="T108" fmla="*/ 1709 w 784"/>
                      <a:gd name="T109" fmla="*/ 2171 h 571"/>
                      <a:gd name="T110" fmla="*/ 1628 w 784"/>
                      <a:gd name="T111" fmla="*/ 2024 h 571"/>
                      <a:gd name="T112" fmla="*/ 1599 w 784"/>
                      <a:gd name="T113" fmla="*/ 1895 h 571"/>
                      <a:gd name="T114" fmla="*/ 1495 w 784"/>
                      <a:gd name="T115" fmla="*/ 1743 h 571"/>
                      <a:gd name="T116" fmla="*/ 1399 w 784"/>
                      <a:gd name="T117" fmla="*/ 1659 h 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4"/>
                      <a:gd name="T178" fmla="*/ 0 h 571"/>
                      <a:gd name="T179" fmla="*/ 784 w 784"/>
                      <a:gd name="T180" fmla="*/ 571 h 5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4" h="571">
                        <a:moveTo>
                          <a:pt x="350" y="417"/>
                        </a:moveTo>
                        <a:lnTo>
                          <a:pt x="340" y="426"/>
                        </a:lnTo>
                        <a:lnTo>
                          <a:pt x="329" y="436"/>
                        </a:lnTo>
                        <a:lnTo>
                          <a:pt x="315" y="441"/>
                        </a:lnTo>
                        <a:lnTo>
                          <a:pt x="307" y="436"/>
                        </a:lnTo>
                        <a:lnTo>
                          <a:pt x="286" y="434"/>
                        </a:lnTo>
                        <a:lnTo>
                          <a:pt x="275" y="449"/>
                        </a:lnTo>
                        <a:lnTo>
                          <a:pt x="269" y="435"/>
                        </a:lnTo>
                        <a:lnTo>
                          <a:pt x="262" y="439"/>
                        </a:lnTo>
                        <a:lnTo>
                          <a:pt x="244" y="438"/>
                        </a:lnTo>
                        <a:lnTo>
                          <a:pt x="230" y="436"/>
                        </a:lnTo>
                        <a:lnTo>
                          <a:pt x="215" y="429"/>
                        </a:lnTo>
                        <a:lnTo>
                          <a:pt x="213" y="426"/>
                        </a:lnTo>
                        <a:lnTo>
                          <a:pt x="199" y="420"/>
                        </a:lnTo>
                        <a:lnTo>
                          <a:pt x="194" y="414"/>
                        </a:lnTo>
                        <a:lnTo>
                          <a:pt x="189" y="417"/>
                        </a:lnTo>
                        <a:lnTo>
                          <a:pt x="168" y="402"/>
                        </a:lnTo>
                        <a:lnTo>
                          <a:pt x="156" y="394"/>
                        </a:lnTo>
                        <a:lnTo>
                          <a:pt x="150" y="401"/>
                        </a:lnTo>
                        <a:lnTo>
                          <a:pt x="149" y="398"/>
                        </a:lnTo>
                        <a:lnTo>
                          <a:pt x="134" y="389"/>
                        </a:lnTo>
                        <a:lnTo>
                          <a:pt x="117" y="379"/>
                        </a:lnTo>
                        <a:lnTo>
                          <a:pt x="109" y="376"/>
                        </a:lnTo>
                        <a:lnTo>
                          <a:pt x="103" y="358"/>
                        </a:lnTo>
                        <a:lnTo>
                          <a:pt x="111" y="359"/>
                        </a:lnTo>
                        <a:lnTo>
                          <a:pt x="114" y="352"/>
                        </a:lnTo>
                        <a:lnTo>
                          <a:pt x="105" y="340"/>
                        </a:lnTo>
                        <a:lnTo>
                          <a:pt x="104" y="332"/>
                        </a:lnTo>
                        <a:lnTo>
                          <a:pt x="103" y="328"/>
                        </a:lnTo>
                        <a:lnTo>
                          <a:pt x="101" y="326"/>
                        </a:lnTo>
                        <a:lnTo>
                          <a:pt x="98" y="321"/>
                        </a:lnTo>
                        <a:lnTo>
                          <a:pt x="97" y="317"/>
                        </a:lnTo>
                        <a:lnTo>
                          <a:pt x="95" y="313"/>
                        </a:lnTo>
                        <a:lnTo>
                          <a:pt x="90" y="311"/>
                        </a:lnTo>
                        <a:lnTo>
                          <a:pt x="84" y="308"/>
                        </a:lnTo>
                        <a:lnTo>
                          <a:pt x="78" y="306"/>
                        </a:lnTo>
                        <a:lnTo>
                          <a:pt x="59" y="301"/>
                        </a:lnTo>
                        <a:lnTo>
                          <a:pt x="48" y="296"/>
                        </a:lnTo>
                        <a:lnTo>
                          <a:pt x="42" y="284"/>
                        </a:lnTo>
                        <a:lnTo>
                          <a:pt x="25" y="280"/>
                        </a:lnTo>
                        <a:lnTo>
                          <a:pt x="24" y="276"/>
                        </a:lnTo>
                        <a:lnTo>
                          <a:pt x="28" y="276"/>
                        </a:lnTo>
                        <a:lnTo>
                          <a:pt x="29" y="276"/>
                        </a:lnTo>
                        <a:lnTo>
                          <a:pt x="30" y="275"/>
                        </a:lnTo>
                        <a:lnTo>
                          <a:pt x="22" y="255"/>
                        </a:lnTo>
                        <a:lnTo>
                          <a:pt x="9" y="254"/>
                        </a:lnTo>
                        <a:lnTo>
                          <a:pt x="0" y="240"/>
                        </a:lnTo>
                        <a:lnTo>
                          <a:pt x="6" y="226"/>
                        </a:lnTo>
                        <a:lnTo>
                          <a:pt x="16" y="221"/>
                        </a:lnTo>
                        <a:lnTo>
                          <a:pt x="23" y="220"/>
                        </a:lnTo>
                        <a:lnTo>
                          <a:pt x="31" y="222"/>
                        </a:lnTo>
                        <a:lnTo>
                          <a:pt x="40" y="211"/>
                        </a:lnTo>
                        <a:lnTo>
                          <a:pt x="55" y="207"/>
                        </a:lnTo>
                        <a:lnTo>
                          <a:pt x="67" y="198"/>
                        </a:lnTo>
                        <a:lnTo>
                          <a:pt x="77" y="190"/>
                        </a:lnTo>
                        <a:lnTo>
                          <a:pt x="73" y="181"/>
                        </a:lnTo>
                        <a:lnTo>
                          <a:pt x="76" y="178"/>
                        </a:lnTo>
                        <a:lnTo>
                          <a:pt x="76" y="175"/>
                        </a:lnTo>
                        <a:lnTo>
                          <a:pt x="70" y="162"/>
                        </a:lnTo>
                        <a:lnTo>
                          <a:pt x="63" y="149"/>
                        </a:lnTo>
                        <a:lnTo>
                          <a:pt x="55" y="145"/>
                        </a:lnTo>
                        <a:lnTo>
                          <a:pt x="71" y="138"/>
                        </a:lnTo>
                        <a:lnTo>
                          <a:pt x="90" y="139"/>
                        </a:lnTo>
                        <a:lnTo>
                          <a:pt x="85" y="134"/>
                        </a:lnTo>
                        <a:lnTo>
                          <a:pt x="84" y="119"/>
                        </a:lnTo>
                        <a:lnTo>
                          <a:pt x="82" y="104"/>
                        </a:lnTo>
                        <a:lnTo>
                          <a:pt x="104" y="108"/>
                        </a:lnTo>
                        <a:lnTo>
                          <a:pt x="117" y="107"/>
                        </a:lnTo>
                        <a:lnTo>
                          <a:pt x="109" y="88"/>
                        </a:lnTo>
                        <a:lnTo>
                          <a:pt x="116" y="84"/>
                        </a:lnTo>
                        <a:lnTo>
                          <a:pt x="122" y="72"/>
                        </a:lnTo>
                        <a:lnTo>
                          <a:pt x="132" y="71"/>
                        </a:lnTo>
                        <a:lnTo>
                          <a:pt x="134" y="74"/>
                        </a:lnTo>
                        <a:lnTo>
                          <a:pt x="139" y="81"/>
                        </a:lnTo>
                        <a:lnTo>
                          <a:pt x="160" y="92"/>
                        </a:lnTo>
                        <a:lnTo>
                          <a:pt x="170" y="94"/>
                        </a:lnTo>
                        <a:lnTo>
                          <a:pt x="191" y="109"/>
                        </a:lnTo>
                        <a:lnTo>
                          <a:pt x="196" y="123"/>
                        </a:lnTo>
                        <a:lnTo>
                          <a:pt x="200" y="137"/>
                        </a:lnTo>
                        <a:lnTo>
                          <a:pt x="217" y="139"/>
                        </a:lnTo>
                        <a:lnTo>
                          <a:pt x="234" y="143"/>
                        </a:lnTo>
                        <a:lnTo>
                          <a:pt x="254" y="148"/>
                        </a:lnTo>
                        <a:lnTo>
                          <a:pt x="273" y="154"/>
                        </a:lnTo>
                        <a:lnTo>
                          <a:pt x="286" y="168"/>
                        </a:lnTo>
                        <a:lnTo>
                          <a:pt x="299" y="181"/>
                        </a:lnTo>
                        <a:lnTo>
                          <a:pt x="318" y="182"/>
                        </a:lnTo>
                        <a:lnTo>
                          <a:pt x="338" y="183"/>
                        </a:lnTo>
                        <a:lnTo>
                          <a:pt x="358" y="184"/>
                        </a:lnTo>
                        <a:lnTo>
                          <a:pt x="377" y="185"/>
                        </a:lnTo>
                        <a:lnTo>
                          <a:pt x="382" y="191"/>
                        </a:lnTo>
                        <a:lnTo>
                          <a:pt x="399" y="194"/>
                        </a:lnTo>
                        <a:lnTo>
                          <a:pt x="418" y="197"/>
                        </a:lnTo>
                        <a:lnTo>
                          <a:pt x="428" y="201"/>
                        </a:lnTo>
                        <a:lnTo>
                          <a:pt x="438" y="195"/>
                        </a:lnTo>
                        <a:lnTo>
                          <a:pt x="449" y="189"/>
                        </a:lnTo>
                        <a:lnTo>
                          <a:pt x="466" y="188"/>
                        </a:lnTo>
                        <a:lnTo>
                          <a:pt x="482" y="186"/>
                        </a:lnTo>
                        <a:lnTo>
                          <a:pt x="495" y="176"/>
                        </a:lnTo>
                        <a:lnTo>
                          <a:pt x="508" y="165"/>
                        </a:lnTo>
                        <a:lnTo>
                          <a:pt x="498" y="157"/>
                        </a:lnTo>
                        <a:lnTo>
                          <a:pt x="496" y="140"/>
                        </a:lnTo>
                        <a:lnTo>
                          <a:pt x="516" y="146"/>
                        </a:lnTo>
                        <a:lnTo>
                          <a:pt x="529" y="138"/>
                        </a:lnTo>
                        <a:lnTo>
                          <a:pt x="544" y="134"/>
                        </a:lnTo>
                        <a:lnTo>
                          <a:pt x="546" y="123"/>
                        </a:lnTo>
                        <a:lnTo>
                          <a:pt x="562" y="115"/>
                        </a:lnTo>
                        <a:lnTo>
                          <a:pt x="586" y="115"/>
                        </a:lnTo>
                        <a:lnTo>
                          <a:pt x="583" y="106"/>
                        </a:lnTo>
                        <a:lnTo>
                          <a:pt x="552" y="90"/>
                        </a:lnTo>
                        <a:lnTo>
                          <a:pt x="545" y="98"/>
                        </a:lnTo>
                        <a:lnTo>
                          <a:pt x="540" y="94"/>
                        </a:lnTo>
                        <a:lnTo>
                          <a:pt x="525" y="94"/>
                        </a:lnTo>
                        <a:lnTo>
                          <a:pt x="513" y="88"/>
                        </a:lnTo>
                        <a:lnTo>
                          <a:pt x="517" y="87"/>
                        </a:lnTo>
                        <a:lnTo>
                          <a:pt x="515" y="73"/>
                        </a:lnTo>
                        <a:lnTo>
                          <a:pt x="513" y="60"/>
                        </a:lnTo>
                        <a:lnTo>
                          <a:pt x="533" y="63"/>
                        </a:lnTo>
                        <a:lnTo>
                          <a:pt x="543" y="53"/>
                        </a:lnTo>
                        <a:lnTo>
                          <a:pt x="539" y="41"/>
                        </a:lnTo>
                        <a:lnTo>
                          <a:pt x="539" y="20"/>
                        </a:lnTo>
                        <a:lnTo>
                          <a:pt x="529" y="13"/>
                        </a:lnTo>
                        <a:lnTo>
                          <a:pt x="523" y="11"/>
                        </a:lnTo>
                        <a:lnTo>
                          <a:pt x="532" y="1"/>
                        </a:lnTo>
                        <a:lnTo>
                          <a:pt x="549" y="1"/>
                        </a:lnTo>
                        <a:lnTo>
                          <a:pt x="567" y="0"/>
                        </a:lnTo>
                        <a:lnTo>
                          <a:pt x="601" y="12"/>
                        </a:lnTo>
                        <a:lnTo>
                          <a:pt x="615" y="23"/>
                        </a:lnTo>
                        <a:lnTo>
                          <a:pt x="629" y="34"/>
                        </a:lnTo>
                        <a:lnTo>
                          <a:pt x="643" y="46"/>
                        </a:lnTo>
                        <a:lnTo>
                          <a:pt x="656" y="58"/>
                        </a:lnTo>
                        <a:lnTo>
                          <a:pt x="671" y="66"/>
                        </a:lnTo>
                        <a:lnTo>
                          <a:pt x="696" y="72"/>
                        </a:lnTo>
                        <a:lnTo>
                          <a:pt x="711" y="77"/>
                        </a:lnTo>
                        <a:lnTo>
                          <a:pt x="728" y="97"/>
                        </a:lnTo>
                        <a:lnTo>
                          <a:pt x="750" y="93"/>
                        </a:lnTo>
                        <a:lnTo>
                          <a:pt x="771" y="86"/>
                        </a:lnTo>
                        <a:lnTo>
                          <a:pt x="778" y="101"/>
                        </a:lnTo>
                        <a:lnTo>
                          <a:pt x="782" y="121"/>
                        </a:lnTo>
                        <a:lnTo>
                          <a:pt x="784" y="142"/>
                        </a:lnTo>
                        <a:lnTo>
                          <a:pt x="766" y="138"/>
                        </a:lnTo>
                        <a:lnTo>
                          <a:pt x="764" y="147"/>
                        </a:lnTo>
                        <a:lnTo>
                          <a:pt x="773" y="163"/>
                        </a:lnTo>
                        <a:lnTo>
                          <a:pt x="783" y="178"/>
                        </a:lnTo>
                        <a:lnTo>
                          <a:pt x="776" y="182"/>
                        </a:lnTo>
                        <a:lnTo>
                          <a:pt x="781" y="186"/>
                        </a:lnTo>
                        <a:lnTo>
                          <a:pt x="765" y="177"/>
                        </a:lnTo>
                        <a:lnTo>
                          <a:pt x="764" y="186"/>
                        </a:lnTo>
                        <a:lnTo>
                          <a:pt x="755" y="194"/>
                        </a:lnTo>
                        <a:lnTo>
                          <a:pt x="750" y="195"/>
                        </a:lnTo>
                        <a:lnTo>
                          <a:pt x="755" y="205"/>
                        </a:lnTo>
                        <a:lnTo>
                          <a:pt x="738" y="199"/>
                        </a:lnTo>
                        <a:lnTo>
                          <a:pt x="732" y="203"/>
                        </a:lnTo>
                        <a:lnTo>
                          <a:pt x="724" y="218"/>
                        </a:lnTo>
                        <a:lnTo>
                          <a:pt x="715" y="226"/>
                        </a:lnTo>
                        <a:lnTo>
                          <a:pt x="709" y="231"/>
                        </a:lnTo>
                        <a:lnTo>
                          <a:pt x="699" y="238"/>
                        </a:lnTo>
                        <a:lnTo>
                          <a:pt x="691" y="244"/>
                        </a:lnTo>
                        <a:lnTo>
                          <a:pt x="679" y="249"/>
                        </a:lnTo>
                        <a:lnTo>
                          <a:pt x="685" y="239"/>
                        </a:lnTo>
                        <a:lnTo>
                          <a:pt x="677" y="236"/>
                        </a:lnTo>
                        <a:lnTo>
                          <a:pt x="679" y="218"/>
                        </a:lnTo>
                        <a:lnTo>
                          <a:pt x="671" y="213"/>
                        </a:lnTo>
                        <a:lnTo>
                          <a:pt x="662" y="215"/>
                        </a:lnTo>
                        <a:lnTo>
                          <a:pt x="655" y="227"/>
                        </a:lnTo>
                        <a:lnTo>
                          <a:pt x="648" y="238"/>
                        </a:lnTo>
                        <a:lnTo>
                          <a:pt x="637" y="244"/>
                        </a:lnTo>
                        <a:lnTo>
                          <a:pt x="630" y="245"/>
                        </a:lnTo>
                        <a:lnTo>
                          <a:pt x="635" y="257"/>
                        </a:lnTo>
                        <a:lnTo>
                          <a:pt x="655" y="262"/>
                        </a:lnTo>
                        <a:lnTo>
                          <a:pt x="663" y="276"/>
                        </a:lnTo>
                        <a:lnTo>
                          <a:pt x="674" y="274"/>
                        </a:lnTo>
                        <a:lnTo>
                          <a:pt x="685" y="266"/>
                        </a:lnTo>
                        <a:lnTo>
                          <a:pt x="704" y="273"/>
                        </a:lnTo>
                        <a:lnTo>
                          <a:pt x="712" y="275"/>
                        </a:lnTo>
                        <a:lnTo>
                          <a:pt x="713" y="284"/>
                        </a:lnTo>
                        <a:lnTo>
                          <a:pt x="705" y="283"/>
                        </a:lnTo>
                        <a:lnTo>
                          <a:pt x="695" y="288"/>
                        </a:lnTo>
                        <a:lnTo>
                          <a:pt x="690" y="297"/>
                        </a:lnTo>
                        <a:lnTo>
                          <a:pt x="687" y="302"/>
                        </a:lnTo>
                        <a:lnTo>
                          <a:pt x="684" y="319"/>
                        </a:lnTo>
                        <a:lnTo>
                          <a:pt x="705" y="332"/>
                        </a:lnTo>
                        <a:lnTo>
                          <a:pt x="715" y="345"/>
                        </a:lnTo>
                        <a:lnTo>
                          <a:pt x="726" y="359"/>
                        </a:lnTo>
                        <a:lnTo>
                          <a:pt x="742" y="373"/>
                        </a:lnTo>
                        <a:lnTo>
                          <a:pt x="719" y="366"/>
                        </a:lnTo>
                        <a:lnTo>
                          <a:pt x="720" y="367"/>
                        </a:lnTo>
                        <a:lnTo>
                          <a:pt x="734" y="377"/>
                        </a:lnTo>
                        <a:lnTo>
                          <a:pt x="747" y="386"/>
                        </a:lnTo>
                        <a:lnTo>
                          <a:pt x="734" y="395"/>
                        </a:lnTo>
                        <a:lnTo>
                          <a:pt x="728" y="398"/>
                        </a:lnTo>
                        <a:lnTo>
                          <a:pt x="737" y="399"/>
                        </a:lnTo>
                        <a:lnTo>
                          <a:pt x="746" y="399"/>
                        </a:lnTo>
                        <a:lnTo>
                          <a:pt x="757" y="405"/>
                        </a:lnTo>
                        <a:lnTo>
                          <a:pt x="751" y="411"/>
                        </a:lnTo>
                        <a:lnTo>
                          <a:pt x="757" y="411"/>
                        </a:lnTo>
                        <a:lnTo>
                          <a:pt x="756" y="414"/>
                        </a:lnTo>
                        <a:lnTo>
                          <a:pt x="752" y="418"/>
                        </a:lnTo>
                        <a:lnTo>
                          <a:pt x="753" y="421"/>
                        </a:lnTo>
                        <a:lnTo>
                          <a:pt x="754" y="425"/>
                        </a:lnTo>
                        <a:lnTo>
                          <a:pt x="752" y="425"/>
                        </a:lnTo>
                        <a:lnTo>
                          <a:pt x="756" y="432"/>
                        </a:lnTo>
                        <a:lnTo>
                          <a:pt x="753" y="433"/>
                        </a:lnTo>
                        <a:lnTo>
                          <a:pt x="744" y="437"/>
                        </a:lnTo>
                        <a:lnTo>
                          <a:pt x="747" y="441"/>
                        </a:lnTo>
                        <a:lnTo>
                          <a:pt x="744" y="451"/>
                        </a:lnTo>
                        <a:lnTo>
                          <a:pt x="740" y="463"/>
                        </a:lnTo>
                        <a:lnTo>
                          <a:pt x="737" y="464"/>
                        </a:lnTo>
                        <a:lnTo>
                          <a:pt x="740" y="467"/>
                        </a:lnTo>
                        <a:lnTo>
                          <a:pt x="734" y="471"/>
                        </a:lnTo>
                        <a:lnTo>
                          <a:pt x="732" y="470"/>
                        </a:lnTo>
                        <a:lnTo>
                          <a:pt x="740" y="473"/>
                        </a:lnTo>
                        <a:lnTo>
                          <a:pt x="740" y="482"/>
                        </a:lnTo>
                        <a:lnTo>
                          <a:pt x="736" y="481"/>
                        </a:lnTo>
                        <a:lnTo>
                          <a:pt x="736" y="485"/>
                        </a:lnTo>
                        <a:lnTo>
                          <a:pt x="732" y="488"/>
                        </a:lnTo>
                        <a:lnTo>
                          <a:pt x="731" y="492"/>
                        </a:lnTo>
                        <a:lnTo>
                          <a:pt x="729" y="497"/>
                        </a:lnTo>
                        <a:lnTo>
                          <a:pt x="722" y="498"/>
                        </a:lnTo>
                        <a:lnTo>
                          <a:pt x="720" y="500"/>
                        </a:lnTo>
                        <a:lnTo>
                          <a:pt x="722" y="503"/>
                        </a:lnTo>
                        <a:lnTo>
                          <a:pt x="717" y="509"/>
                        </a:lnTo>
                        <a:lnTo>
                          <a:pt x="705" y="518"/>
                        </a:lnTo>
                        <a:lnTo>
                          <a:pt x="706" y="520"/>
                        </a:lnTo>
                        <a:lnTo>
                          <a:pt x="700" y="525"/>
                        </a:lnTo>
                        <a:lnTo>
                          <a:pt x="692" y="526"/>
                        </a:lnTo>
                        <a:lnTo>
                          <a:pt x="691" y="527"/>
                        </a:lnTo>
                        <a:lnTo>
                          <a:pt x="689" y="529"/>
                        </a:lnTo>
                        <a:lnTo>
                          <a:pt x="681" y="530"/>
                        </a:lnTo>
                        <a:lnTo>
                          <a:pt x="678" y="529"/>
                        </a:lnTo>
                        <a:lnTo>
                          <a:pt x="675" y="532"/>
                        </a:lnTo>
                        <a:lnTo>
                          <a:pt x="673" y="534"/>
                        </a:lnTo>
                        <a:lnTo>
                          <a:pt x="668" y="533"/>
                        </a:lnTo>
                        <a:lnTo>
                          <a:pt x="661" y="523"/>
                        </a:lnTo>
                        <a:lnTo>
                          <a:pt x="656" y="526"/>
                        </a:lnTo>
                        <a:lnTo>
                          <a:pt x="660" y="539"/>
                        </a:lnTo>
                        <a:lnTo>
                          <a:pt x="656" y="534"/>
                        </a:lnTo>
                        <a:lnTo>
                          <a:pt x="656" y="541"/>
                        </a:lnTo>
                        <a:lnTo>
                          <a:pt x="653" y="540"/>
                        </a:lnTo>
                        <a:lnTo>
                          <a:pt x="649" y="546"/>
                        </a:lnTo>
                        <a:lnTo>
                          <a:pt x="645" y="542"/>
                        </a:lnTo>
                        <a:lnTo>
                          <a:pt x="643" y="545"/>
                        </a:lnTo>
                        <a:lnTo>
                          <a:pt x="638" y="545"/>
                        </a:lnTo>
                        <a:lnTo>
                          <a:pt x="629" y="550"/>
                        </a:lnTo>
                        <a:lnTo>
                          <a:pt x="621" y="553"/>
                        </a:lnTo>
                        <a:lnTo>
                          <a:pt x="618" y="554"/>
                        </a:lnTo>
                        <a:lnTo>
                          <a:pt x="617" y="562"/>
                        </a:lnTo>
                        <a:lnTo>
                          <a:pt x="620" y="571"/>
                        </a:lnTo>
                        <a:lnTo>
                          <a:pt x="613" y="570"/>
                        </a:lnTo>
                        <a:lnTo>
                          <a:pt x="608" y="553"/>
                        </a:lnTo>
                        <a:lnTo>
                          <a:pt x="604" y="549"/>
                        </a:lnTo>
                        <a:lnTo>
                          <a:pt x="598" y="549"/>
                        </a:lnTo>
                        <a:lnTo>
                          <a:pt x="592" y="547"/>
                        </a:lnTo>
                        <a:lnTo>
                          <a:pt x="587" y="545"/>
                        </a:lnTo>
                        <a:lnTo>
                          <a:pt x="585" y="547"/>
                        </a:lnTo>
                        <a:lnTo>
                          <a:pt x="580" y="549"/>
                        </a:lnTo>
                        <a:lnTo>
                          <a:pt x="565" y="543"/>
                        </a:lnTo>
                        <a:lnTo>
                          <a:pt x="558" y="539"/>
                        </a:lnTo>
                        <a:lnTo>
                          <a:pt x="556" y="527"/>
                        </a:lnTo>
                        <a:lnTo>
                          <a:pt x="538" y="520"/>
                        </a:lnTo>
                        <a:lnTo>
                          <a:pt x="531" y="519"/>
                        </a:lnTo>
                        <a:lnTo>
                          <a:pt x="523" y="530"/>
                        </a:lnTo>
                        <a:lnTo>
                          <a:pt x="517" y="530"/>
                        </a:lnTo>
                        <a:lnTo>
                          <a:pt x="514" y="531"/>
                        </a:lnTo>
                        <a:lnTo>
                          <a:pt x="511" y="530"/>
                        </a:lnTo>
                        <a:lnTo>
                          <a:pt x="504" y="531"/>
                        </a:lnTo>
                        <a:lnTo>
                          <a:pt x="501" y="533"/>
                        </a:lnTo>
                        <a:lnTo>
                          <a:pt x="493" y="531"/>
                        </a:lnTo>
                        <a:lnTo>
                          <a:pt x="489" y="534"/>
                        </a:lnTo>
                        <a:lnTo>
                          <a:pt x="482" y="535"/>
                        </a:lnTo>
                        <a:lnTo>
                          <a:pt x="486" y="556"/>
                        </a:lnTo>
                        <a:lnTo>
                          <a:pt x="480" y="553"/>
                        </a:lnTo>
                        <a:lnTo>
                          <a:pt x="477" y="549"/>
                        </a:lnTo>
                        <a:lnTo>
                          <a:pt x="472" y="547"/>
                        </a:lnTo>
                        <a:lnTo>
                          <a:pt x="462" y="550"/>
                        </a:lnTo>
                        <a:lnTo>
                          <a:pt x="454" y="541"/>
                        </a:lnTo>
                        <a:lnTo>
                          <a:pt x="447" y="536"/>
                        </a:lnTo>
                        <a:lnTo>
                          <a:pt x="448" y="523"/>
                        </a:lnTo>
                        <a:lnTo>
                          <a:pt x="438" y="518"/>
                        </a:lnTo>
                        <a:lnTo>
                          <a:pt x="434" y="507"/>
                        </a:lnTo>
                        <a:lnTo>
                          <a:pt x="433" y="504"/>
                        </a:lnTo>
                        <a:lnTo>
                          <a:pt x="417" y="507"/>
                        </a:lnTo>
                        <a:lnTo>
                          <a:pt x="417" y="499"/>
                        </a:lnTo>
                        <a:lnTo>
                          <a:pt x="416" y="493"/>
                        </a:lnTo>
                        <a:lnTo>
                          <a:pt x="423" y="480"/>
                        </a:lnTo>
                        <a:lnTo>
                          <a:pt x="425" y="472"/>
                        </a:lnTo>
                        <a:lnTo>
                          <a:pt x="422" y="458"/>
                        </a:lnTo>
                        <a:lnTo>
                          <a:pt x="419" y="444"/>
                        </a:lnTo>
                        <a:lnTo>
                          <a:pt x="412" y="440"/>
                        </a:lnTo>
                        <a:lnTo>
                          <a:pt x="399" y="427"/>
                        </a:lnTo>
                        <a:lnTo>
                          <a:pt x="397" y="434"/>
                        </a:lnTo>
                        <a:lnTo>
                          <a:pt x="381" y="427"/>
                        </a:lnTo>
                        <a:lnTo>
                          <a:pt x="382" y="420"/>
                        </a:lnTo>
                        <a:lnTo>
                          <a:pt x="376" y="418"/>
                        </a:lnTo>
                        <a:lnTo>
                          <a:pt x="377" y="416"/>
                        </a:lnTo>
                        <a:lnTo>
                          <a:pt x="371" y="413"/>
                        </a:lnTo>
                        <a:lnTo>
                          <a:pt x="363" y="418"/>
                        </a:lnTo>
                        <a:lnTo>
                          <a:pt x="350" y="4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0" name="Freeform 209"/>
                  <p:cNvSpPr>
                    <a:spLocks noChangeAspect="1"/>
                  </p:cNvSpPr>
                  <p:nvPr/>
                </p:nvSpPr>
                <p:spPr bwMode="auto">
                  <a:xfrm>
                    <a:off x="4698" y="2247"/>
                    <a:ext cx="43" cy="40"/>
                  </a:xfrm>
                  <a:custGeom>
                    <a:avLst/>
                    <a:gdLst>
                      <a:gd name="T0" fmla="*/ 95 w 33"/>
                      <a:gd name="T1" fmla="*/ 0 h 30"/>
                      <a:gd name="T2" fmla="*/ 35 w 33"/>
                      <a:gd name="T3" fmla="*/ 12 h 30"/>
                      <a:gd name="T4" fmla="*/ 0 w 33"/>
                      <a:gd name="T5" fmla="*/ 48 h 30"/>
                      <a:gd name="T6" fmla="*/ 1 w 33"/>
                      <a:gd name="T7" fmla="*/ 105 h 30"/>
                      <a:gd name="T8" fmla="*/ 46 w 33"/>
                      <a:gd name="T9" fmla="*/ 127 h 30"/>
                      <a:gd name="T10" fmla="*/ 66 w 33"/>
                      <a:gd name="T11" fmla="*/ 123 h 30"/>
                      <a:gd name="T12" fmla="*/ 96 w 33"/>
                      <a:gd name="T13" fmla="*/ 76 h 30"/>
                      <a:gd name="T14" fmla="*/ 124 w 33"/>
                      <a:gd name="T15" fmla="*/ 27 h 30"/>
                      <a:gd name="T16" fmla="*/ 116 w 33"/>
                      <a:gd name="T17" fmla="*/ 1 h 30"/>
                      <a:gd name="T18" fmla="*/ 95 w 33"/>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0"/>
                      <a:gd name="T32" fmla="*/ 33 w 3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0">
                        <a:moveTo>
                          <a:pt x="25" y="0"/>
                        </a:moveTo>
                        <a:lnTo>
                          <a:pt x="9" y="3"/>
                        </a:lnTo>
                        <a:lnTo>
                          <a:pt x="0" y="11"/>
                        </a:lnTo>
                        <a:lnTo>
                          <a:pt x="1" y="25"/>
                        </a:lnTo>
                        <a:lnTo>
                          <a:pt x="12" y="30"/>
                        </a:lnTo>
                        <a:lnTo>
                          <a:pt x="18" y="29"/>
                        </a:lnTo>
                        <a:lnTo>
                          <a:pt x="26" y="18"/>
                        </a:lnTo>
                        <a:lnTo>
                          <a:pt x="33" y="6"/>
                        </a:lnTo>
                        <a:lnTo>
                          <a:pt x="31" y="1"/>
                        </a:lnTo>
                        <a:lnTo>
                          <a:pt x="25"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1" name="Freeform 210"/>
                  <p:cNvSpPr>
                    <a:spLocks noChangeAspect="1"/>
                  </p:cNvSpPr>
                  <p:nvPr/>
                </p:nvSpPr>
                <p:spPr bwMode="auto">
                  <a:xfrm>
                    <a:off x="5035" y="1755"/>
                    <a:ext cx="170" cy="184"/>
                  </a:xfrm>
                  <a:custGeom>
                    <a:avLst/>
                    <a:gdLst>
                      <a:gd name="T0" fmla="*/ 467 w 130"/>
                      <a:gd name="T1" fmla="*/ 424 h 139"/>
                      <a:gd name="T2" fmla="*/ 449 w 130"/>
                      <a:gd name="T3" fmla="*/ 410 h 139"/>
                      <a:gd name="T4" fmla="*/ 456 w 130"/>
                      <a:gd name="T5" fmla="*/ 443 h 139"/>
                      <a:gd name="T6" fmla="*/ 428 w 130"/>
                      <a:gd name="T7" fmla="*/ 453 h 139"/>
                      <a:gd name="T8" fmla="*/ 421 w 130"/>
                      <a:gd name="T9" fmla="*/ 481 h 139"/>
                      <a:gd name="T10" fmla="*/ 409 w 130"/>
                      <a:gd name="T11" fmla="*/ 447 h 139"/>
                      <a:gd name="T12" fmla="*/ 399 w 130"/>
                      <a:gd name="T13" fmla="*/ 486 h 139"/>
                      <a:gd name="T14" fmla="*/ 335 w 130"/>
                      <a:gd name="T15" fmla="*/ 481 h 139"/>
                      <a:gd name="T16" fmla="*/ 313 w 130"/>
                      <a:gd name="T17" fmla="*/ 473 h 139"/>
                      <a:gd name="T18" fmla="*/ 298 w 130"/>
                      <a:gd name="T19" fmla="*/ 454 h 139"/>
                      <a:gd name="T20" fmla="*/ 311 w 130"/>
                      <a:gd name="T21" fmla="*/ 486 h 139"/>
                      <a:gd name="T22" fmla="*/ 322 w 130"/>
                      <a:gd name="T23" fmla="*/ 507 h 139"/>
                      <a:gd name="T24" fmla="*/ 298 w 130"/>
                      <a:gd name="T25" fmla="*/ 537 h 139"/>
                      <a:gd name="T26" fmla="*/ 289 w 130"/>
                      <a:gd name="T27" fmla="*/ 567 h 139"/>
                      <a:gd name="T28" fmla="*/ 238 w 130"/>
                      <a:gd name="T29" fmla="*/ 520 h 139"/>
                      <a:gd name="T30" fmla="*/ 228 w 130"/>
                      <a:gd name="T31" fmla="*/ 475 h 139"/>
                      <a:gd name="T32" fmla="*/ 162 w 130"/>
                      <a:gd name="T33" fmla="*/ 486 h 139"/>
                      <a:gd name="T34" fmla="*/ 85 w 130"/>
                      <a:gd name="T35" fmla="*/ 503 h 139"/>
                      <a:gd name="T36" fmla="*/ 65 w 130"/>
                      <a:gd name="T37" fmla="*/ 531 h 139"/>
                      <a:gd name="T38" fmla="*/ 0 w 130"/>
                      <a:gd name="T39" fmla="*/ 520 h 139"/>
                      <a:gd name="T40" fmla="*/ 12 w 130"/>
                      <a:gd name="T41" fmla="*/ 494 h 139"/>
                      <a:gd name="T42" fmla="*/ 50 w 130"/>
                      <a:gd name="T43" fmla="*/ 454 h 139"/>
                      <a:gd name="T44" fmla="*/ 78 w 130"/>
                      <a:gd name="T45" fmla="*/ 416 h 139"/>
                      <a:gd name="T46" fmla="*/ 137 w 130"/>
                      <a:gd name="T47" fmla="*/ 410 h 139"/>
                      <a:gd name="T48" fmla="*/ 196 w 130"/>
                      <a:gd name="T49" fmla="*/ 410 h 139"/>
                      <a:gd name="T50" fmla="*/ 209 w 130"/>
                      <a:gd name="T51" fmla="*/ 416 h 139"/>
                      <a:gd name="T52" fmla="*/ 238 w 130"/>
                      <a:gd name="T53" fmla="*/ 400 h 139"/>
                      <a:gd name="T54" fmla="*/ 234 w 130"/>
                      <a:gd name="T55" fmla="*/ 363 h 139"/>
                      <a:gd name="T56" fmla="*/ 226 w 130"/>
                      <a:gd name="T57" fmla="*/ 310 h 139"/>
                      <a:gd name="T58" fmla="*/ 248 w 130"/>
                      <a:gd name="T59" fmla="*/ 287 h 139"/>
                      <a:gd name="T60" fmla="*/ 246 w 130"/>
                      <a:gd name="T61" fmla="*/ 310 h 139"/>
                      <a:gd name="T62" fmla="*/ 263 w 130"/>
                      <a:gd name="T63" fmla="*/ 335 h 139"/>
                      <a:gd name="T64" fmla="*/ 296 w 130"/>
                      <a:gd name="T65" fmla="*/ 302 h 139"/>
                      <a:gd name="T66" fmla="*/ 322 w 130"/>
                      <a:gd name="T67" fmla="*/ 274 h 139"/>
                      <a:gd name="T68" fmla="*/ 324 w 130"/>
                      <a:gd name="T69" fmla="*/ 217 h 139"/>
                      <a:gd name="T70" fmla="*/ 335 w 130"/>
                      <a:gd name="T71" fmla="*/ 164 h 139"/>
                      <a:gd name="T72" fmla="*/ 302 w 130"/>
                      <a:gd name="T73" fmla="*/ 113 h 139"/>
                      <a:gd name="T74" fmla="*/ 284 w 130"/>
                      <a:gd name="T75" fmla="*/ 49 h 139"/>
                      <a:gd name="T76" fmla="*/ 285 w 130"/>
                      <a:gd name="T77" fmla="*/ 16 h 139"/>
                      <a:gd name="T78" fmla="*/ 313 w 130"/>
                      <a:gd name="T79" fmla="*/ 37 h 139"/>
                      <a:gd name="T80" fmla="*/ 327 w 130"/>
                      <a:gd name="T81" fmla="*/ 28 h 139"/>
                      <a:gd name="T82" fmla="*/ 322 w 130"/>
                      <a:gd name="T83" fmla="*/ 16 h 139"/>
                      <a:gd name="T84" fmla="*/ 298 w 130"/>
                      <a:gd name="T85" fmla="*/ 16 h 139"/>
                      <a:gd name="T86" fmla="*/ 306 w 130"/>
                      <a:gd name="T87" fmla="*/ 0 h 139"/>
                      <a:gd name="T88" fmla="*/ 327 w 130"/>
                      <a:gd name="T89" fmla="*/ 12 h 139"/>
                      <a:gd name="T90" fmla="*/ 378 w 130"/>
                      <a:gd name="T91" fmla="*/ 74 h 139"/>
                      <a:gd name="T92" fmla="*/ 435 w 130"/>
                      <a:gd name="T93" fmla="*/ 135 h 139"/>
                      <a:gd name="T94" fmla="*/ 438 w 130"/>
                      <a:gd name="T95" fmla="*/ 216 h 139"/>
                      <a:gd name="T96" fmla="*/ 424 w 130"/>
                      <a:gd name="T97" fmla="*/ 238 h 139"/>
                      <a:gd name="T98" fmla="*/ 463 w 130"/>
                      <a:gd name="T99" fmla="*/ 330 h 139"/>
                      <a:gd name="T100" fmla="*/ 496 w 130"/>
                      <a:gd name="T101" fmla="*/ 400 h 139"/>
                      <a:gd name="T102" fmla="*/ 473 w 130"/>
                      <a:gd name="T103" fmla="*/ 465 h 139"/>
                      <a:gd name="T104" fmla="*/ 467 w 130"/>
                      <a:gd name="T105" fmla="*/ 424 h 1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39"/>
                      <a:gd name="T161" fmla="*/ 130 w 130"/>
                      <a:gd name="T162" fmla="*/ 139 h 1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39">
                        <a:moveTo>
                          <a:pt x="122" y="104"/>
                        </a:moveTo>
                        <a:lnTo>
                          <a:pt x="117" y="101"/>
                        </a:lnTo>
                        <a:lnTo>
                          <a:pt x="119" y="109"/>
                        </a:lnTo>
                        <a:lnTo>
                          <a:pt x="112" y="111"/>
                        </a:lnTo>
                        <a:lnTo>
                          <a:pt x="110" y="118"/>
                        </a:lnTo>
                        <a:lnTo>
                          <a:pt x="107" y="110"/>
                        </a:lnTo>
                        <a:lnTo>
                          <a:pt x="104" y="119"/>
                        </a:lnTo>
                        <a:lnTo>
                          <a:pt x="88" y="118"/>
                        </a:lnTo>
                        <a:lnTo>
                          <a:pt x="82" y="116"/>
                        </a:lnTo>
                        <a:lnTo>
                          <a:pt x="78" y="112"/>
                        </a:lnTo>
                        <a:lnTo>
                          <a:pt x="81" y="119"/>
                        </a:lnTo>
                        <a:lnTo>
                          <a:pt x="84" y="125"/>
                        </a:lnTo>
                        <a:lnTo>
                          <a:pt x="78" y="132"/>
                        </a:lnTo>
                        <a:lnTo>
                          <a:pt x="76" y="139"/>
                        </a:lnTo>
                        <a:lnTo>
                          <a:pt x="62" y="128"/>
                        </a:lnTo>
                        <a:lnTo>
                          <a:pt x="60" y="117"/>
                        </a:lnTo>
                        <a:lnTo>
                          <a:pt x="43" y="119"/>
                        </a:lnTo>
                        <a:lnTo>
                          <a:pt x="22" y="124"/>
                        </a:lnTo>
                        <a:lnTo>
                          <a:pt x="17" y="131"/>
                        </a:lnTo>
                        <a:lnTo>
                          <a:pt x="0" y="128"/>
                        </a:lnTo>
                        <a:lnTo>
                          <a:pt x="3" y="122"/>
                        </a:lnTo>
                        <a:lnTo>
                          <a:pt x="13" y="112"/>
                        </a:lnTo>
                        <a:lnTo>
                          <a:pt x="21" y="102"/>
                        </a:lnTo>
                        <a:lnTo>
                          <a:pt x="36" y="101"/>
                        </a:lnTo>
                        <a:lnTo>
                          <a:pt x="51" y="101"/>
                        </a:lnTo>
                        <a:lnTo>
                          <a:pt x="54" y="102"/>
                        </a:lnTo>
                        <a:lnTo>
                          <a:pt x="62" y="98"/>
                        </a:lnTo>
                        <a:lnTo>
                          <a:pt x="61" y="89"/>
                        </a:lnTo>
                        <a:lnTo>
                          <a:pt x="59" y="76"/>
                        </a:lnTo>
                        <a:lnTo>
                          <a:pt x="65" y="71"/>
                        </a:lnTo>
                        <a:lnTo>
                          <a:pt x="64" y="76"/>
                        </a:lnTo>
                        <a:lnTo>
                          <a:pt x="69" y="82"/>
                        </a:lnTo>
                        <a:lnTo>
                          <a:pt x="77" y="74"/>
                        </a:lnTo>
                        <a:lnTo>
                          <a:pt x="84" y="67"/>
                        </a:lnTo>
                        <a:lnTo>
                          <a:pt x="85" y="54"/>
                        </a:lnTo>
                        <a:lnTo>
                          <a:pt x="88" y="41"/>
                        </a:lnTo>
                        <a:lnTo>
                          <a:pt x="79" y="27"/>
                        </a:lnTo>
                        <a:lnTo>
                          <a:pt x="74" y="12"/>
                        </a:lnTo>
                        <a:lnTo>
                          <a:pt x="75" y="4"/>
                        </a:lnTo>
                        <a:lnTo>
                          <a:pt x="82" y="9"/>
                        </a:lnTo>
                        <a:lnTo>
                          <a:pt x="86" y="7"/>
                        </a:lnTo>
                        <a:lnTo>
                          <a:pt x="84" y="4"/>
                        </a:lnTo>
                        <a:lnTo>
                          <a:pt x="78" y="4"/>
                        </a:lnTo>
                        <a:lnTo>
                          <a:pt x="80" y="0"/>
                        </a:lnTo>
                        <a:lnTo>
                          <a:pt x="86" y="3"/>
                        </a:lnTo>
                        <a:lnTo>
                          <a:pt x="99" y="18"/>
                        </a:lnTo>
                        <a:lnTo>
                          <a:pt x="114" y="33"/>
                        </a:lnTo>
                        <a:lnTo>
                          <a:pt x="115" y="53"/>
                        </a:lnTo>
                        <a:lnTo>
                          <a:pt x="111" y="59"/>
                        </a:lnTo>
                        <a:lnTo>
                          <a:pt x="121" y="81"/>
                        </a:lnTo>
                        <a:lnTo>
                          <a:pt x="130" y="98"/>
                        </a:lnTo>
                        <a:lnTo>
                          <a:pt x="124" y="114"/>
                        </a:lnTo>
                        <a:lnTo>
                          <a:pt x="122" y="10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2" name="Freeform 211"/>
                  <p:cNvSpPr>
                    <a:spLocks noChangeAspect="1"/>
                  </p:cNvSpPr>
                  <p:nvPr/>
                </p:nvSpPr>
                <p:spPr bwMode="auto">
                  <a:xfrm>
                    <a:off x="5095" y="1664"/>
                    <a:ext cx="98" cy="93"/>
                  </a:xfrm>
                  <a:custGeom>
                    <a:avLst/>
                    <a:gdLst>
                      <a:gd name="T0" fmla="*/ 225 w 75"/>
                      <a:gd name="T1" fmla="*/ 109 h 70"/>
                      <a:gd name="T2" fmla="*/ 172 w 75"/>
                      <a:gd name="T3" fmla="*/ 96 h 70"/>
                      <a:gd name="T4" fmla="*/ 85 w 75"/>
                      <a:gd name="T5" fmla="*/ 48 h 70"/>
                      <a:gd name="T6" fmla="*/ 0 w 75"/>
                      <a:gd name="T7" fmla="*/ 0 h 70"/>
                      <a:gd name="T8" fmla="*/ 16 w 75"/>
                      <a:gd name="T9" fmla="*/ 37 h 70"/>
                      <a:gd name="T10" fmla="*/ 38 w 75"/>
                      <a:gd name="T11" fmla="*/ 101 h 70"/>
                      <a:gd name="T12" fmla="*/ 71 w 75"/>
                      <a:gd name="T13" fmla="*/ 151 h 70"/>
                      <a:gd name="T14" fmla="*/ 29 w 75"/>
                      <a:gd name="T15" fmla="*/ 151 h 70"/>
                      <a:gd name="T16" fmla="*/ 21 w 75"/>
                      <a:gd name="T17" fmla="*/ 165 h 70"/>
                      <a:gd name="T18" fmla="*/ 22 w 75"/>
                      <a:gd name="T19" fmla="*/ 193 h 70"/>
                      <a:gd name="T20" fmla="*/ 29 w 75"/>
                      <a:gd name="T21" fmla="*/ 236 h 70"/>
                      <a:gd name="T22" fmla="*/ 73 w 75"/>
                      <a:gd name="T23" fmla="*/ 291 h 70"/>
                      <a:gd name="T24" fmla="*/ 85 w 75"/>
                      <a:gd name="T25" fmla="*/ 274 h 70"/>
                      <a:gd name="T26" fmla="*/ 115 w 75"/>
                      <a:gd name="T27" fmla="*/ 264 h 70"/>
                      <a:gd name="T28" fmla="*/ 50 w 75"/>
                      <a:gd name="T29" fmla="*/ 226 h 70"/>
                      <a:gd name="T30" fmla="*/ 74 w 75"/>
                      <a:gd name="T31" fmla="*/ 215 h 70"/>
                      <a:gd name="T32" fmla="*/ 102 w 75"/>
                      <a:gd name="T33" fmla="*/ 206 h 70"/>
                      <a:gd name="T34" fmla="*/ 210 w 75"/>
                      <a:gd name="T35" fmla="*/ 243 h 70"/>
                      <a:gd name="T36" fmla="*/ 217 w 75"/>
                      <a:gd name="T37" fmla="*/ 227 h 70"/>
                      <a:gd name="T38" fmla="*/ 239 w 75"/>
                      <a:gd name="T39" fmla="*/ 181 h 70"/>
                      <a:gd name="T40" fmla="*/ 285 w 75"/>
                      <a:gd name="T41" fmla="*/ 151 h 70"/>
                      <a:gd name="T42" fmla="*/ 256 w 75"/>
                      <a:gd name="T43" fmla="*/ 134 h 70"/>
                      <a:gd name="T44" fmla="*/ 238 w 75"/>
                      <a:gd name="T45" fmla="*/ 85 h 70"/>
                      <a:gd name="T46" fmla="*/ 225 w 75"/>
                      <a:gd name="T47" fmla="*/ 109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70"/>
                      <a:gd name="T74" fmla="*/ 75 w 75"/>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70">
                        <a:moveTo>
                          <a:pt x="59" y="26"/>
                        </a:moveTo>
                        <a:lnTo>
                          <a:pt x="45" y="23"/>
                        </a:lnTo>
                        <a:lnTo>
                          <a:pt x="22" y="11"/>
                        </a:lnTo>
                        <a:lnTo>
                          <a:pt x="0" y="0"/>
                        </a:lnTo>
                        <a:lnTo>
                          <a:pt x="4" y="9"/>
                        </a:lnTo>
                        <a:lnTo>
                          <a:pt x="10" y="24"/>
                        </a:lnTo>
                        <a:lnTo>
                          <a:pt x="18" y="37"/>
                        </a:lnTo>
                        <a:lnTo>
                          <a:pt x="8" y="37"/>
                        </a:lnTo>
                        <a:lnTo>
                          <a:pt x="5" y="40"/>
                        </a:lnTo>
                        <a:lnTo>
                          <a:pt x="6" y="47"/>
                        </a:lnTo>
                        <a:lnTo>
                          <a:pt x="8" y="57"/>
                        </a:lnTo>
                        <a:lnTo>
                          <a:pt x="19" y="70"/>
                        </a:lnTo>
                        <a:lnTo>
                          <a:pt x="22" y="66"/>
                        </a:lnTo>
                        <a:lnTo>
                          <a:pt x="30" y="64"/>
                        </a:lnTo>
                        <a:lnTo>
                          <a:pt x="13" y="54"/>
                        </a:lnTo>
                        <a:lnTo>
                          <a:pt x="20" y="52"/>
                        </a:lnTo>
                        <a:lnTo>
                          <a:pt x="27" y="50"/>
                        </a:lnTo>
                        <a:lnTo>
                          <a:pt x="55" y="59"/>
                        </a:lnTo>
                        <a:lnTo>
                          <a:pt x="57" y="55"/>
                        </a:lnTo>
                        <a:lnTo>
                          <a:pt x="63" y="44"/>
                        </a:lnTo>
                        <a:lnTo>
                          <a:pt x="75" y="37"/>
                        </a:lnTo>
                        <a:lnTo>
                          <a:pt x="67" y="32"/>
                        </a:lnTo>
                        <a:lnTo>
                          <a:pt x="62" y="20"/>
                        </a:lnTo>
                        <a:lnTo>
                          <a:pt x="59"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3" name="Freeform 212"/>
                  <p:cNvSpPr>
                    <a:spLocks noChangeAspect="1"/>
                  </p:cNvSpPr>
                  <p:nvPr/>
                </p:nvSpPr>
                <p:spPr bwMode="auto">
                  <a:xfrm>
                    <a:off x="5019" y="1928"/>
                    <a:ext cx="50" cy="63"/>
                  </a:xfrm>
                  <a:custGeom>
                    <a:avLst/>
                    <a:gdLst>
                      <a:gd name="T0" fmla="*/ 150 w 38"/>
                      <a:gd name="T1" fmla="*/ 66 h 48"/>
                      <a:gd name="T2" fmla="*/ 146 w 38"/>
                      <a:gd name="T3" fmla="*/ 116 h 48"/>
                      <a:gd name="T4" fmla="*/ 142 w 38"/>
                      <a:gd name="T5" fmla="*/ 165 h 48"/>
                      <a:gd name="T6" fmla="*/ 122 w 38"/>
                      <a:gd name="T7" fmla="*/ 188 h 48"/>
                      <a:gd name="T8" fmla="*/ 103 w 38"/>
                      <a:gd name="T9" fmla="*/ 152 h 48"/>
                      <a:gd name="T10" fmla="*/ 108 w 38"/>
                      <a:gd name="T11" fmla="*/ 179 h 48"/>
                      <a:gd name="T12" fmla="*/ 87 w 38"/>
                      <a:gd name="T13" fmla="*/ 165 h 48"/>
                      <a:gd name="T14" fmla="*/ 72 w 38"/>
                      <a:gd name="T15" fmla="*/ 116 h 48"/>
                      <a:gd name="T16" fmla="*/ 75 w 38"/>
                      <a:gd name="T17" fmla="*/ 88 h 48"/>
                      <a:gd name="T18" fmla="*/ 32 w 38"/>
                      <a:gd name="T19" fmla="*/ 55 h 48"/>
                      <a:gd name="T20" fmla="*/ 55 w 38"/>
                      <a:gd name="T21" fmla="*/ 88 h 48"/>
                      <a:gd name="T22" fmla="*/ 32 w 38"/>
                      <a:gd name="T23" fmla="*/ 88 h 48"/>
                      <a:gd name="T24" fmla="*/ 21 w 38"/>
                      <a:gd name="T25" fmla="*/ 64 h 48"/>
                      <a:gd name="T26" fmla="*/ 28 w 38"/>
                      <a:gd name="T27" fmla="*/ 64 h 48"/>
                      <a:gd name="T28" fmla="*/ 0 w 38"/>
                      <a:gd name="T29" fmla="*/ 38 h 48"/>
                      <a:gd name="T30" fmla="*/ 64 w 38"/>
                      <a:gd name="T31" fmla="*/ 0 h 48"/>
                      <a:gd name="T32" fmla="*/ 99 w 38"/>
                      <a:gd name="T33" fmla="*/ 24 h 48"/>
                      <a:gd name="T34" fmla="*/ 116 w 38"/>
                      <a:gd name="T35" fmla="*/ 37 h 48"/>
                      <a:gd name="T36" fmla="*/ 122 w 38"/>
                      <a:gd name="T37" fmla="*/ 49 h 48"/>
                      <a:gd name="T38" fmla="*/ 150 w 38"/>
                      <a:gd name="T39" fmla="*/ 6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48"/>
                      <a:gd name="T62" fmla="*/ 38 w 38"/>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48">
                        <a:moveTo>
                          <a:pt x="38" y="17"/>
                        </a:moveTo>
                        <a:lnTo>
                          <a:pt x="37" y="30"/>
                        </a:lnTo>
                        <a:lnTo>
                          <a:pt x="36" y="43"/>
                        </a:lnTo>
                        <a:lnTo>
                          <a:pt x="31" y="48"/>
                        </a:lnTo>
                        <a:lnTo>
                          <a:pt x="26" y="39"/>
                        </a:lnTo>
                        <a:lnTo>
                          <a:pt x="27" y="46"/>
                        </a:lnTo>
                        <a:lnTo>
                          <a:pt x="22" y="43"/>
                        </a:lnTo>
                        <a:lnTo>
                          <a:pt x="18" y="30"/>
                        </a:lnTo>
                        <a:lnTo>
                          <a:pt x="19" y="23"/>
                        </a:lnTo>
                        <a:lnTo>
                          <a:pt x="8" y="14"/>
                        </a:lnTo>
                        <a:lnTo>
                          <a:pt x="14" y="23"/>
                        </a:lnTo>
                        <a:lnTo>
                          <a:pt x="8" y="23"/>
                        </a:lnTo>
                        <a:lnTo>
                          <a:pt x="5" y="16"/>
                        </a:lnTo>
                        <a:lnTo>
                          <a:pt x="7" y="16"/>
                        </a:lnTo>
                        <a:lnTo>
                          <a:pt x="0" y="10"/>
                        </a:lnTo>
                        <a:lnTo>
                          <a:pt x="16" y="0"/>
                        </a:lnTo>
                        <a:lnTo>
                          <a:pt x="25" y="6"/>
                        </a:lnTo>
                        <a:lnTo>
                          <a:pt x="30" y="9"/>
                        </a:lnTo>
                        <a:lnTo>
                          <a:pt x="31" y="12"/>
                        </a:lnTo>
                        <a:lnTo>
                          <a:pt x="38"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4" name="Freeform 213"/>
                  <p:cNvSpPr>
                    <a:spLocks noChangeAspect="1"/>
                  </p:cNvSpPr>
                  <p:nvPr/>
                </p:nvSpPr>
                <p:spPr bwMode="auto">
                  <a:xfrm>
                    <a:off x="5065" y="1920"/>
                    <a:ext cx="49" cy="37"/>
                  </a:xfrm>
                  <a:custGeom>
                    <a:avLst/>
                    <a:gdLst>
                      <a:gd name="T0" fmla="*/ 132 w 36"/>
                      <a:gd name="T1" fmla="*/ 66 h 28"/>
                      <a:gd name="T2" fmla="*/ 78 w 36"/>
                      <a:gd name="T3" fmla="*/ 66 h 28"/>
                      <a:gd name="T4" fmla="*/ 68 w 36"/>
                      <a:gd name="T5" fmla="*/ 114 h 28"/>
                      <a:gd name="T6" fmla="*/ 35 w 36"/>
                      <a:gd name="T7" fmla="*/ 78 h 28"/>
                      <a:gd name="T8" fmla="*/ 10 w 36"/>
                      <a:gd name="T9" fmla="*/ 59 h 28"/>
                      <a:gd name="T10" fmla="*/ 0 w 36"/>
                      <a:gd name="T11" fmla="*/ 65 h 28"/>
                      <a:gd name="T12" fmla="*/ 41 w 36"/>
                      <a:gd name="T13" fmla="*/ 21 h 28"/>
                      <a:gd name="T14" fmla="*/ 78 w 36"/>
                      <a:gd name="T15" fmla="*/ 16 h 28"/>
                      <a:gd name="T16" fmla="*/ 117 w 36"/>
                      <a:gd name="T17" fmla="*/ 0 h 28"/>
                      <a:gd name="T18" fmla="*/ 144 w 36"/>
                      <a:gd name="T19" fmla="*/ 16 h 28"/>
                      <a:gd name="T20" fmla="*/ 169 w 36"/>
                      <a:gd name="T21" fmla="*/ 34 h 28"/>
                      <a:gd name="T22" fmla="*/ 132 w 36"/>
                      <a:gd name="T23" fmla="*/ 66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8"/>
                      <a:gd name="T38" fmla="*/ 36 w 3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8">
                        <a:moveTo>
                          <a:pt x="28" y="17"/>
                        </a:moveTo>
                        <a:lnTo>
                          <a:pt x="17" y="17"/>
                        </a:lnTo>
                        <a:lnTo>
                          <a:pt x="15" y="28"/>
                        </a:lnTo>
                        <a:lnTo>
                          <a:pt x="7" y="20"/>
                        </a:lnTo>
                        <a:lnTo>
                          <a:pt x="2" y="15"/>
                        </a:lnTo>
                        <a:lnTo>
                          <a:pt x="0" y="16"/>
                        </a:lnTo>
                        <a:lnTo>
                          <a:pt x="9" y="5"/>
                        </a:lnTo>
                        <a:lnTo>
                          <a:pt x="17" y="4"/>
                        </a:lnTo>
                        <a:lnTo>
                          <a:pt x="25" y="0"/>
                        </a:lnTo>
                        <a:lnTo>
                          <a:pt x="31" y="4"/>
                        </a:lnTo>
                        <a:lnTo>
                          <a:pt x="36" y="8"/>
                        </a:lnTo>
                        <a:lnTo>
                          <a:pt x="28"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5" name="Freeform 214"/>
                  <p:cNvSpPr>
                    <a:spLocks noChangeAspect="1"/>
                  </p:cNvSpPr>
                  <p:nvPr/>
                </p:nvSpPr>
                <p:spPr bwMode="auto">
                  <a:xfrm>
                    <a:off x="4850" y="1721"/>
                    <a:ext cx="91" cy="118"/>
                  </a:xfrm>
                  <a:custGeom>
                    <a:avLst/>
                    <a:gdLst>
                      <a:gd name="T0" fmla="*/ 71 w 70"/>
                      <a:gd name="T1" fmla="*/ 248 h 89"/>
                      <a:gd name="T2" fmla="*/ 35 w 70"/>
                      <a:gd name="T3" fmla="*/ 237 h 89"/>
                      <a:gd name="T4" fmla="*/ 0 w 70"/>
                      <a:gd name="T5" fmla="*/ 200 h 89"/>
                      <a:gd name="T6" fmla="*/ 35 w 70"/>
                      <a:gd name="T7" fmla="*/ 167 h 89"/>
                      <a:gd name="T8" fmla="*/ 64 w 70"/>
                      <a:gd name="T9" fmla="*/ 106 h 89"/>
                      <a:gd name="T10" fmla="*/ 86 w 70"/>
                      <a:gd name="T11" fmla="*/ 88 h 89"/>
                      <a:gd name="T12" fmla="*/ 148 w 70"/>
                      <a:gd name="T13" fmla="*/ 114 h 89"/>
                      <a:gd name="T14" fmla="*/ 131 w 70"/>
                      <a:gd name="T15" fmla="*/ 74 h 89"/>
                      <a:gd name="T16" fmla="*/ 148 w 70"/>
                      <a:gd name="T17" fmla="*/ 70 h 89"/>
                      <a:gd name="T18" fmla="*/ 182 w 70"/>
                      <a:gd name="T19" fmla="*/ 37 h 89"/>
                      <a:gd name="T20" fmla="*/ 186 w 70"/>
                      <a:gd name="T21" fmla="*/ 0 h 89"/>
                      <a:gd name="T22" fmla="*/ 247 w 70"/>
                      <a:gd name="T23" fmla="*/ 37 h 89"/>
                      <a:gd name="T24" fmla="*/ 250 w 70"/>
                      <a:gd name="T25" fmla="*/ 49 h 89"/>
                      <a:gd name="T26" fmla="*/ 221 w 70"/>
                      <a:gd name="T27" fmla="*/ 86 h 89"/>
                      <a:gd name="T28" fmla="*/ 247 w 70"/>
                      <a:gd name="T29" fmla="*/ 151 h 89"/>
                      <a:gd name="T30" fmla="*/ 220 w 70"/>
                      <a:gd name="T31" fmla="*/ 199 h 89"/>
                      <a:gd name="T32" fmla="*/ 190 w 70"/>
                      <a:gd name="T33" fmla="*/ 241 h 89"/>
                      <a:gd name="T34" fmla="*/ 199 w 70"/>
                      <a:gd name="T35" fmla="*/ 273 h 89"/>
                      <a:gd name="T36" fmla="*/ 259 w 70"/>
                      <a:gd name="T37" fmla="*/ 306 h 89"/>
                      <a:gd name="T38" fmla="*/ 235 w 70"/>
                      <a:gd name="T39" fmla="*/ 329 h 89"/>
                      <a:gd name="T40" fmla="*/ 198 w 70"/>
                      <a:gd name="T41" fmla="*/ 350 h 89"/>
                      <a:gd name="T42" fmla="*/ 198 w 70"/>
                      <a:gd name="T43" fmla="*/ 363 h 89"/>
                      <a:gd name="T44" fmla="*/ 146 w 70"/>
                      <a:gd name="T45" fmla="*/ 355 h 89"/>
                      <a:gd name="T46" fmla="*/ 131 w 70"/>
                      <a:gd name="T47" fmla="*/ 363 h 89"/>
                      <a:gd name="T48" fmla="*/ 103 w 70"/>
                      <a:gd name="T49" fmla="*/ 350 h 89"/>
                      <a:gd name="T50" fmla="*/ 86 w 70"/>
                      <a:gd name="T51" fmla="*/ 338 h 89"/>
                      <a:gd name="T52" fmla="*/ 96 w 70"/>
                      <a:gd name="T53" fmla="*/ 306 h 89"/>
                      <a:gd name="T54" fmla="*/ 103 w 70"/>
                      <a:gd name="T55" fmla="*/ 302 h 89"/>
                      <a:gd name="T56" fmla="*/ 83 w 70"/>
                      <a:gd name="T57" fmla="*/ 281 h 89"/>
                      <a:gd name="T58" fmla="*/ 71 w 70"/>
                      <a:gd name="T59" fmla="*/ 248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89"/>
                      <a:gd name="T92" fmla="*/ 70 w 70"/>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89">
                        <a:moveTo>
                          <a:pt x="19" y="60"/>
                        </a:moveTo>
                        <a:lnTo>
                          <a:pt x="9" y="58"/>
                        </a:lnTo>
                        <a:lnTo>
                          <a:pt x="0" y="49"/>
                        </a:lnTo>
                        <a:lnTo>
                          <a:pt x="9" y="41"/>
                        </a:lnTo>
                        <a:lnTo>
                          <a:pt x="17" y="26"/>
                        </a:lnTo>
                        <a:lnTo>
                          <a:pt x="23" y="22"/>
                        </a:lnTo>
                        <a:lnTo>
                          <a:pt x="40" y="28"/>
                        </a:lnTo>
                        <a:lnTo>
                          <a:pt x="35" y="18"/>
                        </a:lnTo>
                        <a:lnTo>
                          <a:pt x="40" y="17"/>
                        </a:lnTo>
                        <a:lnTo>
                          <a:pt x="49" y="9"/>
                        </a:lnTo>
                        <a:lnTo>
                          <a:pt x="50" y="0"/>
                        </a:lnTo>
                        <a:lnTo>
                          <a:pt x="66" y="9"/>
                        </a:lnTo>
                        <a:lnTo>
                          <a:pt x="68" y="12"/>
                        </a:lnTo>
                        <a:lnTo>
                          <a:pt x="60" y="21"/>
                        </a:lnTo>
                        <a:lnTo>
                          <a:pt x="66" y="37"/>
                        </a:lnTo>
                        <a:lnTo>
                          <a:pt x="59" y="48"/>
                        </a:lnTo>
                        <a:lnTo>
                          <a:pt x="51" y="59"/>
                        </a:lnTo>
                        <a:lnTo>
                          <a:pt x="54" y="66"/>
                        </a:lnTo>
                        <a:lnTo>
                          <a:pt x="70" y="75"/>
                        </a:lnTo>
                        <a:lnTo>
                          <a:pt x="63" y="80"/>
                        </a:lnTo>
                        <a:lnTo>
                          <a:pt x="53" y="85"/>
                        </a:lnTo>
                        <a:lnTo>
                          <a:pt x="53" y="89"/>
                        </a:lnTo>
                        <a:lnTo>
                          <a:pt x="39" y="87"/>
                        </a:lnTo>
                        <a:lnTo>
                          <a:pt x="35" y="89"/>
                        </a:lnTo>
                        <a:lnTo>
                          <a:pt x="28" y="85"/>
                        </a:lnTo>
                        <a:lnTo>
                          <a:pt x="23" y="82"/>
                        </a:lnTo>
                        <a:lnTo>
                          <a:pt x="26" y="75"/>
                        </a:lnTo>
                        <a:lnTo>
                          <a:pt x="28" y="74"/>
                        </a:lnTo>
                        <a:lnTo>
                          <a:pt x="22" y="69"/>
                        </a:lnTo>
                        <a:lnTo>
                          <a:pt x="19" y="6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6" name="Freeform 215"/>
                  <p:cNvSpPr>
                    <a:spLocks noChangeAspect="1"/>
                  </p:cNvSpPr>
                  <p:nvPr/>
                </p:nvSpPr>
                <p:spPr bwMode="auto">
                  <a:xfrm>
                    <a:off x="4919" y="1820"/>
                    <a:ext cx="75" cy="97"/>
                  </a:xfrm>
                  <a:custGeom>
                    <a:avLst/>
                    <a:gdLst>
                      <a:gd name="T0" fmla="*/ 120 w 58"/>
                      <a:gd name="T1" fmla="*/ 294 h 73"/>
                      <a:gd name="T2" fmla="*/ 115 w 58"/>
                      <a:gd name="T3" fmla="*/ 280 h 73"/>
                      <a:gd name="T4" fmla="*/ 102 w 58"/>
                      <a:gd name="T5" fmla="*/ 291 h 73"/>
                      <a:gd name="T6" fmla="*/ 84 w 58"/>
                      <a:gd name="T7" fmla="*/ 302 h 73"/>
                      <a:gd name="T8" fmla="*/ 75 w 58"/>
                      <a:gd name="T9" fmla="*/ 291 h 73"/>
                      <a:gd name="T10" fmla="*/ 79 w 58"/>
                      <a:gd name="T11" fmla="*/ 280 h 73"/>
                      <a:gd name="T12" fmla="*/ 75 w 58"/>
                      <a:gd name="T13" fmla="*/ 274 h 73"/>
                      <a:gd name="T14" fmla="*/ 65 w 58"/>
                      <a:gd name="T15" fmla="*/ 263 h 73"/>
                      <a:gd name="T16" fmla="*/ 53 w 58"/>
                      <a:gd name="T17" fmla="*/ 219 h 73"/>
                      <a:gd name="T18" fmla="*/ 53 w 58"/>
                      <a:gd name="T19" fmla="*/ 199 h 73"/>
                      <a:gd name="T20" fmla="*/ 53 w 58"/>
                      <a:gd name="T21" fmla="*/ 191 h 73"/>
                      <a:gd name="T22" fmla="*/ 13 w 58"/>
                      <a:gd name="T23" fmla="*/ 145 h 73"/>
                      <a:gd name="T24" fmla="*/ 8 w 58"/>
                      <a:gd name="T25" fmla="*/ 134 h 73"/>
                      <a:gd name="T26" fmla="*/ 13 w 58"/>
                      <a:gd name="T27" fmla="*/ 124 h 73"/>
                      <a:gd name="T28" fmla="*/ 36 w 58"/>
                      <a:gd name="T29" fmla="*/ 134 h 73"/>
                      <a:gd name="T30" fmla="*/ 35 w 58"/>
                      <a:gd name="T31" fmla="*/ 124 h 73"/>
                      <a:gd name="T32" fmla="*/ 0 w 58"/>
                      <a:gd name="T33" fmla="*/ 72 h 73"/>
                      <a:gd name="T34" fmla="*/ 0 w 58"/>
                      <a:gd name="T35" fmla="*/ 58 h 73"/>
                      <a:gd name="T36" fmla="*/ 0 w 58"/>
                      <a:gd name="T37" fmla="*/ 41 h 73"/>
                      <a:gd name="T38" fmla="*/ 36 w 58"/>
                      <a:gd name="T39" fmla="*/ 21 h 73"/>
                      <a:gd name="T40" fmla="*/ 61 w 58"/>
                      <a:gd name="T41" fmla="*/ 0 h 73"/>
                      <a:gd name="T42" fmla="*/ 120 w 58"/>
                      <a:gd name="T43" fmla="*/ 72 h 73"/>
                      <a:gd name="T44" fmla="*/ 176 w 58"/>
                      <a:gd name="T45" fmla="*/ 141 h 73"/>
                      <a:gd name="T46" fmla="*/ 209 w 58"/>
                      <a:gd name="T47" fmla="*/ 241 h 73"/>
                      <a:gd name="T48" fmla="*/ 184 w 58"/>
                      <a:gd name="T49" fmla="*/ 256 h 73"/>
                      <a:gd name="T50" fmla="*/ 162 w 58"/>
                      <a:gd name="T51" fmla="*/ 267 h 73"/>
                      <a:gd name="T52" fmla="*/ 146 w 58"/>
                      <a:gd name="T53" fmla="*/ 264 h 73"/>
                      <a:gd name="T54" fmla="*/ 141 w 58"/>
                      <a:gd name="T55" fmla="*/ 274 h 73"/>
                      <a:gd name="T56" fmla="*/ 133 w 58"/>
                      <a:gd name="T57" fmla="*/ 278 h 73"/>
                      <a:gd name="T58" fmla="*/ 125 w 58"/>
                      <a:gd name="T59" fmla="*/ 280 h 73"/>
                      <a:gd name="T60" fmla="*/ 120 w 58"/>
                      <a:gd name="T61" fmla="*/ 294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
                      <a:gd name="T94" fmla="*/ 0 h 73"/>
                      <a:gd name="T95" fmla="*/ 58 w 58"/>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 h="73">
                        <a:moveTo>
                          <a:pt x="33" y="71"/>
                        </a:moveTo>
                        <a:lnTo>
                          <a:pt x="32" y="68"/>
                        </a:lnTo>
                        <a:lnTo>
                          <a:pt x="28" y="70"/>
                        </a:lnTo>
                        <a:lnTo>
                          <a:pt x="23" y="73"/>
                        </a:lnTo>
                        <a:lnTo>
                          <a:pt x="21" y="70"/>
                        </a:lnTo>
                        <a:lnTo>
                          <a:pt x="22" y="68"/>
                        </a:lnTo>
                        <a:lnTo>
                          <a:pt x="21" y="66"/>
                        </a:lnTo>
                        <a:lnTo>
                          <a:pt x="18" y="63"/>
                        </a:lnTo>
                        <a:lnTo>
                          <a:pt x="15" y="53"/>
                        </a:lnTo>
                        <a:lnTo>
                          <a:pt x="15" y="48"/>
                        </a:lnTo>
                        <a:lnTo>
                          <a:pt x="15" y="46"/>
                        </a:lnTo>
                        <a:lnTo>
                          <a:pt x="4" y="35"/>
                        </a:lnTo>
                        <a:lnTo>
                          <a:pt x="2" y="32"/>
                        </a:lnTo>
                        <a:lnTo>
                          <a:pt x="4" y="30"/>
                        </a:lnTo>
                        <a:lnTo>
                          <a:pt x="10" y="32"/>
                        </a:lnTo>
                        <a:lnTo>
                          <a:pt x="9" y="30"/>
                        </a:lnTo>
                        <a:lnTo>
                          <a:pt x="0" y="17"/>
                        </a:lnTo>
                        <a:lnTo>
                          <a:pt x="0" y="14"/>
                        </a:lnTo>
                        <a:lnTo>
                          <a:pt x="0" y="10"/>
                        </a:lnTo>
                        <a:lnTo>
                          <a:pt x="10" y="5"/>
                        </a:lnTo>
                        <a:lnTo>
                          <a:pt x="17" y="0"/>
                        </a:lnTo>
                        <a:lnTo>
                          <a:pt x="33" y="17"/>
                        </a:lnTo>
                        <a:lnTo>
                          <a:pt x="49" y="34"/>
                        </a:lnTo>
                        <a:lnTo>
                          <a:pt x="58" y="58"/>
                        </a:lnTo>
                        <a:lnTo>
                          <a:pt x="51" y="62"/>
                        </a:lnTo>
                        <a:lnTo>
                          <a:pt x="45" y="65"/>
                        </a:lnTo>
                        <a:lnTo>
                          <a:pt x="40" y="64"/>
                        </a:lnTo>
                        <a:lnTo>
                          <a:pt x="39" y="66"/>
                        </a:lnTo>
                        <a:lnTo>
                          <a:pt x="37" y="67"/>
                        </a:lnTo>
                        <a:lnTo>
                          <a:pt x="35" y="68"/>
                        </a:lnTo>
                        <a:lnTo>
                          <a:pt x="33" y="7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7" name="Freeform 216"/>
                  <p:cNvSpPr>
                    <a:spLocks noChangeAspect="1"/>
                  </p:cNvSpPr>
                  <p:nvPr/>
                </p:nvSpPr>
                <p:spPr bwMode="auto">
                  <a:xfrm>
                    <a:off x="4904" y="2129"/>
                    <a:ext cx="30" cy="73"/>
                  </a:xfrm>
                  <a:custGeom>
                    <a:avLst/>
                    <a:gdLst>
                      <a:gd name="T0" fmla="*/ 57 w 23"/>
                      <a:gd name="T1" fmla="*/ 211 h 56"/>
                      <a:gd name="T2" fmla="*/ 12 w 23"/>
                      <a:gd name="T3" fmla="*/ 160 h 56"/>
                      <a:gd name="T4" fmla="*/ 0 w 23"/>
                      <a:gd name="T5" fmla="*/ 86 h 56"/>
                      <a:gd name="T6" fmla="*/ 27 w 23"/>
                      <a:gd name="T7" fmla="*/ 39 h 56"/>
                      <a:gd name="T8" fmla="*/ 50 w 23"/>
                      <a:gd name="T9" fmla="*/ 0 h 56"/>
                      <a:gd name="T10" fmla="*/ 87 w 23"/>
                      <a:gd name="T11" fmla="*/ 12 h 56"/>
                      <a:gd name="T12" fmla="*/ 74 w 23"/>
                      <a:gd name="T13" fmla="*/ 60 h 56"/>
                      <a:gd name="T14" fmla="*/ 73 w 23"/>
                      <a:gd name="T15" fmla="*/ 112 h 56"/>
                      <a:gd name="T16" fmla="*/ 65 w 23"/>
                      <a:gd name="T17" fmla="*/ 162 h 56"/>
                      <a:gd name="T18" fmla="*/ 57 w 23"/>
                      <a:gd name="T19" fmla="*/ 21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56"/>
                      <a:gd name="T32" fmla="*/ 23 w 2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56">
                        <a:moveTo>
                          <a:pt x="15" y="56"/>
                        </a:moveTo>
                        <a:lnTo>
                          <a:pt x="3" y="42"/>
                        </a:lnTo>
                        <a:lnTo>
                          <a:pt x="0" y="23"/>
                        </a:lnTo>
                        <a:lnTo>
                          <a:pt x="7" y="11"/>
                        </a:lnTo>
                        <a:lnTo>
                          <a:pt x="13" y="0"/>
                        </a:lnTo>
                        <a:lnTo>
                          <a:pt x="23" y="3"/>
                        </a:lnTo>
                        <a:lnTo>
                          <a:pt x="20" y="16"/>
                        </a:lnTo>
                        <a:lnTo>
                          <a:pt x="19" y="30"/>
                        </a:lnTo>
                        <a:lnTo>
                          <a:pt x="17" y="43"/>
                        </a:lnTo>
                        <a:lnTo>
                          <a:pt x="15" y="5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8" name="Freeform 217"/>
                  <p:cNvSpPr>
                    <a:spLocks noChangeAspect="1"/>
                  </p:cNvSpPr>
                  <p:nvPr/>
                </p:nvSpPr>
                <p:spPr bwMode="auto">
                  <a:xfrm>
                    <a:off x="4090" y="1518"/>
                    <a:ext cx="592" cy="235"/>
                  </a:xfrm>
                  <a:custGeom>
                    <a:avLst/>
                    <a:gdLst>
                      <a:gd name="T0" fmla="*/ 1007 w 454"/>
                      <a:gd name="T1" fmla="*/ 685 h 178"/>
                      <a:gd name="T2" fmla="*/ 922 w 454"/>
                      <a:gd name="T3" fmla="*/ 652 h 178"/>
                      <a:gd name="T4" fmla="*/ 778 w 454"/>
                      <a:gd name="T5" fmla="*/ 642 h 178"/>
                      <a:gd name="T6" fmla="*/ 629 w 454"/>
                      <a:gd name="T7" fmla="*/ 635 h 178"/>
                      <a:gd name="T8" fmla="*/ 532 w 454"/>
                      <a:gd name="T9" fmla="*/ 524 h 178"/>
                      <a:gd name="T10" fmla="*/ 385 w 454"/>
                      <a:gd name="T11" fmla="*/ 481 h 178"/>
                      <a:gd name="T12" fmla="*/ 257 w 454"/>
                      <a:gd name="T13" fmla="*/ 458 h 178"/>
                      <a:gd name="T14" fmla="*/ 222 w 454"/>
                      <a:gd name="T15" fmla="*/ 347 h 178"/>
                      <a:gd name="T16" fmla="*/ 107 w 454"/>
                      <a:gd name="T17" fmla="*/ 276 h 178"/>
                      <a:gd name="T18" fmla="*/ 9 w 454"/>
                      <a:gd name="T19" fmla="*/ 202 h 178"/>
                      <a:gd name="T20" fmla="*/ 27 w 454"/>
                      <a:gd name="T21" fmla="*/ 173 h 178"/>
                      <a:gd name="T22" fmla="*/ 124 w 454"/>
                      <a:gd name="T23" fmla="*/ 121 h 178"/>
                      <a:gd name="T24" fmla="*/ 284 w 454"/>
                      <a:gd name="T25" fmla="*/ 96 h 178"/>
                      <a:gd name="T26" fmla="*/ 373 w 454"/>
                      <a:gd name="T27" fmla="*/ 136 h 178"/>
                      <a:gd name="T28" fmla="*/ 492 w 454"/>
                      <a:gd name="T29" fmla="*/ 115 h 178"/>
                      <a:gd name="T30" fmla="*/ 458 w 454"/>
                      <a:gd name="T31" fmla="*/ 0 h 178"/>
                      <a:gd name="T32" fmla="*/ 629 w 454"/>
                      <a:gd name="T33" fmla="*/ 38 h 178"/>
                      <a:gd name="T34" fmla="*/ 745 w 454"/>
                      <a:gd name="T35" fmla="*/ 124 h 178"/>
                      <a:gd name="T36" fmla="*/ 906 w 454"/>
                      <a:gd name="T37" fmla="*/ 124 h 178"/>
                      <a:gd name="T38" fmla="*/ 1007 w 454"/>
                      <a:gd name="T39" fmla="*/ 160 h 178"/>
                      <a:gd name="T40" fmla="*/ 1174 w 454"/>
                      <a:gd name="T41" fmla="*/ 180 h 178"/>
                      <a:gd name="T42" fmla="*/ 1291 w 454"/>
                      <a:gd name="T43" fmla="*/ 121 h 178"/>
                      <a:gd name="T44" fmla="*/ 1437 w 454"/>
                      <a:gd name="T45" fmla="*/ 151 h 178"/>
                      <a:gd name="T46" fmla="*/ 1453 w 454"/>
                      <a:gd name="T47" fmla="*/ 256 h 178"/>
                      <a:gd name="T48" fmla="*/ 1481 w 454"/>
                      <a:gd name="T49" fmla="*/ 286 h 178"/>
                      <a:gd name="T50" fmla="*/ 1560 w 454"/>
                      <a:gd name="T51" fmla="*/ 301 h 178"/>
                      <a:gd name="T52" fmla="*/ 1700 w 454"/>
                      <a:gd name="T53" fmla="*/ 333 h 178"/>
                      <a:gd name="T54" fmla="*/ 1623 w 454"/>
                      <a:gd name="T55" fmla="*/ 368 h 178"/>
                      <a:gd name="T56" fmla="*/ 1553 w 454"/>
                      <a:gd name="T57" fmla="*/ 446 h 178"/>
                      <a:gd name="T58" fmla="*/ 1447 w 454"/>
                      <a:gd name="T59" fmla="*/ 494 h 178"/>
                      <a:gd name="T60" fmla="*/ 1380 w 454"/>
                      <a:gd name="T61" fmla="*/ 539 h 178"/>
                      <a:gd name="T62" fmla="*/ 1369 w 454"/>
                      <a:gd name="T63" fmla="*/ 615 h 178"/>
                      <a:gd name="T64" fmla="*/ 1262 w 454"/>
                      <a:gd name="T65" fmla="*/ 663 h 178"/>
                      <a:gd name="T66" fmla="*/ 1153 w 454"/>
                      <a:gd name="T67" fmla="*/ 690 h 178"/>
                      <a:gd name="T68" fmla="*/ 1078 w 454"/>
                      <a:gd name="T69" fmla="*/ 698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4"/>
                      <a:gd name="T106" fmla="*/ 0 h 178"/>
                      <a:gd name="T107" fmla="*/ 454 w 454"/>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4" h="178">
                        <a:moveTo>
                          <a:pt x="286" y="174"/>
                        </a:moveTo>
                        <a:lnTo>
                          <a:pt x="267" y="171"/>
                        </a:lnTo>
                        <a:lnTo>
                          <a:pt x="250" y="168"/>
                        </a:lnTo>
                        <a:lnTo>
                          <a:pt x="245" y="162"/>
                        </a:lnTo>
                        <a:lnTo>
                          <a:pt x="226" y="161"/>
                        </a:lnTo>
                        <a:lnTo>
                          <a:pt x="206" y="160"/>
                        </a:lnTo>
                        <a:lnTo>
                          <a:pt x="186" y="159"/>
                        </a:lnTo>
                        <a:lnTo>
                          <a:pt x="167" y="158"/>
                        </a:lnTo>
                        <a:lnTo>
                          <a:pt x="154" y="145"/>
                        </a:lnTo>
                        <a:lnTo>
                          <a:pt x="141" y="131"/>
                        </a:lnTo>
                        <a:lnTo>
                          <a:pt x="122" y="125"/>
                        </a:lnTo>
                        <a:lnTo>
                          <a:pt x="102" y="120"/>
                        </a:lnTo>
                        <a:lnTo>
                          <a:pt x="85" y="116"/>
                        </a:lnTo>
                        <a:lnTo>
                          <a:pt x="68" y="114"/>
                        </a:lnTo>
                        <a:lnTo>
                          <a:pt x="64" y="100"/>
                        </a:lnTo>
                        <a:lnTo>
                          <a:pt x="59" y="86"/>
                        </a:lnTo>
                        <a:lnTo>
                          <a:pt x="38" y="71"/>
                        </a:lnTo>
                        <a:lnTo>
                          <a:pt x="28" y="69"/>
                        </a:lnTo>
                        <a:lnTo>
                          <a:pt x="7" y="58"/>
                        </a:lnTo>
                        <a:lnTo>
                          <a:pt x="2" y="51"/>
                        </a:lnTo>
                        <a:lnTo>
                          <a:pt x="0" y="48"/>
                        </a:lnTo>
                        <a:lnTo>
                          <a:pt x="7" y="43"/>
                        </a:lnTo>
                        <a:lnTo>
                          <a:pt x="19" y="37"/>
                        </a:lnTo>
                        <a:lnTo>
                          <a:pt x="33" y="30"/>
                        </a:lnTo>
                        <a:lnTo>
                          <a:pt x="46" y="21"/>
                        </a:lnTo>
                        <a:lnTo>
                          <a:pt x="75" y="24"/>
                        </a:lnTo>
                        <a:lnTo>
                          <a:pt x="79" y="31"/>
                        </a:lnTo>
                        <a:lnTo>
                          <a:pt x="99" y="34"/>
                        </a:lnTo>
                        <a:lnTo>
                          <a:pt x="120" y="37"/>
                        </a:lnTo>
                        <a:lnTo>
                          <a:pt x="130" y="29"/>
                        </a:lnTo>
                        <a:lnTo>
                          <a:pt x="118" y="18"/>
                        </a:lnTo>
                        <a:lnTo>
                          <a:pt x="121" y="0"/>
                        </a:lnTo>
                        <a:lnTo>
                          <a:pt x="144" y="5"/>
                        </a:lnTo>
                        <a:lnTo>
                          <a:pt x="167" y="10"/>
                        </a:lnTo>
                        <a:lnTo>
                          <a:pt x="178" y="20"/>
                        </a:lnTo>
                        <a:lnTo>
                          <a:pt x="198" y="31"/>
                        </a:lnTo>
                        <a:lnTo>
                          <a:pt x="221" y="26"/>
                        </a:lnTo>
                        <a:lnTo>
                          <a:pt x="241" y="31"/>
                        </a:lnTo>
                        <a:lnTo>
                          <a:pt x="260" y="34"/>
                        </a:lnTo>
                        <a:lnTo>
                          <a:pt x="267" y="40"/>
                        </a:lnTo>
                        <a:lnTo>
                          <a:pt x="295" y="48"/>
                        </a:lnTo>
                        <a:lnTo>
                          <a:pt x="311" y="45"/>
                        </a:lnTo>
                        <a:lnTo>
                          <a:pt x="327" y="43"/>
                        </a:lnTo>
                        <a:lnTo>
                          <a:pt x="342" y="30"/>
                        </a:lnTo>
                        <a:lnTo>
                          <a:pt x="368" y="36"/>
                        </a:lnTo>
                        <a:lnTo>
                          <a:pt x="381" y="37"/>
                        </a:lnTo>
                        <a:lnTo>
                          <a:pt x="383" y="50"/>
                        </a:lnTo>
                        <a:lnTo>
                          <a:pt x="385" y="64"/>
                        </a:lnTo>
                        <a:lnTo>
                          <a:pt x="381" y="65"/>
                        </a:lnTo>
                        <a:lnTo>
                          <a:pt x="393" y="71"/>
                        </a:lnTo>
                        <a:lnTo>
                          <a:pt x="408" y="71"/>
                        </a:lnTo>
                        <a:lnTo>
                          <a:pt x="413" y="75"/>
                        </a:lnTo>
                        <a:lnTo>
                          <a:pt x="420" y="67"/>
                        </a:lnTo>
                        <a:lnTo>
                          <a:pt x="451" y="83"/>
                        </a:lnTo>
                        <a:lnTo>
                          <a:pt x="454" y="92"/>
                        </a:lnTo>
                        <a:lnTo>
                          <a:pt x="430" y="92"/>
                        </a:lnTo>
                        <a:lnTo>
                          <a:pt x="414" y="100"/>
                        </a:lnTo>
                        <a:lnTo>
                          <a:pt x="412" y="111"/>
                        </a:lnTo>
                        <a:lnTo>
                          <a:pt x="397" y="115"/>
                        </a:lnTo>
                        <a:lnTo>
                          <a:pt x="384" y="123"/>
                        </a:lnTo>
                        <a:lnTo>
                          <a:pt x="364" y="117"/>
                        </a:lnTo>
                        <a:lnTo>
                          <a:pt x="366" y="134"/>
                        </a:lnTo>
                        <a:lnTo>
                          <a:pt x="376" y="142"/>
                        </a:lnTo>
                        <a:lnTo>
                          <a:pt x="363" y="153"/>
                        </a:lnTo>
                        <a:lnTo>
                          <a:pt x="350" y="163"/>
                        </a:lnTo>
                        <a:lnTo>
                          <a:pt x="334" y="165"/>
                        </a:lnTo>
                        <a:lnTo>
                          <a:pt x="317" y="166"/>
                        </a:lnTo>
                        <a:lnTo>
                          <a:pt x="306" y="172"/>
                        </a:lnTo>
                        <a:lnTo>
                          <a:pt x="296" y="178"/>
                        </a:lnTo>
                        <a:lnTo>
                          <a:pt x="286" y="17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79" name="Freeform 218"/>
                  <p:cNvSpPr>
                    <a:spLocks noChangeAspect="1"/>
                  </p:cNvSpPr>
                  <p:nvPr/>
                </p:nvSpPr>
                <p:spPr bwMode="auto">
                  <a:xfrm>
                    <a:off x="5202" y="1664"/>
                    <a:ext cx="20" cy="24"/>
                  </a:xfrm>
                  <a:custGeom>
                    <a:avLst/>
                    <a:gdLst>
                      <a:gd name="T0" fmla="*/ 84 w 14"/>
                      <a:gd name="T1" fmla="*/ 0 h 18"/>
                      <a:gd name="T2" fmla="*/ 13 w 14"/>
                      <a:gd name="T3" fmla="*/ 21 h 18"/>
                      <a:gd name="T4" fmla="*/ 0 w 14"/>
                      <a:gd name="T5" fmla="*/ 76 h 18"/>
                      <a:gd name="T6" fmla="*/ 41 w 14"/>
                      <a:gd name="T7" fmla="*/ 48 h 18"/>
                      <a:gd name="T8" fmla="*/ 70 w 14"/>
                      <a:gd name="T9" fmla="*/ 12 h 18"/>
                      <a:gd name="T10" fmla="*/ 84 w 14"/>
                      <a:gd name="T11" fmla="*/ 0 h 18"/>
                      <a:gd name="T12" fmla="*/ 0 60000 65536"/>
                      <a:gd name="T13" fmla="*/ 0 60000 65536"/>
                      <a:gd name="T14" fmla="*/ 0 60000 65536"/>
                      <a:gd name="T15" fmla="*/ 0 60000 65536"/>
                      <a:gd name="T16" fmla="*/ 0 60000 65536"/>
                      <a:gd name="T17" fmla="*/ 0 60000 65536"/>
                      <a:gd name="T18" fmla="*/ 0 w 14"/>
                      <a:gd name="T19" fmla="*/ 0 h 18"/>
                      <a:gd name="T20" fmla="*/ 14 w 1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4" h="18">
                        <a:moveTo>
                          <a:pt x="14" y="0"/>
                        </a:moveTo>
                        <a:lnTo>
                          <a:pt x="2" y="5"/>
                        </a:lnTo>
                        <a:lnTo>
                          <a:pt x="0" y="18"/>
                        </a:lnTo>
                        <a:lnTo>
                          <a:pt x="7" y="11"/>
                        </a:lnTo>
                        <a:lnTo>
                          <a:pt x="12" y="3"/>
                        </a:lnTo>
                        <a:lnTo>
                          <a:pt x="14"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grpSp>
            <p:nvGrpSpPr>
              <p:cNvPr id="407" name="Group 219"/>
              <p:cNvGrpSpPr>
                <a:grpSpLocks noChangeAspect="1"/>
              </p:cNvGrpSpPr>
              <p:nvPr/>
            </p:nvGrpSpPr>
            <p:grpSpPr bwMode="auto">
              <a:xfrm>
                <a:off x="3868738" y="2171030"/>
                <a:ext cx="830262" cy="1001712"/>
                <a:chOff x="2376" y="1125"/>
                <a:chExt cx="623" cy="752"/>
              </a:xfrm>
              <a:solidFill>
                <a:srgbClr val="33CC33"/>
              </a:solidFill>
            </p:grpSpPr>
            <p:sp>
              <p:nvSpPr>
                <p:cNvPr id="434" name="Freeform 220"/>
                <p:cNvSpPr>
                  <a:spLocks noChangeAspect="1"/>
                </p:cNvSpPr>
                <p:nvPr/>
              </p:nvSpPr>
              <p:spPr bwMode="auto">
                <a:xfrm>
                  <a:off x="2654" y="1562"/>
                  <a:ext cx="11" cy="15"/>
                </a:xfrm>
                <a:custGeom>
                  <a:avLst/>
                  <a:gdLst>
                    <a:gd name="T0" fmla="*/ 15 w 8"/>
                    <a:gd name="T1" fmla="*/ 0 h 12"/>
                    <a:gd name="T2" fmla="*/ 0 w 8"/>
                    <a:gd name="T3" fmla="*/ 21 h 12"/>
                    <a:gd name="T4" fmla="*/ 0 w 8"/>
                    <a:gd name="T5" fmla="*/ 26 h 12"/>
                    <a:gd name="T6" fmla="*/ 40 w 8"/>
                    <a:gd name="T7" fmla="*/ 37 h 12"/>
                    <a:gd name="T8" fmla="*/ 40 w 8"/>
                    <a:gd name="T9" fmla="*/ 26 h 12"/>
                    <a:gd name="T10" fmla="*/ 15 w 8"/>
                    <a:gd name="T11" fmla="*/ 0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3" y="0"/>
                      </a:moveTo>
                      <a:lnTo>
                        <a:pt x="0" y="7"/>
                      </a:lnTo>
                      <a:lnTo>
                        <a:pt x="0" y="9"/>
                      </a:lnTo>
                      <a:lnTo>
                        <a:pt x="8" y="12"/>
                      </a:lnTo>
                      <a:lnTo>
                        <a:pt x="8" y="9"/>
                      </a:lnTo>
                      <a:lnTo>
                        <a:pt x="3"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35" name="Freeform 221"/>
                <p:cNvSpPr>
                  <a:spLocks noChangeAspect="1"/>
                </p:cNvSpPr>
                <p:nvPr/>
              </p:nvSpPr>
              <p:spPr bwMode="auto">
                <a:xfrm>
                  <a:off x="2774" y="1166"/>
                  <a:ext cx="20" cy="10"/>
                </a:xfrm>
                <a:custGeom>
                  <a:avLst/>
                  <a:gdLst>
                    <a:gd name="T0" fmla="*/ 36 w 15"/>
                    <a:gd name="T1" fmla="*/ 0 h 8"/>
                    <a:gd name="T2" fmla="*/ 12 w 15"/>
                    <a:gd name="T3" fmla="*/ 21 h 8"/>
                    <a:gd name="T4" fmla="*/ 0 w 15"/>
                    <a:gd name="T5" fmla="*/ 24 h 8"/>
                    <a:gd name="T6" fmla="*/ 27 w 15"/>
                    <a:gd name="T7" fmla="*/ 21 h 8"/>
                    <a:gd name="T8" fmla="*/ 37 w 15"/>
                    <a:gd name="T9" fmla="*/ 24 h 8"/>
                    <a:gd name="T10" fmla="*/ 64 w 15"/>
                    <a:gd name="T11" fmla="*/ 1 h 8"/>
                    <a:gd name="T12" fmla="*/ 41 w 15"/>
                    <a:gd name="T13" fmla="*/ 9 h 8"/>
                    <a:gd name="T14" fmla="*/ 36 w 1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8" y="0"/>
                      </a:moveTo>
                      <a:lnTo>
                        <a:pt x="3" y="7"/>
                      </a:lnTo>
                      <a:lnTo>
                        <a:pt x="0" y="8"/>
                      </a:lnTo>
                      <a:lnTo>
                        <a:pt x="6" y="7"/>
                      </a:lnTo>
                      <a:lnTo>
                        <a:pt x="9" y="8"/>
                      </a:lnTo>
                      <a:lnTo>
                        <a:pt x="15" y="1"/>
                      </a:lnTo>
                      <a:lnTo>
                        <a:pt x="10" y="3"/>
                      </a:lnTo>
                      <a:lnTo>
                        <a:pt x="8"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grpSp>
              <p:nvGrpSpPr>
                <p:cNvPr id="436" name="Group 222"/>
                <p:cNvGrpSpPr>
                  <a:grpSpLocks noChangeAspect="1"/>
                </p:cNvGrpSpPr>
                <p:nvPr/>
              </p:nvGrpSpPr>
              <p:grpSpPr bwMode="auto">
                <a:xfrm>
                  <a:off x="2376" y="1125"/>
                  <a:ext cx="623" cy="752"/>
                  <a:chOff x="2376" y="1125"/>
                  <a:chExt cx="623" cy="752"/>
                </a:xfrm>
                <a:grpFill/>
              </p:grpSpPr>
              <p:sp>
                <p:nvSpPr>
                  <p:cNvPr id="437" name="Freeform 223"/>
                  <p:cNvSpPr>
                    <a:spLocks noChangeAspect="1"/>
                  </p:cNvSpPr>
                  <p:nvPr/>
                </p:nvSpPr>
                <p:spPr bwMode="auto">
                  <a:xfrm>
                    <a:off x="2675" y="1632"/>
                    <a:ext cx="218" cy="206"/>
                  </a:xfrm>
                  <a:custGeom>
                    <a:avLst/>
                    <a:gdLst>
                      <a:gd name="T0" fmla="*/ 351 w 167"/>
                      <a:gd name="T1" fmla="*/ 28 h 156"/>
                      <a:gd name="T2" fmla="*/ 274 w 167"/>
                      <a:gd name="T3" fmla="*/ 0 h 156"/>
                      <a:gd name="T4" fmla="*/ 217 w 167"/>
                      <a:gd name="T5" fmla="*/ 12 h 156"/>
                      <a:gd name="T6" fmla="*/ 183 w 167"/>
                      <a:gd name="T7" fmla="*/ 1 h 156"/>
                      <a:gd name="T8" fmla="*/ 183 w 167"/>
                      <a:gd name="T9" fmla="*/ 12 h 156"/>
                      <a:gd name="T10" fmla="*/ 174 w 167"/>
                      <a:gd name="T11" fmla="*/ 26 h 156"/>
                      <a:gd name="T12" fmla="*/ 162 w 167"/>
                      <a:gd name="T13" fmla="*/ 38 h 156"/>
                      <a:gd name="T14" fmla="*/ 124 w 167"/>
                      <a:gd name="T15" fmla="*/ 38 h 156"/>
                      <a:gd name="T16" fmla="*/ 107 w 167"/>
                      <a:gd name="T17" fmla="*/ 65 h 156"/>
                      <a:gd name="T18" fmla="*/ 73 w 167"/>
                      <a:gd name="T19" fmla="*/ 38 h 156"/>
                      <a:gd name="T20" fmla="*/ 39 w 167"/>
                      <a:gd name="T21" fmla="*/ 65 h 156"/>
                      <a:gd name="T22" fmla="*/ 9 w 167"/>
                      <a:gd name="T23" fmla="*/ 73 h 156"/>
                      <a:gd name="T24" fmla="*/ 9 w 167"/>
                      <a:gd name="T25" fmla="*/ 96 h 156"/>
                      <a:gd name="T26" fmla="*/ 0 w 167"/>
                      <a:gd name="T27" fmla="*/ 121 h 156"/>
                      <a:gd name="T28" fmla="*/ 0 w 167"/>
                      <a:gd name="T29" fmla="*/ 145 h 156"/>
                      <a:gd name="T30" fmla="*/ 1 w 167"/>
                      <a:gd name="T31" fmla="*/ 168 h 156"/>
                      <a:gd name="T32" fmla="*/ 39 w 167"/>
                      <a:gd name="T33" fmla="*/ 191 h 156"/>
                      <a:gd name="T34" fmla="*/ 39 w 167"/>
                      <a:gd name="T35" fmla="*/ 217 h 156"/>
                      <a:gd name="T36" fmla="*/ 89 w 167"/>
                      <a:gd name="T37" fmla="*/ 180 h 156"/>
                      <a:gd name="T38" fmla="*/ 161 w 167"/>
                      <a:gd name="T39" fmla="*/ 199 h 156"/>
                      <a:gd name="T40" fmla="*/ 200 w 167"/>
                      <a:gd name="T41" fmla="*/ 267 h 156"/>
                      <a:gd name="T42" fmla="*/ 249 w 167"/>
                      <a:gd name="T43" fmla="*/ 310 h 156"/>
                      <a:gd name="T44" fmla="*/ 296 w 167"/>
                      <a:gd name="T45" fmla="*/ 359 h 156"/>
                      <a:gd name="T46" fmla="*/ 313 w 167"/>
                      <a:gd name="T47" fmla="*/ 364 h 156"/>
                      <a:gd name="T48" fmla="*/ 351 w 167"/>
                      <a:gd name="T49" fmla="*/ 388 h 156"/>
                      <a:gd name="T50" fmla="*/ 418 w 167"/>
                      <a:gd name="T51" fmla="*/ 437 h 156"/>
                      <a:gd name="T52" fmla="*/ 446 w 167"/>
                      <a:gd name="T53" fmla="*/ 453 h 156"/>
                      <a:gd name="T54" fmla="*/ 474 w 167"/>
                      <a:gd name="T55" fmla="*/ 474 h 156"/>
                      <a:gd name="T56" fmla="*/ 512 w 167"/>
                      <a:gd name="T57" fmla="*/ 548 h 156"/>
                      <a:gd name="T58" fmla="*/ 495 w 167"/>
                      <a:gd name="T59" fmla="*/ 605 h 156"/>
                      <a:gd name="T60" fmla="*/ 517 w 167"/>
                      <a:gd name="T61" fmla="*/ 626 h 156"/>
                      <a:gd name="T62" fmla="*/ 543 w 167"/>
                      <a:gd name="T63" fmla="*/ 577 h 156"/>
                      <a:gd name="T64" fmla="*/ 560 w 167"/>
                      <a:gd name="T65" fmla="*/ 551 h 156"/>
                      <a:gd name="T66" fmla="*/ 569 w 167"/>
                      <a:gd name="T67" fmla="*/ 533 h 156"/>
                      <a:gd name="T68" fmla="*/ 543 w 167"/>
                      <a:gd name="T69" fmla="*/ 504 h 156"/>
                      <a:gd name="T70" fmla="*/ 553 w 167"/>
                      <a:gd name="T71" fmla="*/ 448 h 156"/>
                      <a:gd name="T72" fmla="*/ 582 w 167"/>
                      <a:gd name="T73" fmla="*/ 458 h 156"/>
                      <a:gd name="T74" fmla="*/ 620 w 167"/>
                      <a:gd name="T75" fmla="*/ 490 h 156"/>
                      <a:gd name="T76" fmla="*/ 634 w 167"/>
                      <a:gd name="T77" fmla="*/ 458 h 156"/>
                      <a:gd name="T78" fmla="*/ 568 w 167"/>
                      <a:gd name="T79" fmla="*/ 417 h 156"/>
                      <a:gd name="T80" fmla="*/ 496 w 167"/>
                      <a:gd name="T81" fmla="*/ 380 h 156"/>
                      <a:gd name="T82" fmla="*/ 504 w 167"/>
                      <a:gd name="T83" fmla="*/ 353 h 156"/>
                      <a:gd name="T84" fmla="*/ 487 w 167"/>
                      <a:gd name="T85" fmla="*/ 347 h 156"/>
                      <a:gd name="T86" fmla="*/ 418 w 167"/>
                      <a:gd name="T87" fmla="*/ 325 h 156"/>
                      <a:gd name="T88" fmla="*/ 389 w 167"/>
                      <a:gd name="T89" fmla="*/ 279 h 156"/>
                      <a:gd name="T90" fmla="*/ 363 w 167"/>
                      <a:gd name="T91" fmla="*/ 238 h 156"/>
                      <a:gd name="T92" fmla="*/ 312 w 167"/>
                      <a:gd name="T93" fmla="*/ 202 h 156"/>
                      <a:gd name="T94" fmla="*/ 286 w 167"/>
                      <a:gd name="T95" fmla="*/ 151 h 156"/>
                      <a:gd name="T96" fmla="*/ 283 w 167"/>
                      <a:gd name="T97" fmla="*/ 114 h 156"/>
                      <a:gd name="T98" fmla="*/ 333 w 167"/>
                      <a:gd name="T99" fmla="*/ 86 h 156"/>
                      <a:gd name="T100" fmla="*/ 358 w 167"/>
                      <a:gd name="T101" fmla="*/ 96 h 156"/>
                      <a:gd name="T102" fmla="*/ 345 w 167"/>
                      <a:gd name="T103" fmla="*/ 49 h 156"/>
                      <a:gd name="T104" fmla="*/ 351 w 167"/>
                      <a:gd name="T105" fmla="*/ 28 h 1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156"/>
                      <a:gd name="T161" fmla="*/ 167 w 167"/>
                      <a:gd name="T162" fmla="*/ 156 h 1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156">
                        <a:moveTo>
                          <a:pt x="93" y="7"/>
                        </a:moveTo>
                        <a:lnTo>
                          <a:pt x="72" y="0"/>
                        </a:lnTo>
                        <a:lnTo>
                          <a:pt x="57" y="3"/>
                        </a:lnTo>
                        <a:lnTo>
                          <a:pt x="48" y="1"/>
                        </a:lnTo>
                        <a:lnTo>
                          <a:pt x="48" y="3"/>
                        </a:lnTo>
                        <a:lnTo>
                          <a:pt x="46" y="6"/>
                        </a:lnTo>
                        <a:lnTo>
                          <a:pt x="43" y="10"/>
                        </a:lnTo>
                        <a:lnTo>
                          <a:pt x="33" y="10"/>
                        </a:lnTo>
                        <a:lnTo>
                          <a:pt x="28" y="16"/>
                        </a:lnTo>
                        <a:lnTo>
                          <a:pt x="19" y="10"/>
                        </a:lnTo>
                        <a:lnTo>
                          <a:pt x="11" y="16"/>
                        </a:lnTo>
                        <a:lnTo>
                          <a:pt x="2" y="18"/>
                        </a:lnTo>
                        <a:lnTo>
                          <a:pt x="2" y="24"/>
                        </a:lnTo>
                        <a:lnTo>
                          <a:pt x="0" y="30"/>
                        </a:lnTo>
                        <a:lnTo>
                          <a:pt x="0" y="36"/>
                        </a:lnTo>
                        <a:lnTo>
                          <a:pt x="1" y="42"/>
                        </a:lnTo>
                        <a:lnTo>
                          <a:pt x="11" y="48"/>
                        </a:lnTo>
                        <a:lnTo>
                          <a:pt x="11" y="54"/>
                        </a:lnTo>
                        <a:lnTo>
                          <a:pt x="24" y="45"/>
                        </a:lnTo>
                        <a:lnTo>
                          <a:pt x="42" y="49"/>
                        </a:lnTo>
                        <a:lnTo>
                          <a:pt x="53" y="67"/>
                        </a:lnTo>
                        <a:lnTo>
                          <a:pt x="66" y="77"/>
                        </a:lnTo>
                        <a:lnTo>
                          <a:pt x="78" y="89"/>
                        </a:lnTo>
                        <a:lnTo>
                          <a:pt x="83" y="91"/>
                        </a:lnTo>
                        <a:lnTo>
                          <a:pt x="93" y="97"/>
                        </a:lnTo>
                        <a:lnTo>
                          <a:pt x="110" y="109"/>
                        </a:lnTo>
                        <a:lnTo>
                          <a:pt x="118" y="113"/>
                        </a:lnTo>
                        <a:lnTo>
                          <a:pt x="125" y="118"/>
                        </a:lnTo>
                        <a:lnTo>
                          <a:pt x="135" y="136"/>
                        </a:lnTo>
                        <a:lnTo>
                          <a:pt x="130" y="151"/>
                        </a:lnTo>
                        <a:lnTo>
                          <a:pt x="136" y="156"/>
                        </a:lnTo>
                        <a:lnTo>
                          <a:pt x="143" y="144"/>
                        </a:lnTo>
                        <a:lnTo>
                          <a:pt x="148" y="137"/>
                        </a:lnTo>
                        <a:lnTo>
                          <a:pt x="150" y="133"/>
                        </a:lnTo>
                        <a:lnTo>
                          <a:pt x="143" y="126"/>
                        </a:lnTo>
                        <a:lnTo>
                          <a:pt x="146" y="112"/>
                        </a:lnTo>
                        <a:lnTo>
                          <a:pt x="154" y="114"/>
                        </a:lnTo>
                        <a:lnTo>
                          <a:pt x="164" y="122"/>
                        </a:lnTo>
                        <a:lnTo>
                          <a:pt x="167" y="114"/>
                        </a:lnTo>
                        <a:lnTo>
                          <a:pt x="149" y="104"/>
                        </a:lnTo>
                        <a:lnTo>
                          <a:pt x="131" y="95"/>
                        </a:lnTo>
                        <a:lnTo>
                          <a:pt x="133" y="88"/>
                        </a:lnTo>
                        <a:lnTo>
                          <a:pt x="129" y="86"/>
                        </a:lnTo>
                        <a:lnTo>
                          <a:pt x="110" y="81"/>
                        </a:lnTo>
                        <a:lnTo>
                          <a:pt x="103" y="70"/>
                        </a:lnTo>
                        <a:lnTo>
                          <a:pt x="96" y="59"/>
                        </a:lnTo>
                        <a:lnTo>
                          <a:pt x="82" y="51"/>
                        </a:lnTo>
                        <a:lnTo>
                          <a:pt x="76" y="37"/>
                        </a:lnTo>
                        <a:lnTo>
                          <a:pt x="74" y="28"/>
                        </a:lnTo>
                        <a:lnTo>
                          <a:pt x="87" y="21"/>
                        </a:lnTo>
                        <a:lnTo>
                          <a:pt x="94" y="24"/>
                        </a:lnTo>
                        <a:lnTo>
                          <a:pt x="91" y="12"/>
                        </a:lnTo>
                        <a:lnTo>
                          <a:pt x="93" y="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38" name="Freeform 224"/>
                  <p:cNvSpPr>
                    <a:spLocks noChangeAspect="1"/>
                  </p:cNvSpPr>
                  <p:nvPr/>
                </p:nvSpPr>
                <p:spPr bwMode="auto">
                  <a:xfrm>
                    <a:off x="2786" y="1829"/>
                    <a:ext cx="59" cy="36"/>
                  </a:xfrm>
                  <a:custGeom>
                    <a:avLst/>
                    <a:gdLst>
                      <a:gd name="T0" fmla="*/ 149 w 45"/>
                      <a:gd name="T1" fmla="*/ 59 h 28"/>
                      <a:gd name="T2" fmla="*/ 151 w 45"/>
                      <a:gd name="T3" fmla="*/ 98 h 28"/>
                      <a:gd name="T4" fmla="*/ 84 w 45"/>
                      <a:gd name="T5" fmla="*/ 75 h 28"/>
                      <a:gd name="T6" fmla="*/ 16 w 45"/>
                      <a:gd name="T7" fmla="*/ 46 h 28"/>
                      <a:gd name="T8" fmla="*/ 0 w 45"/>
                      <a:gd name="T9" fmla="*/ 13 h 28"/>
                      <a:gd name="T10" fmla="*/ 50 w 45"/>
                      <a:gd name="T11" fmla="*/ 10 h 28"/>
                      <a:gd name="T12" fmla="*/ 114 w 45"/>
                      <a:gd name="T13" fmla="*/ 1 h 28"/>
                      <a:gd name="T14" fmla="*/ 173 w 45"/>
                      <a:gd name="T15" fmla="*/ 0 h 28"/>
                      <a:gd name="T16" fmla="*/ 149 w 45"/>
                      <a:gd name="T17" fmla="*/ 5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8"/>
                      <a:gd name="T29" fmla="*/ 45 w 4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8">
                        <a:moveTo>
                          <a:pt x="38" y="17"/>
                        </a:moveTo>
                        <a:lnTo>
                          <a:pt x="39" y="28"/>
                        </a:lnTo>
                        <a:lnTo>
                          <a:pt x="21" y="21"/>
                        </a:lnTo>
                        <a:lnTo>
                          <a:pt x="4" y="13"/>
                        </a:lnTo>
                        <a:lnTo>
                          <a:pt x="0" y="4"/>
                        </a:lnTo>
                        <a:lnTo>
                          <a:pt x="13" y="3"/>
                        </a:lnTo>
                        <a:lnTo>
                          <a:pt x="29" y="1"/>
                        </a:lnTo>
                        <a:lnTo>
                          <a:pt x="45" y="0"/>
                        </a:lnTo>
                        <a:lnTo>
                          <a:pt x="38" y="1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39" name="Freeform 225"/>
                  <p:cNvSpPr>
                    <a:spLocks noChangeAspect="1"/>
                  </p:cNvSpPr>
                  <p:nvPr/>
                </p:nvSpPr>
                <p:spPr bwMode="auto">
                  <a:xfrm>
                    <a:off x="2704" y="1761"/>
                    <a:ext cx="29" cy="53"/>
                  </a:xfrm>
                  <a:custGeom>
                    <a:avLst/>
                    <a:gdLst>
                      <a:gd name="T0" fmla="*/ 45 w 22"/>
                      <a:gd name="T1" fmla="*/ 142 h 40"/>
                      <a:gd name="T2" fmla="*/ 26 w 22"/>
                      <a:gd name="T3" fmla="*/ 163 h 40"/>
                      <a:gd name="T4" fmla="*/ 12 w 22"/>
                      <a:gd name="T5" fmla="*/ 126 h 40"/>
                      <a:gd name="T6" fmla="*/ 1 w 22"/>
                      <a:gd name="T7" fmla="*/ 74 h 40"/>
                      <a:gd name="T8" fmla="*/ 0 w 22"/>
                      <a:gd name="T9" fmla="*/ 27 h 40"/>
                      <a:gd name="T10" fmla="*/ 50 w 22"/>
                      <a:gd name="T11" fmla="*/ 0 h 40"/>
                      <a:gd name="T12" fmla="*/ 87 w 22"/>
                      <a:gd name="T13" fmla="*/ 49 h 40"/>
                      <a:gd name="T14" fmla="*/ 78 w 22"/>
                      <a:gd name="T15" fmla="*/ 139 h 40"/>
                      <a:gd name="T16" fmla="*/ 45 w 22"/>
                      <a:gd name="T17" fmla="*/ 14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0"/>
                      <a:gd name="T29" fmla="*/ 22 w 22"/>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0">
                        <a:moveTo>
                          <a:pt x="11" y="35"/>
                        </a:moveTo>
                        <a:lnTo>
                          <a:pt x="6" y="40"/>
                        </a:lnTo>
                        <a:lnTo>
                          <a:pt x="3" y="31"/>
                        </a:lnTo>
                        <a:lnTo>
                          <a:pt x="1" y="18"/>
                        </a:lnTo>
                        <a:lnTo>
                          <a:pt x="0" y="6"/>
                        </a:lnTo>
                        <a:lnTo>
                          <a:pt x="13" y="0"/>
                        </a:lnTo>
                        <a:lnTo>
                          <a:pt x="22" y="12"/>
                        </a:lnTo>
                        <a:lnTo>
                          <a:pt x="20" y="34"/>
                        </a:lnTo>
                        <a:lnTo>
                          <a:pt x="11" y="3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0" name="Freeform 226"/>
                  <p:cNvSpPr>
                    <a:spLocks noChangeAspect="1"/>
                  </p:cNvSpPr>
                  <p:nvPr/>
                </p:nvSpPr>
                <p:spPr bwMode="auto">
                  <a:xfrm>
                    <a:off x="2689" y="1412"/>
                    <a:ext cx="42" cy="46"/>
                  </a:xfrm>
                  <a:custGeom>
                    <a:avLst/>
                    <a:gdLst>
                      <a:gd name="T0" fmla="*/ 71 w 32"/>
                      <a:gd name="T1" fmla="*/ 116 h 35"/>
                      <a:gd name="T2" fmla="*/ 66 w 32"/>
                      <a:gd name="T3" fmla="*/ 137 h 35"/>
                      <a:gd name="T4" fmla="*/ 24 w 32"/>
                      <a:gd name="T5" fmla="*/ 135 h 35"/>
                      <a:gd name="T6" fmla="*/ 16 w 32"/>
                      <a:gd name="T7" fmla="*/ 116 h 35"/>
                      <a:gd name="T8" fmla="*/ 1 w 32"/>
                      <a:gd name="T9" fmla="*/ 88 h 35"/>
                      <a:gd name="T10" fmla="*/ 0 w 32"/>
                      <a:gd name="T11" fmla="*/ 28 h 35"/>
                      <a:gd name="T12" fmla="*/ 28 w 32"/>
                      <a:gd name="T13" fmla="*/ 21 h 35"/>
                      <a:gd name="T14" fmla="*/ 41 w 32"/>
                      <a:gd name="T15" fmla="*/ 28 h 35"/>
                      <a:gd name="T16" fmla="*/ 49 w 32"/>
                      <a:gd name="T17" fmla="*/ 12 h 35"/>
                      <a:gd name="T18" fmla="*/ 84 w 32"/>
                      <a:gd name="T19" fmla="*/ 0 h 35"/>
                      <a:gd name="T20" fmla="*/ 96 w 32"/>
                      <a:gd name="T21" fmla="*/ 28 h 35"/>
                      <a:gd name="T22" fmla="*/ 123 w 32"/>
                      <a:gd name="T23" fmla="*/ 28 h 35"/>
                      <a:gd name="T24" fmla="*/ 110 w 32"/>
                      <a:gd name="T25" fmla="*/ 50 h 35"/>
                      <a:gd name="T26" fmla="*/ 73 w 32"/>
                      <a:gd name="T27" fmla="*/ 84 h 35"/>
                      <a:gd name="T28" fmla="*/ 73 w 32"/>
                      <a:gd name="T29" fmla="*/ 88 h 35"/>
                      <a:gd name="T30" fmla="*/ 71 w 32"/>
                      <a:gd name="T31" fmla="*/ 116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5"/>
                      <a:gd name="T50" fmla="*/ 32 w 3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5">
                        <a:moveTo>
                          <a:pt x="18" y="30"/>
                        </a:moveTo>
                        <a:lnTo>
                          <a:pt x="17" y="35"/>
                        </a:lnTo>
                        <a:lnTo>
                          <a:pt x="6" y="34"/>
                        </a:lnTo>
                        <a:lnTo>
                          <a:pt x="4" y="30"/>
                        </a:lnTo>
                        <a:lnTo>
                          <a:pt x="1" y="23"/>
                        </a:lnTo>
                        <a:lnTo>
                          <a:pt x="0" y="7"/>
                        </a:lnTo>
                        <a:lnTo>
                          <a:pt x="7" y="5"/>
                        </a:lnTo>
                        <a:lnTo>
                          <a:pt x="11" y="7"/>
                        </a:lnTo>
                        <a:lnTo>
                          <a:pt x="12" y="3"/>
                        </a:lnTo>
                        <a:lnTo>
                          <a:pt x="21" y="0"/>
                        </a:lnTo>
                        <a:lnTo>
                          <a:pt x="25" y="7"/>
                        </a:lnTo>
                        <a:lnTo>
                          <a:pt x="32" y="7"/>
                        </a:lnTo>
                        <a:lnTo>
                          <a:pt x="28" y="13"/>
                        </a:lnTo>
                        <a:lnTo>
                          <a:pt x="19" y="21"/>
                        </a:lnTo>
                        <a:lnTo>
                          <a:pt x="19" y="23"/>
                        </a:lnTo>
                        <a:lnTo>
                          <a:pt x="18" y="3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1" name="Freeform 227"/>
                  <p:cNvSpPr>
                    <a:spLocks noChangeAspect="1"/>
                  </p:cNvSpPr>
                  <p:nvPr/>
                </p:nvSpPr>
                <p:spPr bwMode="auto">
                  <a:xfrm>
                    <a:off x="2736" y="1430"/>
                    <a:ext cx="26" cy="23"/>
                  </a:xfrm>
                  <a:custGeom>
                    <a:avLst/>
                    <a:gdLst>
                      <a:gd name="T0" fmla="*/ 74 w 20"/>
                      <a:gd name="T1" fmla="*/ 27 h 17"/>
                      <a:gd name="T2" fmla="*/ 71 w 20"/>
                      <a:gd name="T3" fmla="*/ 16 h 17"/>
                      <a:gd name="T4" fmla="*/ 49 w 20"/>
                      <a:gd name="T5" fmla="*/ 0 h 17"/>
                      <a:gd name="T6" fmla="*/ 49 w 20"/>
                      <a:gd name="T7" fmla="*/ 27 h 17"/>
                      <a:gd name="T8" fmla="*/ 35 w 20"/>
                      <a:gd name="T9" fmla="*/ 22 h 17"/>
                      <a:gd name="T10" fmla="*/ 16 w 20"/>
                      <a:gd name="T11" fmla="*/ 12 h 17"/>
                      <a:gd name="T12" fmla="*/ 1 w 20"/>
                      <a:gd name="T13" fmla="*/ 27 h 17"/>
                      <a:gd name="T14" fmla="*/ 0 w 20"/>
                      <a:gd name="T15" fmla="*/ 41 h 17"/>
                      <a:gd name="T16" fmla="*/ 39 w 20"/>
                      <a:gd name="T17" fmla="*/ 77 h 17"/>
                      <a:gd name="T18" fmla="*/ 55 w 20"/>
                      <a:gd name="T19" fmla="*/ 64 h 17"/>
                      <a:gd name="T20" fmla="*/ 55 w 20"/>
                      <a:gd name="T21" fmla="*/ 50 h 17"/>
                      <a:gd name="T22" fmla="*/ 74 w 20"/>
                      <a:gd name="T23" fmla="*/ 2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20" y="6"/>
                        </a:moveTo>
                        <a:lnTo>
                          <a:pt x="19" y="4"/>
                        </a:lnTo>
                        <a:lnTo>
                          <a:pt x="13" y="0"/>
                        </a:lnTo>
                        <a:lnTo>
                          <a:pt x="13" y="6"/>
                        </a:lnTo>
                        <a:lnTo>
                          <a:pt x="9" y="5"/>
                        </a:lnTo>
                        <a:lnTo>
                          <a:pt x="4" y="3"/>
                        </a:lnTo>
                        <a:lnTo>
                          <a:pt x="1" y="6"/>
                        </a:lnTo>
                        <a:lnTo>
                          <a:pt x="0" y="9"/>
                        </a:lnTo>
                        <a:lnTo>
                          <a:pt x="11" y="17"/>
                        </a:lnTo>
                        <a:lnTo>
                          <a:pt x="15" y="14"/>
                        </a:lnTo>
                        <a:lnTo>
                          <a:pt x="15" y="11"/>
                        </a:lnTo>
                        <a:lnTo>
                          <a:pt x="20" y="6"/>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2" name="Freeform 228"/>
                  <p:cNvSpPr>
                    <a:spLocks noChangeAspect="1"/>
                  </p:cNvSpPr>
                  <p:nvPr/>
                </p:nvSpPr>
                <p:spPr bwMode="auto">
                  <a:xfrm>
                    <a:off x="2692" y="1396"/>
                    <a:ext cx="35" cy="22"/>
                  </a:xfrm>
                  <a:custGeom>
                    <a:avLst/>
                    <a:gdLst>
                      <a:gd name="T0" fmla="*/ 75 w 27"/>
                      <a:gd name="T1" fmla="*/ 39 h 17"/>
                      <a:gd name="T2" fmla="*/ 8 w 27"/>
                      <a:gd name="T3" fmla="*/ 45 h 17"/>
                      <a:gd name="T4" fmla="*/ 0 w 27"/>
                      <a:gd name="T5" fmla="*/ 61 h 17"/>
                      <a:gd name="T6" fmla="*/ 1 w 27"/>
                      <a:gd name="T7" fmla="*/ 35 h 17"/>
                      <a:gd name="T8" fmla="*/ 51 w 27"/>
                      <a:gd name="T9" fmla="*/ 27 h 17"/>
                      <a:gd name="T10" fmla="*/ 97 w 27"/>
                      <a:gd name="T11" fmla="*/ 0 h 17"/>
                      <a:gd name="T12" fmla="*/ 75 w 27"/>
                      <a:gd name="T13" fmla="*/ 39 h 17"/>
                      <a:gd name="T14" fmla="*/ 0 60000 65536"/>
                      <a:gd name="T15" fmla="*/ 0 60000 65536"/>
                      <a:gd name="T16" fmla="*/ 0 60000 65536"/>
                      <a:gd name="T17" fmla="*/ 0 60000 65536"/>
                      <a:gd name="T18" fmla="*/ 0 60000 65536"/>
                      <a:gd name="T19" fmla="*/ 0 60000 65536"/>
                      <a:gd name="T20" fmla="*/ 0 60000 65536"/>
                      <a:gd name="T21" fmla="*/ 0 w 27"/>
                      <a:gd name="T22" fmla="*/ 0 h 17"/>
                      <a:gd name="T23" fmla="*/ 27 w 2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7">
                        <a:moveTo>
                          <a:pt x="21" y="11"/>
                        </a:moveTo>
                        <a:lnTo>
                          <a:pt x="2" y="12"/>
                        </a:lnTo>
                        <a:lnTo>
                          <a:pt x="0" y="17"/>
                        </a:lnTo>
                        <a:lnTo>
                          <a:pt x="1" y="9"/>
                        </a:lnTo>
                        <a:lnTo>
                          <a:pt x="14" y="7"/>
                        </a:lnTo>
                        <a:lnTo>
                          <a:pt x="27" y="0"/>
                        </a:lnTo>
                        <a:lnTo>
                          <a:pt x="21" y="1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3" name="Freeform 229"/>
                  <p:cNvSpPr>
                    <a:spLocks noChangeAspect="1"/>
                  </p:cNvSpPr>
                  <p:nvPr/>
                </p:nvSpPr>
                <p:spPr bwMode="auto">
                  <a:xfrm>
                    <a:off x="2716" y="1443"/>
                    <a:ext cx="17" cy="10"/>
                  </a:xfrm>
                  <a:custGeom>
                    <a:avLst/>
                    <a:gdLst>
                      <a:gd name="T0" fmla="*/ 39 w 14"/>
                      <a:gd name="T1" fmla="*/ 19 h 7"/>
                      <a:gd name="T2" fmla="*/ 27 w 14"/>
                      <a:gd name="T3" fmla="*/ 0 h 7"/>
                      <a:gd name="T4" fmla="*/ 0 w 14"/>
                      <a:gd name="T5" fmla="*/ 1 h 7"/>
                      <a:gd name="T6" fmla="*/ 27 w 14"/>
                      <a:gd name="T7" fmla="*/ 41 h 7"/>
                      <a:gd name="T8" fmla="*/ 39 w 14"/>
                      <a:gd name="T9" fmla="*/ 19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4" y="3"/>
                        </a:moveTo>
                        <a:lnTo>
                          <a:pt x="10" y="0"/>
                        </a:lnTo>
                        <a:lnTo>
                          <a:pt x="0" y="1"/>
                        </a:lnTo>
                        <a:lnTo>
                          <a:pt x="10" y="7"/>
                        </a:lnTo>
                        <a:lnTo>
                          <a:pt x="14" y="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4" name="Freeform 230"/>
                  <p:cNvSpPr>
                    <a:spLocks noChangeAspect="1"/>
                  </p:cNvSpPr>
                  <p:nvPr/>
                </p:nvSpPr>
                <p:spPr bwMode="auto">
                  <a:xfrm>
                    <a:off x="2611" y="1488"/>
                    <a:ext cx="64" cy="58"/>
                  </a:xfrm>
                  <a:custGeom>
                    <a:avLst/>
                    <a:gdLst>
                      <a:gd name="T0" fmla="*/ 136 w 49"/>
                      <a:gd name="T1" fmla="*/ 103 h 44"/>
                      <a:gd name="T2" fmla="*/ 178 w 49"/>
                      <a:gd name="T3" fmla="*/ 78 h 44"/>
                      <a:gd name="T4" fmla="*/ 166 w 49"/>
                      <a:gd name="T5" fmla="*/ 50 h 44"/>
                      <a:gd name="T6" fmla="*/ 188 w 49"/>
                      <a:gd name="T7" fmla="*/ 9 h 44"/>
                      <a:gd name="T8" fmla="*/ 124 w 49"/>
                      <a:gd name="T9" fmla="*/ 0 h 44"/>
                      <a:gd name="T10" fmla="*/ 60 w 49"/>
                      <a:gd name="T11" fmla="*/ 45 h 44"/>
                      <a:gd name="T12" fmla="*/ 16 w 49"/>
                      <a:gd name="T13" fmla="*/ 113 h 44"/>
                      <a:gd name="T14" fmla="*/ 0 w 49"/>
                      <a:gd name="T15" fmla="*/ 136 h 44"/>
                      <a:gd name="T16" fmla="*/ 40 w 49"/>
                      <a:gd name="T17" fmla="*/ 136 h 44"/>
                      <a:gd name="T18" fmla="*/ 107 w 49"/>
                      <a:gd name="T19" fmla="*/ 142 h 44"/>
                      <a:gd name="T20" fmla="*/ 116 w 49"/>
                      <a:gd name="T21" fmla="*/ 163 h 44"/>
                      <a:gd name="T22" fmla="*/ 133 w 49"/>
                      <a:gd name="T23" fmla="*/ 174 h 44"/>
                      <a:gd name="T24" fmla="*/ 136 w 49"/>
                      <a:gd name="T25" fmla="*/ 10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44"/>
                      <a:gd name="T41" fmla="*/ 49 w 49"/>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44">
                        <a:moveTo>
                          <a:pt x="36" y="26"/>
                        </a:moveTo>
                        <a:lnTo>
                          <a:pt x="47" y="20"/>
                        </a:lnTo>
                        <a:lnTo>
                          <a:pt x="44" y="13"/>
                        </a:lnTo>
                        <a:lnTo>
                          <a:pt x="49" y="2"/>
                        </a:lnTo>
                        <a:lnTo>
                          <a:pt x="33" y="0"/>
                        </a:lnTo>
                        <a:lnTo>
                          <a:pt x="16" y="11"/>
                        </a:lnTo>
                        <a:lnTo>
                          <a:pt x="4" y="28"/>
                        </a:lnTo>
                        <a:lnTo>
                          <a:pt x="0" y="34"/>
                        </a:lnTo>
                        <a:lnTo>
                          <a:pt x="11" y="34"/>
                        </a:lnTo>
                        <a:lnTo>
                          <a:pt x="28" y="36"/>
                        </a:lnTo>
                        <a:lnTo>
                          <a:pt x="31" y="41"/>
                        </a:lnTo>
                        <a:lnTo>
                          <a:pt x="35" y="44"/>
                        </a:lnTo>
                        <a:lnTo>
                          <a:pt x="36" y="26"/>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5" name="Freeform 231"/>
                  <p:cNvSpPr>
                    <a:spLocks noChangeAspect="1"/>
                  </p:cNvSpPr>
                  <p:nvPr/>
                </p:nvSpPr>
                <p:spPr bwMode="auto">
                  <a:xfrm>
                    <a:off x="2596" y="1532"/>
                    <a:ext cx="63" cy="40"/>
                  </a:xfrm>
                  <a:custGeom>
                    <a:avLst/>
                    <a:gdLst>
                      <a:gd name="T0" fmla="*/ 42 w 48"/>
                      <a:gd name="T1" fmla="*/ 0 h 30"/>
                      <a:gd name="T2" fmla="*/ 0 w 48"/>
                      <a:gd name="T3" fmla="*/ 21 h 30"/>
                      <a:gd name="T4" fmla="*/ 21 w 48"/>
                      <a:gd name="T5" fmla="*/ 48 h 30"/>
                      <a:gd name="T6" fmla="*/ 88 w 48"/>
                      <a:gd name="T7" fmla="*/ 92 h 30"/>
                      <a:gd name="T8" fmla="*/ 114 w 48"/>
                      <a:gd name="T9" fmla="*/ 92 h 30"/>
                      <a:gd name="T10" fmla="*/ 116 w 48"/>
                      <a:gd name="T11" fmla="*/ 97 h 30"/>
                      <a:gd name="T12" fmla="*/ 165 w 48"/>
                      <a:gd name="T13" fmla="*/ 127 h 30"/>
                      <a:gd name="T14" fmla="*/ 172 w 48"/>
                      <a:gd name="T15" fmla="*/ 127 h 30"/>
                      <a:gd name="T16" fmla="*/ 172 w 48"/>
                      <a:gd name="T17" fmla="*/ 116 h 30"/>
                      <a:gd name="T18" fmla="*/ 182 w 48"/>
                      <a:gd name="T19" fmla="*/ 87 h 30"/>
                      <a:gd name="T20" fmla="*/ 188 w 48"/>
                      <a:gd name="T21" fmla="*/ 49 h 30"/>
                      <a:gd name="T22" fmla="*/ 179 w 48"/>
                      <a:gd name="T23" fmla="*/ 41 h 30"/>
                      <a:gd name="T24" fmla="*/ 164 w 48"/>
                      <a:gd name="T25" fmla="*/ 28 h 30"/>
                      <a:gd name="T26" fmla="*/ 152 w 48"/>
                      <a:gd name="T27" fmla="*/ 9 h 30"/>
                      <a:gd name="T28" fmla="*/ 87 w 48"/>
                      <a:gd name="T29" fmla="*/ 0 h 30"/>
                      <a:gd name="T30" fmla="*/ 42 w 48"/>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0"/>
                      <a:gd name="T50" fmla="*/ 48 w 48"/>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0">
                        <a:moveTo>
                          <a:pt x="11" y="0"/>
                        </a:moveTo>
                        <a:lnTo>
                          <a:pt x="0" y="5"/>
                        </a:lnTo>
                        <a:lnTo>
                          <a:pt x="5" y="11"/>
                        </a:lnTo>
                        <a:lnTo>
                          <a:pt x="23" y="22"/>
                        </a:lnTo>
                        <a:lnTo>
                          <a:pt x="29" y="22"/>
                        </a:lnTo>
                        <a:lnTo>
                          <a:pt x="30" y="23"/>
                        </a:lnTo>
                        <a:lnTo>
                          <a:pt x="43" y="30"/>
                        </a:lnTo>
                        <a:lnTo>
                          <a:pt x="44" y="30"/>
                        </a:lnTo>
                        <a:lnTo>
                          <a:pt x="44" y="28"/>
                        </a:lnTo>
                        <a:lnTo>
                          <a:pt x="47" y="21"/>
                        </a:lnTo>
                        <a:lnTo>
                          <a:pt x="48" y="12"/>
                        </a:lnTo>
                        <a:lnTo>
                          <a:pt x="46" y="10"/>
                        </a:lnTo>
                        <a:lnTo>
                          <a:pt x="42" y="7"/>
                        </a:lnTo>
                        <a:lnTo>
                          <a:pt x="39" y="2"/>
                        </a:lnTo>
                        <a:lnTo>
                          <a:pt x="22" y="0"/>
                        </a:lnTo>
                        <a:lnTo>
                          <a:pt x="11"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6" name="Freeform 232"/>
                  <p:cNvSpPr>
                    <a:spLocks noChangeAspect="1"/>
                  </p:cNvSpPr>
                  <p:nvPr/>
                </p:nvSpPr>
                <p:spPr bwMode="auto">
                  <a:xfrm>
                    <a:off x="2657" y="1457"/>
                    <a:ext cx="152" cy="166"/>
                  </a:xfrm>
                  <a:custGeom>
                    <a:avLst/>
                    <a:gdLst>
                      <a:gd name="T0" fmla="*/ 103 w 117"/>
                      <a:gd name="T1" fmla="*/ 87 h 126"/>
                      <a:gd name="T2" fmla="*/ 112 w 117"/>
                      <a:gd name="T3" fmla="*/ 92 h 126"/>
                      <a:gd name="T4" fmla="*/ 112 w 117"/>
                      <a:gd name="T5" fmla="*/ 78 h 126"/>
                      <a:gd name="T6" fmla="*/ 134 w 117"/>
                      <a:gd name="T7" fmla="*/ 66 h 126"/>
                      <a:gd name="T8" fmla="*/ 162 w 117"/>
                      <a:gd name="T9" fmla="*/ 86 h 126"/>
                      <a:gd name="T10" fmla="*/ 148 w 117"/>
                      <a:gd name="T11" fmla="*/ 66 h 126"/>
                      <a:gd name="T12" fmla="*/ 126 w 117"/>
                      <a:gd name="T13" fmla="*/ 37 h 126"/>
                      <a:gd name="T14" fmla="*/ 126 w 117"/>
                      <a:gd name="T15" fmla="*/ 32 h 126"/>
                      <a:gd name="T16" fmla="*/ 114 w 117"/>
                      <a:gd name="T17" fmla="*/ 0 h 126"/>
                      <a:gd name="T18" fmla="*/ 156 w 117"/>
                      <a:gd name="T19" fmla="*/ 1 h 126"/>
                      <a:gd name="T20" fmla="*/ 164 w 117"/>
                      <a:gd name="T21" fmla="*/ 1 h 126"/>
                      <a:gd name="T22" fmla="*/ 174 w 117"/>
                      <a:gd name="T23" fmla="*/ 24 h 126"/>
                      <a:gd name="T24" fmla="*/ 226 w 117"/>
                      <a:gd name="T25" fmla="*/ 32 h 126"/>
                      <a:gd name="T26" fmla="*/ 226 w 117"/>
                      <a:gd name="T27" fmla="*/ 49 h 126"/>
                      <a:gd name="T28" fmla="*/ 247 w 117"/>
                      <a:gd name="T29" fmla="*/ 59 h 126"/>
                      <a:gd name="T30" fmla="*/ 310 w 117"/>
                      <a:gd name="T31" fmla="*/ 28 h 126"/>
                      <a:gd name="T32" fmla="*/ 307 w 117"/>
                      <a:gd name="T33" fmla="*/ 32 h 126"/>
                      <a:gd name="T34" fmla="*/ 368 w 117"/>
                      <a:gd name="T35" fmla="*/ 55 h 126"/>
                      <a:gd name="T36" fmla="*/ 383 w 117"/>
                      <a:gd name="T37" fmla="*/ 55 h 126"/>
                      <a:gd name="T38" fmla="*/ 408 w 117"/>
                      <a:gd name="T39" fmla="*/ 72 h 126"/>
                      <a:gd name="T40" fmla="*/ 388 w 117"/>
                      <a:gd name="T41" fmla="*/ 75 h 126"/>
                      <a:gd name="T42" fmla="*/ 396 w 117"/>
                      <a:gd name="T43" fmla="*/ 138 h 126"/>
                      <a:gd name="T44" fmla="*/ 425 w 117"/>
                      <a:gd name="T45" fmla="*/ 209 h 126"/>
                      <a:gd name="T46" fmla="*/ 433 w 117"/>
                      <a:gd name="T47" fmla="*/ 266 h 126"/>
                      <a:gd name="T48" fmla="*/ 420 w 117"/>
                      <a:gd name="T49" fmla="*/ 258 h 126"/>
                      <a:gd name="T50" fmla="*/ 310 w 117"/>
                      <a:gd name="T51" fmla="*/ 311 h 126"/>
                      <a:gd name="T52" fmla="*/ 322 w 117"/>
                      <a:gd name="T53" fmla="*/ 333 h 126"/>
                      <a:gd name="T54" fmla="*/ 394 w 117"/>
                      <a:gd name="T55" fmla="*/ 404 h 126"/>
                      <a:gd name="T56" fmla="*/ 355 w 117"/>
                      <a:gd name="T57" fmla="*/ 439 h 126"/>
                      <a:gd name="T58" fmla="*/ 361 w 117"/>
                      <a:gd name="T59" fmla="*/ 477 h 126"/>
                      <a:gd name="T60" fmla="*/ 344 w 117"/>
                      <a:gd name="T61" fmla="*/ 485 h 126"/>
                      <a:gd name="T62" fmla="*/ 286 w 117"/>
                      <a:gd name="T63" fmla="*/ 485 h 126"/>
                      <a:gd name="T64" fmla="*/ 247 w 117"/>
                      <a:gd name="T65" fmla="*/ 487 h 126"/>
                      <a:gd name="T66" fmla="*/ 226 w 117"/>
                      <a:gd name="T67" fmla="*/ 502 h 126"/>
                      <a:gd name="T68" fmla="*/ 184 w 117"/>
                      <a:gd name="T69" fmla="*/ 487 h 126"/>
                      <a:gd name="T70" fmla="*/ 136 w 117"/>
                      <a:gd name="T71" fmla="*/ 477 h 126"/>
                      <a:gd name="T72" fmla="*/ 86 w 117"/>
                      <a:gd name="T73" fmla="*/ 485 h 126"/>
                      <a:gd name="T74" fmla="*/ 108 w 117"/>
                      <a:gd name="T75" fmla="*/ 389 h 126"/>
                      <a:gd name="T76" fmla="*/ 29 w 117"/>
                      <a:gd name="T77" fmla="*/ 362 h 126"/>
                      <a:gd name="T78" fmla="*/ 22 w 117"/>
                      <a:gd name="T79" fmla="*/ 361 h 126"/>
                      <a:gd name="T80" fmla="*/ 22 w 117"/>
                      <a:gd name="T81" fmla="*/ 350 h 126"/>
                      <a:gd name="T82" fmla="*/ 1 w 117"/>
                      <a:gd name="T83" fmla="*/ 312 h 126"/>
                      <a:gd name="T84" fmla="*/ 8 w 117"/>
                      <a:gd name="T85" fmla="*/ 275 h 126"/>
                      <a:gd name="T86" fmla="*/ 0 w 117"/>
                      <a:gd name="T87" fmla="*/ 273 h 126"/>
                      <a:gd name="T88" fmla="*/ 1 w 117"/>
                      <a:gd name="T89" fmla="*/ 200 h 126"/>
                      <a:gd name="T90" fmla="*/ 45 w 117"/>
                      <a:gd name="T91" fmla="*/ 174 h 126"/>
                      <a:gd name="T92" fmla="*/ 35 w 117"/>
                      <a:gd name="T93" fmla="*/ 149 h 126"/>
                      <a:gd name="T94" fmla="*/ 51 w 117"/>
                      <a:gd name="T95" fmla="*/ 103 h 126"/>
                      <a:gd name="T96" fmla="*/ 45 w 117"/>
                      <a:gd name="T97" fmla="*/ 99 h 126"/>
                      <a:gd name="T98" fmla="*/ 51 w 117"/>
                      <a:gd name="T99" fmla="*/ 78 h 126"/>
                      <a:gd name="T100" fmla="*/ 103 w 117"/>
                      <a:gd name="T101" fmla="*/ 87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126"/>
                      <a:gd name="T155" fmla="*/ 117 w 117"/>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126">
                        <a:moveTo>
                          <a:pt x="28" y="22"/>
                        </a:moveTo>
                        <a:lnTo>
                          <a:pt x="30" y="23"/>
                        </a:lnTo>
                        <a:lnTo>
                          <a:pt x="30" y="20"/>
                        </a:lnTo>
                        <a:lnTo>
                          <a:pt x="36" y="17"/>
                        </a:lnTo>
                        <a:lnTo>
                          <a:pt x="44" y="21"/>
                        </a:lnTo>
                        <a:lnTo>
                          <a:pt x="40" y="17"/>
                        </a:lnTo>
                        <a:lnTo>
                          <a:pt x="35" y="9"/>
                        </a:lnTo>
                        <a:lnTo>
                          <a:pt x="35" y="8"/>
                        </a:lnTo>
                        <a:lnTo>
                          <a:pt x="31" y="0"/>
                        </a:lnTo>
                        <a:lnTo>
                          <a:pt x="42" y="1"/>
                        </a:lnTo>
                        <a:lnTo>
                          <a:pt x="45" y="1"/>
                        </a:lnTo>
                        <a:lnTo>
                          <a:pt x="47" y="6"/>
                        </a:lnTo>
                        <a:lnTo>
                          <a:pt x="61" y="8"/>
                        </a:lnTo>
                        <a:lnTo>
                          <a:pt x="61" y="12"/>
                        </a:lnTo>
                        <a:lnTo>
                          <a:pt x="66" y="15"/>
                        </a:lnTo>
                        <a:lnTo>
                          <a:pt x="84" y="7"/>
                        </a:lnTo>
                        <a:lnTo>
                          <a:pt x="83" y="8"/>
                        </a:lnTo>
                        <a:lnTo>
                          <a:pt x="99" y="14"/>
                        </a:lnTo>
                        <a:lnTo>
                          <a:pt x="104" y="14"/>
                        </a:lnTo>
                        <a:lnTo>
                          <a:pt x="110" y="18"/>
                        </a:lnTo>
                        <a:lnTo>
                          <a:pt x="105" y="19"/>
                        </a:lnTo>
                        <a:lnTo>
                          <a:pt x="107" y="35"/>
                        </a:lnTo>
                        <a:lnTo>
                          <a:pt x="115" y="53"/>
                        </a:lnTo>
                        <a:lnTo>
                          <a:pt x="117" y="67"/>
                        </a:lnTo>
                        <a:lnTo>
                          <a:pt x="114" y="65"/>
                        </a:lnTo>
                        <a:lnTo>
                          <a:pt x="84" y="78"/>
                        </a:lnTo>
                        <a:lnTo>
                          <a:pt x="87" y="84"/>
                        </a:lnTo>
                        <a:lnTo>
                          <a:pt x="106" y="102"/>
                        </a:lnTo>
                        <a:lnTo>
                          <a:pt x="96" y="111"/>
                        </a:lnTo>
                        <a:lnTo>
                          <a:pt x="98" y="121"/>
                        </a:lnTo>
                        <a:lnTo>
                          <a:pt x="93" y="122"/>
                        </a:lnTo>
                        <a:lnTo>
                          <a:pt x="77" y="122"/>
                        </a:lnTo>
                        <a:lnTo>
                          <a:pt x="66" y="123"/>
                        </a:lnTo>
                        <a:lnTo>
                          <a:pt x="61" y="126"/>
                        </a:lnTo>
                        <a:lnTo>
                          <a:pt x="50" y="123"/>
                        </a:lnTo>
                        <a:lnTo>
                          <a:pt x="37" y="121"/>
                        </a:lnTo>
                        <a:lnTo>
                          <a:pt x="23" y="122"/>
                        </a:lnTo>
                        <a:lnTo>
                          <a:pt x="29" y="98"/>
                        </a:lnTo>
                        <a:lnTo>
                          <a:pt x="8" y="92"/>
                        </a:lnTo>
                        <a:lnTo>
                          <a:pt x="6" y="91"/>
                        </a:lnTo>
                        <a:lnTo>
                          <a:pt x="6" y="88"/>
                        </a:lnTo>
                        <a:lnTo>
                          <a:pt x="1" y="79"/>
                        </a:lnTo>
                        <a:lnTo>
                          <a:pt x="2" y="70"/>
                        </a:lnTo>
                        <a:lnTo>
                          <a:pt x="0" y="68"/>
                        </a:lnTo>
                        <a:lnTo>
                          <a:pt x="1" y="50"/>
                        </a:lnTo>
                        <a:lnTo>
                          <a:pt x="12" y="44"/>
                        </a:lnTo>
                        <a:lnTo>
                          <a:pt x="9" y="37"/>
                        </a:lnTo>
                        <a:lnTo>
                          <a:pt x="14" y="26"/>
                        </a:lnTo>
                        <a:lnTo>
                          <a:pt x="12" y="25"/>
                        </a:lnTo>
                        <a:lnTo>
                          <a:pt x="14" y="20"/>
                        </a:lnTo>
                        <a:lnTo>
                          <a:pt x="28" y="2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7" name="Freeform 233"/>
                  <p:cNvSpPr>
                    <a:spLocks noChangeAspect="1"/>
                  </p:cNvSpPr>
                  <p:nvPr/>
                </p:nvSpPr>
                <p:spPr bwMode="auto">
                  <a:xfrm>
                    <a:off x="2633" y="1125"/>
                    <a:ext cx="366" cy="262"/>
                  </a:xfrm>
                  <a:custGeom>
                    <a:avLst/>
                    <a:gdLst>
                      <a:gd name="T0" fmla="*/ 606 w 281"/>
                      <a:gd name="T1" fmla="*/ 66 h 199"/>
                      <a:gd name="T2" fmla="*/ 582 w 281"/>
                      <a:gd name="T3" fmla="*/ 72 h 199"/>
                      <a:gd name="T4" fmla="*/ 543 w 281"/>
                      <a:gd name="T5" fmla="*/ 95 h 199"/>
                      <a:gd name="T6" fmla="*/ 512 w 281"/>
                      <a:gd name="T7" fmla="*/ 115 h 199"/>
                      <a:gd name="T8" fmla="*/ 460 w 281"/>
                      <a:gd name="T9" fmla="*/ 151 h 199"/>
                      <a:gd name="T10" fmla="*/ 468 w 281"/>
                      <a:gd name="T11" fmla="*/ 165 h 199"/>
                      <a:gd name="T12" fmla="*/ 458 w 281"/>
                      <a:gd name="T13" fmla="*/ 187 h 199"/>
                      <a:gd name="T14" fmla="*/ 397 w 281"/>
                      <a:gd name="T15" fmla="*/ 201 h 199"/>
                      <a:gd name="T16" fmla="*/ 436 w 281"/>
                      <a:gd name="T17" fmla="*/ 212 h 199"/>
                      <a:gd name="T18" fmla="*/ 397 w 281"/>
                      <a:gd name="T19" fmla="*/ 225 h 199"/>
                      <a:gd name="T20" fmla="*/ 359 w 281"/>
                      <a:gd name="T21" fmla="*/ 250 h 199"/>
                      <a:gd name="T22" fmla="*/ 336 w 281"/>
                      <a:gd name="T23" fmla="*/ 286 h 199"/>
                      <a:gd name="T24" fmla="*/ 314 w 281"/>
                      <a:gd name="T25" fmla="*/ 312 h 199"/>
                      <a:gd name="T26" fmla="*/ 324 w 281"/>
                      <a:gd name="T27" fmla="*/ 349 h 199"/>
                      <a:gd name="T28" fmla="*/ 293 w 281"/>
                      <a:gd name="T29" fmla="*/ 361 h 199"/>
                      <a:gd name="T30" fmla="*/ 246 w 281"/>
                      <a:gd name="T31" fmla="*/ 396 h 199"/>
                      <a:gd name="T32" fmla="*/ 220 w 281"/>
                      <a:gd name="T33" fmla="*/ 449 h 199"/>
                      <a:gd name="T34" fmla="*/ 263 w 281"/>
                      <a:gd name="T35" fmla="*/ 434 h 199"/>
                      <a:gd name="T36" fmla="*/ 175 w 281"/>
                      <a:gd name="T37" fmla="*/ 449 h 199"/>
                      <a:gd name="T38" fmla="*/ 141 w 281"/>
                      <a:gd name="T39" fmla="*/ 483 h 199"/>
                      <a:gd name="T40" fmla="*/ 146 w 281"/>
                      <a:gd name="T41" fmla="*/ 499 h 199"/>
                      <a:gd name="T42" fmla="*/ 102 w 281"/>
                      <a:gd name="T43" fmla="*/ 499 h 199"/>
                      <a:gd name="T44" fmla="*/ 60 w 281"/>
                      <a:gd name="T45" fmla="*/ 513 h 199"/>
                      <a:gd name="T46" fmla="*/ 57 w 281"/>
                      <a:gd name="T47" fmla="*/ 516 h 199"/>
                      <a:gd name="T48" fmla="*/ 39 w 281"/>
                      <a:gd name="T49" fmla="*/ 538 h 199"/>
                      <a:gd name="T50" fmla="*/ 0 w 281"/>
                      <a:gd name="T51" fmla="*/ 549 h 199"/>
                      <a:gd name="T52" fmla="*/ 21 w 281"/>
                      <a:gd name="T53" fmla="*/ 577 h 199"/>
                      <a:gd name="T54" fmla="*/ 1 w 281"/>
                      <a:gd name="T55" fmla="*/ 598 h 199"/>
                      <a:gd name="T56" fmla="*/ 102 w 281"/>
                      <a:gd name="T57" fmla="*/ 582 h 199"/>
                      <a:gd name="T58" fmla="*/ 60 w 281"/>
                      <a:gd name="T59" fmla="*/ 600 h 199"/>
                      <a:gd name="T60" fmla="*/ 9 w 281"/>
                      <a:gd name="T61" fmla="*/ 623 h 199"/>
                      <a:gd name="T62" fmla="*/ 21 w 281"/>
                      <a:gd name="T63" fmla="*/ 640 h 199"/>
                      <a:gd name="T64" fmla="*/ 39 w 281"/>
                      <a:gd name="T65" fmla="*/ 664 h 199"/>
                      <a:gd name="T66" fmla="*/ 66 w 281"/>
                      <a:gd name="T67" fmla="*/ 662 h 199"/>
                      <a:gd name="T68" fmla="*/ 49 w 281"/>
                      <a:gd name="T69" fmla="*/ 679 h 199"/>
                      <a:gd name="T70" fmla="*/ 39 w 281"/>
                      <a:gd name="T71" fmla="*/ 704 h 199"/>
                      <a:gd name="T72" fmla="*/ 51 w 281"/>
                      <a:gd name="T73" fmla="*/ 733 h 199"/>
                      <a:gd name="T74" fmla="*/ 74 w 281"/>
                      <a:gd name="T75" fmla="*/ 785 h 199"/>
                      <a:gd name="T76" fmla="*/ 246 w 281"/>
                      <a:gd name="T77" fmla="*/ 723 h 199"/>
                      <a:gd name="T78" fmla="*/ 276 w 281"/>
                      <a:gd name="T79" fmla="*/ 721 h 199"/>
                      <a:gd name="T80" fmla="*/ 335 w 281"/>
                      <a:gd name="T81" fmla="*/ 615 h 199"/>
                      <a:gd name="T82" fmla="*/ 320 w 281"/>
                      <a:gd name="T83" fmla="*/ 560 h 199"/>
                      <a:gd name="T84" fmla="*/ 352 w 281"/>
                      <a:gd name="T85" fmla="*/ 416 h 199"/>
                      <a:gd name="T86" fmla="*/ 400 w 281"/>
                      <a:gd name="T87" fmla="*/ 311 h 199"/>
                      <a:gd name="T88" fmla="*/ 455 w 281"/>
                      <a:gd name="T89" fmla="*/ 246 h 199"/>
                      <a:gd name="T90" fmla="*/ 543 w 281"/>
                      <a:gd name="T91" fmla="*/ 151 h 199"/>
                      <a:gd name="T92" fmla="*/ 629 w 281"/>
                      <a:gd name="T93" fmla="*/ 116 h 199"/>
                      <a:gd name="T94" fmla="*/ 753 w 281"/>
                      <a:gd name="T95" fmla="*/ 138 h 199"/>
                      <a:gd name="T96" fmla="*/ 853 w 281"/>
                      <a:gd name="T97" fmla="*/ 87 h 199"/>
                      <a:gd name="T98" fmla="*/ 979 w 281"/>
                      <a:gd name="T99" fmla="*/ 116 h 199"/>
                      <a:gd name="T100" fmla="*/ 1054 w 281"/>
                      <a:gd name="T101" fmla="*/ 72 h 199"/>
                      <a:gd name="T102" fmla="*/ 966 w 281"/>
                      <a:gd name="T103" fmla="*/ 55 h 199"/>
                      <a:gd name="T104" fmla="*/ 970 w 281"/>
                      <a:gd name="T105" fmla="*/ 16 h 199"/>
                      <a:gd name="T106" fmla="*/ 926 w 281"/>
                      <a:gd name="T107" fmla="*/ 37 h 199"/>
                      <a:gd name="T108" fmla="*/ 914 w 281"/>
                      <a:gd name="T109" fmla="*/ 0 h 199"/>
                      <a:gd name="T110" fmla="*/ 847 w 281"/>
                      <a:gd name="T111" fmla="*/ 12 h 199"/>
                      <a:gd name="T112" fmla="*/ 806 w 281"/>
                      <a:gd name="T113" fmla="*/ 16 h 199"/>
                      <a:gd name="T114" fmla="*/ 729 w 281"/>
                      <a:gd name="T115" fmla="*/ 55 h 199"/>
                      <a:gd name="T116" fmla="*/ 656 w 281"/>
                      <a:gd name="T117" fmla="*/ 55 h 199"/>
                      <a:gd name="T118" fmla="*/ 655 w 281"/>
                      <a:gd name="T119" fmla="*/ 72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1"/>
                      <a:gd name="T181" fmla="*/ 0 h 199"/>
                      <a:gd name="T182" fmla="*/ 281 w 281"/>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1" h="199">
                        <a:moveTo>
                          <a:pt x="166" y="22"/>
                        </a:moveTo>
                        <a:lnTo>
                          <a:pt x="161" y="26"/>
                        </a:lnTo>
                        <a:lnTo>
                          <a:pt x="161" y="17"/>
                        </a:lnTo>
                        <a:lnTo>
                          <a:pt x="160" y="22"/>
                        </a:lnTo>
                        <a:lnTo>
                          <a:pt x="156" y="23"/>
                        </a:lnTo>
                        <a:lnTo>
                          <a:pt x="155" y="18"/>
                        </a:lnTo>
                        <a:lnTo>
                          <a:pt x="152" y="23"/>
                        </a:lnTo>
                        <a:lnTo>
                          <a:pt x="153" y="26"/>
                        </a:lnTo>
                        <a:lnTo>
                          <a:pt x="145" y="24"/>
                        </a:lnTo>
                        <a:lnTo>
                          <a:pt x="146" y="26"/>
                        </a:lnTo>
                        <a:lnTo>
                          <a:pt x="140" y="25"/>
                        </a:lnTo>
                        <a:lnTo>
                          <a:pt x="137" y="29"/>
                        </a:lnTo>
                        <a:lnTo>
                          <a:pt x="137" y="34"/>
                        </a:lnTo>
                        <a:lnTo>
                          <a:pt x="136" y="35"/>
                        </a:lnTo>
                        <a:lnTo>
                          <a:pt x="123" y="38"/>
                        </a:lnTo>
                        <a:lnTo>
                          <a:pt x="136" y="40"/>
                        </a:lnTo>
                        <a:lnTo>
                          <a:pt x="134" y="42"/>
                        </a:lnTo>
                        <a:lnTo>
                          <a:pt x="125" y="42"/>
                        </a:lnTo>
                        <a:lnTo>
                          <a:pt x="124" y="43"/>
                        </a:lnTo>
                        <a:lnTo>
                          <a:pt x="122" y="45"/>
                        </a:lnTo>
                        <a:lnTo>
                          <a:pt x="122" y="47"/>
                        </a:lnTo>
                        <a:lnTo>
                          <a:pt x="118" y="44"/>
                        </a:lnTo>
                        <a:lnTo>
                          <a:pt x="115" y="45"/>
                        </a:lnTo>
                        <a:lnTo>
                          <a:pt x="106" y="51"/>
                        </a:lnTo>
                        <a:lnTo>
                          <a:pt x="117" y="49"/>
                        </a:lnTo>
                        <a:lnTo>
                          <a:pt x="114" y="51"/>
                        </a:lnTo>
                        <a:lnTo>
                          <a:pt x="116" y="54"/>
                        </a:lnTo>
                        <a:lnTo>
                          <a:pt x="115" y="55"/>
                        </a:lnTo>
                        <a:lnTo>
                          <a:pt x="107" y="55"/>
                        </a:lnTo>
                        <a:lnTo>
                          <a:pt x="106" y="57"/>
                        </a:lnTo>
                        <a:lnTo>
                          <a:pt x="116" y="59"/>
                        </a:lnTo>
                        <a:lnTo>
                          <a:pt x="105" y="60"/>
                        </a:lnTo>
                        <a:lnTo>
                          <a:pt x="96" y="63"/>
                        </a:lnTo>
                        <a:lnTo>
                          <a:pt x="91" y="68"/>
                        </a:lnTo>
                        <a:lnTo>
                          <a:pt x="88" y="71"/>
                        </a:lnTo>
                        <a:lnTo>
                          <a:pt x="90" y="72"/>
                        </a:lnTo>
                        <a:lnTo>
                          <a:pt x="98" y="72"/>
                        </a:lnTo>
                        <a:lnTo>
                          <a:pt x="88" y="76"/>
                        </a:lnTo>
                        <a:lnTo>
                          <a:pt x="84" y="79"/>
                        </a:lnTo>
                        <a:lnTo>
                          <a:pt x="85" y="84"/>
                        </a:lnTo>
                        <a:lnTo>
                          <a:pt x="85" y="87"/>
                        </a:lnTo>
                        <a:lnTo>
                          <a:pt x="87" y="88"/>
                        </a:lnTo>
                        <a:lnTo>
                          <a:pt x="73" y="92"/>
                        </a:lnTo>
                        <a:lnTo>
                          <a:pt x="73" y="93"/>
                        </a:lnTo>
                        <a:lnTo>
                          <a:pt x="78" y="91"/>
                        </a:lnTo>
                        <a:lnTo>
                          <a:pt x="76" y="96"/>
                        </a:lnTo>
                        <a:lnTo>
                          <a:pt x="70" y="99"/>
                        </a:lnTo>
                        <a:lnTo>
                          <a:pt x="65" y="100"/>
                        </a:lnTo>
                        <a:lnTo>
                          <a:pt x="58" y="106"/>
                        </a:lnTo>
                        <a:lnTo>
                          <a:pt x="55" y="110"/>
                        </a:lnTo>
                        <a:lnTo>
                          <a:pt x="59" y="114"/>
                        </a:lnTo>
                        <a:lnTo>
                          <a:pt x="65" y="108"/>
                        </a:lnTo>
                        <a:lnTo>
                          <a:pt x="71" y="106"/>
                        </a:lnTo>
                        <a:lnTo>
                          <a:pt x="70" y="110"/>
                        </a:lnTo>
                        <a:lnTo>
                          <a:pt x="61" y="115"/>
                        </a:lnTo>
                        <a:lnTo>
                          <a:pt x="57" y="115"/>
                        </a:lnTo>
                        <a:lnTo>
                          <a:pt x="47" y="114"/>
                        </a:lnTo>
                        <a:lnTo>
                          <a:pt x="46" y="115"/>
                        </a:lnTo>
                        <a:lnTo>
                          <a:pt x="41" y="119"/>
                        </a:lnTo>
                        <a:lnTo>
                          <a:pt x="38" y="122"/>
                        </a:lnTo>
                        <a:lnTo>
                          <a:pt x="39" y="123"/>
                        </a:lnTo>
                        <a:lnTo>
                          <a:pt x="35" y="122"/>
                        </a:lnTo>
                        <a:lnTo>
                          <a:pt x="39" y="126"/>
                        </a:lnTo>
                        <a:lnTo>
                          <a:pt x="23" y="122"/>
                        </a:lnTo>
                        <a:lnTo>
                          <a:pt x="22" y="126"/>
                        </a:lnTo>
                        <a:lnTo>
                          <a:pt x="27" y="126"/>
                        </a:lnTo>
                        <a:lnTo>
                          <a:pt x="31" y="125"/>
                        </a:lnTo>
                        <a:lnTo>
                          <a:pt x="26" y="127"/>
                        </a:lnTo>
                        <a:lnTo>
                          <a:pt x="16" y="130"/>
                        </a:lnTo>
                        <a:lnTo>
                          <a:pt x="24" y="133"/>
                        </a:lnTo>
                        <a:lnTo>
                          <a:pt x="23" y="135"/>
                        </a:lnTo>
                        <a:lnTo>
                          <a:pt x="15" y="131"/>
                        </a:lnTo>
                        <a:lnTo>
                          <a:pt x="15" y="134"/>
                        </a:lnTo>
                        <a:lnTo>
                          <a:pt x="9" y="134"/>
                        </a:lnTo>
                        <a:lnTo>
                          <a:pt x="11" y="136"/>
                        </a:lnTo>
                        <a:lnTo>
                          <a:pt x="4" y="136"/>
                        </a:lnTo>
                        <a:lnTo>
                          <a:pt x="0" y="136"/>
                        </a:lnTo>
                        <a:lnTo>
                          <a:pt x="0" y="139"/>
                        </a:lnTo>
                        <a:lnTo>
                          <a:pt x="17" y="140"/>
                        </a:lnTo>
                        <a:lnTo>
                          <a:pt x="0" y="141"/>
                        </a:lnTo>
                        <a:lnTo>
                          <a:pt x="5" y="146"/>
                        </a:lnTo>
                        <a:lnTo>
                          <a:pt x="2" y="147"/>
                        </a:lnTo>
                        <a:lnTo>
                          <a:pt x="3" y="147"/>
                        </a:lnTo>
                        <a:lnTo>
                          <a:pt x="1" y="151"/>
                        </a:lnTo>
                        <a:lnTo>
                          <a:pt x="18" y="149"/>
                        </a:lnTo>
                        <a:lnTo>
                          <a:pt x="26" y="149"/>
                        </a:lnTo>
                        <a:lnTo>
                          <a:pt x="27" y="147"/>
                        </a:lnTo>
                        <a:lnTo>
                          <a:pt x="28" y="151"/>
                        </a:lnTo>
                        <a:lnTo>
                          <a:pt x="26" y="154"/>
                        </a:lnTo>
                        <a:lnTo>
                          <a:pt x="16" y="152"/>
                        </a:lnTo>
                        <a:lnTo>
                          <a:pt x="0" y="154"/>
                        </a:lnTo>
                        <a:lnTo>
                          <a:pt x="2" y="156"/>
                        </a:lnTo>
                        <a:lnTo>
                          <a:pt x="2" y="157"/>
                        </a:lnTo>
                        <a:lnTo>
                          <a:pt x="0" y="157"/>
                        </a:lnTo>
                        <a:lnTo>
                          <a:pt x="8" y="159"/>
                        </a:lnTo>
                        <a:lnTo>
                          <a:pt x="5" y="162"/>
                        </a:lnTo>
                        <a:lnTo>
                          <a:pt x="2" y="166"/>
                        </a:lnTo>
                        <a:lnTo>
                          <a:pt x="8" y="165"/>
                        </a:lnTo>
                        <a:lnTo>
                          <a:pt x="11" y="168"/>
                        </a:lnTo>
                        <a:lnTo>
                          <a:pt x="16" y="162"/>
                        </a:lnTo>
                        <a:lnTo>
                          <a:pt x="22" y="162"/>
                        </a:lnTo>
                        <a:lnTo>
                          <a:pt x="18" y="167"/>
                        </a:lnTo>
                        <a:lnTo>
                          <a:pt x="17" y="163"/>
                        </a:lnTo>
                        <a:lnTo>
                          <a:pt x="11" y="172"/>
                        </a:lnTo>
                        <a:lnTo>
                          <a:pt x="13" y="172"/>
                        </a:lnTo>
                        <a:lnTo>
                          <a:pt x="5" y="175"/>
                        </a:lnTo>
                        <a:lnTo>
                          <a:pt x="5" y="180"/>
                        </a:lnTo>
                        <a:lnTo>
                          <a:pt x="11" y="178"/>
                        </a:lnTo>
                        <a:lnTo>
                          <a:pt x="15" y="177"/>
                        </a:lnTo>
                        <a:lnTo>
                          <a:pt x="15" y="180"/>
                        </a:lnTo>
                        <a:lnTo>
                          <a:pt x="14" y="185"/>
                        </a:lnTo>
                        <a:lnTo>
                          <a:pt x="9" y="185"/>
                        </a:lnTo>
                        <a:lnTo>
                          <a:pt x="10" y="193"/>
                        </a:lnTo>
                        <a:lnTo>
                          <a:pt x="20" y="198"/>
                        </a:lnTo>
                        <a:lnTo>
                          <a:pt x="38" y="199"/>
                        </a:lnTo>
                        <a:lnTo>
                          <a:pt x="57" y="183"/>
                        </a:lnTo>
                        <a:lnTo>
                          <a:pt x="65" y="183"/>
                        </a:lnTo>
                        <a:lnTo>
                          <a:pt x="66" y="175"/>
                        </a:lnTo>
                        <a:lnTo>
                          <a:pt x="71" y="171"/>
                        </a:lnTo>
                        <a:lnTo>
                          <a:pt x="74" y="182"/>
                        </a:lnTo>
                        <a:lnTo>
                          <a:pt x="79" y="185"/>
                        </a:lnTo>
                        <a:lnTo>
                          <a:pt x="87" y="170"/>
                        </a:lnTo>
                        <a:lnTo>
                          <a:pt x="89" y="156"/>
                        </a:lnTo>
                        <a:lnTo>
                          <a:pt x="89" y="152"/>
                        </a:lnTo>
                        <a:lnTo>
                          <a:pt x="94" y="147"/>
                        </a:lnTo>
                        <a:lnTo>
                          <a:pt x="85" y="141"/>
                        </a:lnTo>
                        <a:lnTo>
                          <a:pt x="84" y="126"/>
                        </a:lnTo>
                        <a:lnTo>
                          <a:pt x="84" y="111"/>
                        </a:lnTo>
                        <a:lnTo>
                          <a:pt x="94" y="105"/>
                        </a:lnTo>
                        <a:lnTo>
                          <a:pt x="105" y="104"/>
                        </a:lnTo>
                        <a:lnTo>
                          <a:pt x="99" y="96"/>
                        </a:lnTo>
                        <a:lnTo>
                          <a:pt x="107" y="78"/>
                        </a:lnTo>
                        <a:lnTo>
                          <a:pt x="105" y="74"/>
                        </a:lnTo>
                        <a:lnTo>
                          <a:pt x="117" y="71"/>
                        </a:lnTo>
                        <a:lnTo>
                          <a:pt x="121" y="62"/>
                        </a:lnTo>
                        <a:lnTo>
                          <a:pt x="128" y="47"/>
                        </a:lnTo>
                        <a:lnTo>
                          <a:pt x="142" y="43"/>
                        </a:lnTo>
                        <a:lnTo>
                          <a:pt x="145" y="38"/>
                        </a:lnTo>
                        <a:lnTo>
                          <a:pt x="164" y="38"/>
                        </a:lnTo>
                        <a:lnTo>
                          <a:pt x="163" y="30"/>
                        </a:lnTo>
                        <a:lnTo>
                          <a:pt x="168" y="30"/>
                        </a:lnTo>
                        <a:lnTo>
                          <a:pt x="176" y="26"/>
                        </a:lnTo>
                        <a:lnTo>
                          <a:pt x="189" y="33"/>
                        </a:lnTo>
                        <a:lnTo>
                          <a:pt x="201" y="35"/>
                        </a:lnTo>
                        <a:lnTo>
                          <a:pt x="216" y="35"/>
                        </a:lnTo>
                        <a:lnTo>
                          <a:pt x="223" y="32"/>
                        </a:lnTo>
                        <a:lnTo>
                          <a:pt x="227" y="22"/>
                        </a:lnTo>
                        <a:lnTo>
                          <a:pt x="242" y="15"/>
                        </a:lnTo>
                        <a:lnTo>
                          <a:pt x="261" y="20"/>
                        </a:lnTo>
                        <a:lnTo>
                          <a:pt x="261" y="30"/>
                        </a:lnTo>
                        <a:lnTo>
                          <a:pt x="273" y="23"/>
                        </a:lnTo>
                        <a:lnTo>
                          <a:pt x="281" y="23"/>
                        </a:lnTo>
                        <a:lnTo>
                          <a:pt x="281" y="18"/>
                        </a:lnTo>
                        <a:lnTo>
                          <a:pt x="274" y="18"/>
                        </a:lnTo>
                        <a:lnTo>
                          <a:pt x="268" y="19"/>
                        </a:lnTo>
                        <a:lnTo>
                          <a:pt x="258" y="14"/>
                        </a:lnTo>
                        <a:lnTo>
                          <a:pt x="281" y="12"/>
                        </a:lnTo>
                        <a:lnTo>
                          <a:pt x="269" y="7"/>
                        </a:lnTo>
                        <a:lnTo>
                          <a:pt x="259" y="4"/>
                        </a:lnTo>
                        <a:lnTo>
                          <a:pt x="251" y="7"/>
                        </a:lnTo>
                        <a:lnTo>
                          <a:pt x="250" y="14"/>
                        </a:lnTo>
                        <a:lnTo>
                          <a:pt x="247" y="9"/>
                        </a:lnTo>
                        <a:lnTo>
                          <a:pt x="246" y="7"/>
                        </a:lnTo>
                        <a:lnTo>
                          <a:pt x="245" y="5"/>
                        </a:lnTo>
                        <a:lnTo>
                          <a:pt x="244" y="0"/>
                        </a:lnTo>
                        <a:lnTo>
                          <a:pt x="238" y="3"/>
                        </a:lnTo>
                        <a:lnTo>
                          <a:pt x="230" y="11"/>
                        </a:lnTo>
                        <a:lnTo>
                          <a:pt x="226" y="3"/>
                        </a:lnTo>
                        <a:lnTo>
                          <a:pt x="213" y="14"/>
                        </a:lnTo>
                        <a:lnTo>
                          <a:pt x="219" y="5"/>
                        </a:lnTo>
                        <a:lnTo>
                          <a:pt x="215" y="4"/>
                        </a:lnTo>
                        <a:lnTo>
                          <a:pt x="207" y="3"/>
                        </a:lnTo>
                        <a:lnTo>
                          <a:pt x="207" y="7"/>
                        </a:lnTo>
                        <a:lnTo>
                          <a:pt x="194" y="14"/>
                        </a:lnTo>
                        <a:lnTo>
                          <a:pt x="186" y="14"/>
                        </a:lnTo>
                        <a:lnTo>
                          <a:pt x="187" y="12"/>
                        </a:lnTo>
                        <a:lnTo>
                          <a:pt x="175" y="14"/>
                        </a:lnTo>
                        <a:lnTo>
                          <a:pt x="182" y="15"/>
                        </a:lnTo>
                        <a:lnTo>
                          <a:pt x="181" y="18"/>
                        </a:lnTo>
                        <a:lnTo>
                          <a:pt x="174" y="18"/>
                        </a:lnTo>
                        <a:lnTo>
                          <a:pt x="166" y="2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8" name="Freeform 234"/>
                  <p:cNvSpPr>
                    <a:spLocks noChangeAspect="1"/>
                  </p:cNvSpPr>
                  <p:nvPr/>
                </p:nvSpPr>
                <p:spPr bwMode="auto">
                  <a:xfrm>
                    <a:off x="2722" y="1587"/>
                    <a:ext cx="132" cy="55"/>
                  </a:xfrm>
                  <a:custGeom>
                    <a:avLst/>
                    <a:gdLst>
                      <a:gd name="T0" fmla="*/ 132 w 102"/>
                      <a:gd name="T1" fmla="*/ 132 h 42"/>
                      <a:gd name="T2" fmla="*/ 75 w 102"/>
                      <a:gd name="T3" fmla="*/ 140 h 42"/>
                      <a:gd name="T4" fmla="*/ 45 w 102"/>
                      <a:gd name="T5" fmla="*/ 135 h 42"/>
                      <a:gd name="T6" fmla="*/ 8 w 102"/>
                      <a:gd name="T7" fmla="*/ 123 h 42"/>
                      <a:gd name="T8" fmla="*/ 1 w 102"/>
                      <a:gd name="T9" fmla="*/ 123 h 42"/>
                      <a:gd name="T10" fmla="*/ 1 w 102"/>
                      <a:gd name="T11" fmla="*/ 122 h 42"/>
                      <a:gd name="T12" fmla="*/ 0 w 102"/>
                      <a:gd name="T13" fmla="*/ 111 h 42"/>
                      <a:gd name="T14" fmla="*/ 0 w 102"/>
                      <a:gd name="T15" fmla="*/ 93 h 42"/>
                      <a:gd name="T16" fmla="*/ 35 w 102"/>
                      <a:gd name="T17" fmla="*/ 101 h 42"/>
                      <a:gd name="T18" fmla="*/ 39 w 102"/>
                      <a:gd name="T19" fmla="*/ 103 h 42"/>
                      <a:gd name="T20" fmla="*/ 58 w 102"/>
                      <a:gd name="T21" fmla="*/ 93 h 42"/>
                      <a:gd name="T22" fmla="*/ 97 w 102"/>
                      <a:gd name="T23" fmla="*/ 88 h 42"/>
                      <a:gd name="T24" fmla="*/ 155 w 102"/>
                      <a:gd name="T25" fmla="*/ 88 h 42"/>
                      <a:gd name="T26" fmla="*/ 175 w 102"/>
                      <a:gd name="T27" fmla="*/ 85 h 42"/>
                      <a:gd name="T28" fmla="*/ 170 w 102"/>
                      <a:gd name="T29" fmla="*/ 48 h 42"/>
                      <a:gd name="T30" fmla="*/ 201 w 102"/>
                      <a:gd name="T31" fmla="*/ 12 h 42"/>
                      <a:gd name="T32" fmla="*/ 232 w 102"/>
                      <a:gd name="T33" fmla="*/ 28 h 42"/>
                      <a:gd name="T34" fmla="*/ 260 w 102"/>
                      <a:gd name="T35" fmla="*/ 0 h 42"/>
                      <a:gd name="T36" fmla="*/ 342 w 102"/>
                      <a:gd name="T37" fmla="*/ 12 h 42"/>
                      <a:gd name="T38" fmla="*/ 370 w 102"/>
                      <a:gd name="T39" fmla="*/ 63 h 42"/>
                      <a:gd name="T40" fmla="*/ 353 w 102"/>
                      <a:gd name="T41" fmla="*/ 85 h 42"/>
                      <a:gd name="T42" fmla="*/ 347 w 102"/>
                      <a:gd name="T43" fmla="*/ 88 h 42"/>
                      <a:gd name="T44" fmla="*/ 334 w 102"/>
                      <a:gd name="T45" fmla="*/ 132 h 42"/>
                      <a:gd name="T46" fmla="*/ 324 w 102"/>
                      <a:gd name="T47" fmla="*/ 135 h 42"/>
                      <a:gd name="T48" fmla="*/ 229 w 102"/>
                      <a:gd name="T49" fmla="*/ 161 h 42"/>
                      <a:gd name="T50" fmla="*/ 207 w 102"/>
                      <a:gd name="T51" fmla="*/ 160 h 42"/>
                      <a:gd name="T52" fmla="*/ 132 w 102"/>
                      <a:gd name="T53" fmla="*/ 132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42"/>
                      <a:gd name="T83" fmla="*/ 102 w 102"/>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42">
                        <a:moveTo>
                          <a:pt x="36" y="34"/>
                        </a:moveTo>
                        <a:lnTo>
                          <a:pt x="21" y="37"/>
                        </a:lnTo>
                        <a:lnTo>
                          <a:pt x="12" y="35"/>
                        </a:lnTo>
                        <a:lnTo>
                          <a:pt x="2" y="32"/>
                        </a:lnTo>
                        <a:lnTo>
                          <a:pt x="1" y="32"/>
                        </a:lnTo>
                        <a:lnTo>
                          <a:pt x="1" y="31"/>
                        </a:lnTo>
                        <a:lnTo>
                          <a:pt x="0" y="29"/>
                        </a:lnTo>
                        <a:lnTo>
                          <a:pt x="0" y="24"/>
                        </a:lnTo>
                        <a:lnTo>
                          <a:pt x="9" y="26"/>
                        </a:lnTo>
                        <a:lnTo>
                          <a:pt x="11" y="27"/>
                        </a:lnTo>
                        <a:lnTo>
                          <a:pt x="16" y="24"/>
                        </a:lnTo>
                        <a:lnTo>
                          <a:pt x="27" y="23"/>
                        </a:lnTo>
                        <a:lnTo>
                          <a:pt x="43" y="23"/>
                        </a:lnTo>
                        <a:lnTo>
                          <a:pt x="48" y="22"/>
                        </a:lnTo>
                        <a:lnTo>
                          <a:pt x="46" y="12"/>
                        </a:lnTo>
                        <a:lnTo>
                          <a:pt x="56" y="3"/>
                        </a:lnTo>
                        <a:lnTo>
                          <a:pt x="64" y="7"/>
                        </a:lnTo>
                        <a:lnTo>
                          <a:pt x="72" y="0"/>
                        </a:lnTo>
                        <a:lnTo>
                          <a:pt x="94" y="3"/>
                        </a:lnTo>
                        <a:lnTo>
                          <a:pt x="102" y="16"/>
                        </a:lnTo>
                        <a:lnTo>
                          <a:pt x="97" y="22"/>
                        </a:lnTo>
                        <a:lnTo>
                          <a:pt x="96" y="23"/>
                        </a:lnTo>
                        <a:lnTo>
                          <a:pt x="92" y="34"/>
                        </a:lnTo>
                        <a:lnTo>
                          <a:pt x="89" y="35"/>
                        </a:lnTo>
                        <a:lnTo>
                          <a:pt x="63" y="42"/>
                        </a:lnTo>
                        <a:lnTo>
                          <a:pt x="57" y="41"/>
                        </a:lnTo>
                        <a:lnTo>
                          <a:pt x="36" y="3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49" name="Freeform 235"/>
                  <p:cNvSpPr>
                    <a:spLocks noChangeAspect="1"/>
                  </p:cNvSpPr>
                  <p:nvPr/>
                </p:nvSpPr>
                <p:spPr bwMode="auto">
                  <a:xfrm>
                    <a:off x="2469" y="1540"/>
                    <a:ext cx="225" cy="194"/>
                  </a:xfrm>
                  <a:custGeom>
                    <a:avLst/>
                    <a:gdLst>
                      <a:gd name="T0" fmla="*/ 629 w 173"/>
                      <a:gd name="T1" fmla="*/ 496 h 147"/>
                      <a:gd name="T2" fmla="*/ 620 w 173"/>
                      <a:gd name="T3" fmla="*/ 496 h 147"/>
                      <a:gd name="T4" fmla="*/ 570 w 173"/>
                      <a:gd name="T5" fmla="*/ 541 h 147"/>
                      <a:gd name="T6" fmla="*/ 484 w 173"/>
                      <a:gd name="T7" fmla="*/ 512 h 147"/>
                      <a:gd name="T8" fmla="*/ 432 w 173"/>
                      <a:gd name="T9" fmla="*/ 516 h 147"/>
                      <a:gd name="T10" fmla="*/ 407 w 173"/>
                      <a:gd name="T11" fmla="*/ 589 h 147"/>
                      <a:gd name="T12" fmla="*/ 332 w 173"/>
                      <a:gd name="T13" fmla="*/ 577 h 147"/>
                      <a:gd name="T14" fmla="*/ 174 w 173"/>
                      <a:gd name="T15" fmla="*/ 541 h 147"/>
                      <a:gd name="T16" fmla="*/ 169 w 173"/>
                      <a:gd name="T17" fmla="*/ 488 h 147"/>
                      <a:gd name="T18" fmla="*/ 178 w 173"/>
                      <a:gd name="T19" fmla="*/ 380 h 147"/>
                      <a:gd name="T20" fmla="*/ 178 w 173"/>
                      <a:gd name="T21" fmla="*/ 360 h 147"/>
                      <a:gd name="T22" fmla="*/ 159 w 173"/>
                      <a:gd name="T23" fmla="*/ 315 h 147"/>
                      <a:gd name="T24" fmla="*/ 137 w 173"/>
                      <a:gd name="T25" fmla="*/ 260 h 147"/>
                      <a:gd name="T26" fmla="*/ 78 w 173"/>
                      <a:gd name="T27" fmla="*/ 236 h 147"/>
                      <a:gd name="T28" fmla="*/ 12 w 173"/>
                      <a:gd name="T29" fmla="*/ 209 h 147"/>
                      <a:gd name="T30" fmla="*/ 22 w 173"/>
                      <a:gd name="T31" fmla="*/ 189 h 147"/>
                      <a:gd name="T32" fmla="*/ 60 w 173"/>
                      <a:gd name="T33" fmla="*/ 153 h 147"/>
                      <a:gd name="T34" fmla="*/ 161 w 173"/>
                      <a:gd name="T35" fmla="*/ 168 h 147"/>
                      <a:gd name="T36" fmla="*/ 163 w 173"/>
                      <a:gd name="T37" fmla="*/ 92 h 147"/>
                      <a:gd name="T38" fmla="*/ 258 w 173"/>
                      <a:gd name="T39" fmla="*/ 113 h 147"/>
                      <a:gd name="T40" fmla="*/ 308 w 173"/>
                      <a:gd name="T41" fmla="*/ 66 h 147"/>
                      <a:gd name="T42" fmla="*/ 364 w 173"/>
                      <a:gd name="T43" fmla="*/ 0 h 147"/>
                      <a:gd name="T44" fmla="*/ 449 w 173"/>
                      <a:gd name="T45" fmla="*/ 66 h 147"/>
                      <a:gd name="T46" fmla="*/ 475 w 173"/>
                      <a:gd name="T47" fmla="*/ 73 h 147"/>
                      <a:gd name="T48" fmla="*/ 529 w 173"/>
                      <a:gd name="T49" fmla="*/ 102 h 147"/>
                      <a:gd name="T50" fmla="*/ 568 w 173"/>
                      <a:gd name="T51" fmla="*/ 115 h 147"/>
                      <a:gd name="T52" fmla="*/ 620 w 173"/>
                      <a:gd name="T53" fmla="*/ 236 h 147"/>
                      <a:gd name="T54" fmla="*/ 592 w 173"/>
                      <a:gd name="T55" fmla="*/ 255 h 147"/>
                      <a:gd name="T56" fmla="*/ 570 w 173"/>
                      <a:gd name="T57" fmla="*/ 311 h 147"/>
                      <a:gd name="T58" fmla="*/ 596 w 173"/>
                      <a:gd name="T59" fmla="*/ 376 h 147"/>
                      <a:gd name="T60" fmla="*/ 587 w 173"/>
                      <a:gd name="T61" fmla="*/ 425 h 147"/>
                      <a:gd name="T62" fmla="*/ 629 w 173"/>
                      <a:gd name="T63" fmla="*/ 474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147"/>
                      <a:gd name="T98" fmla="*/ 173 w 173"/>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147">
                        <a:moveTo>
                          <a:pt x="169" y="118"/>
                        </a:moveTo>
                        <a:lnTo>
                          <a:pt x="169" y="124"/>
                        </a:lnTo>
                        <a:lnTo>
                          <a:pt x="167" y="125"/>
                        </a:lnTo>
                        <a:lnTo>
                          <a:pt x="167" y="124"/>
                        </a:lnTo>
                        <a:lnTo>
                          <a:pt x="167" y="125"/>
                        </a:lnTo>
                        <a:lnTo>
                          <a:pt x="153" y="136"/>
                        </a:lnTo>
                        <a:lnTo>
                          <a:pt x="135" y="130"/>
                        </a:lnTo>
                        <a:lnTo>
                          <a:pt x="130" y="128"/>
                        </a:lnTo>
                        <a:lnTo>
                          <a:pt x="128" y="130"/>
                        </a:lnTo>
                        <a:lnTo>
                          <a:pt x="116" y="129"/>
                        </a:lnTo>
                        <a:lnTo>
                          <a:pt x="108" y="136"/>
                        </a:lnTo>
                        <a:lnTo>
                          <a:pt x="109" y="147"/>
                        </a:lnTo>
                        <a:lnTo>
                          <a:pt x="89" y="146"/>
                        </a:lnTo>
                        <a:lnTo>
                          <a:pt x="89" y="144"/>
                        </a:lnTo>
                        <a:lnTo>
                          <a:pt x="84" y="144"/>
                        </a:lnTo>
                        <a:lnTo>
                          <a:pt x="47" y="136"/>
                        </a:lnTo>
                        <a:lnTo>
                          <a:pt x="39" y="130"/>
                        </a:lnTo>
                        <a:lnTo>
                          <a:pt x="45" y="122"/>
                        </a:lnTo>
                        <a:lnTo>
                          <a:pt x="47" y="108"/>
                        </a:lnTo>
                        <a:lnTo>
                          <a:pt x="48" y="95"/>
                        </a:lnTo>
                        <a:lnTo>
                          <a:pt x="55" y="103"/>
                        </a:lnTo>
                        <a:lnTo>
                          <a:pt x="48" y="90"/>
                        </a:lnTo>
                        <a:lnTo>
                          <a:pt x="49" y="84"/>
                        </a:lnTo>
                        <a:lnTo>
                          <a:pt x="42" y="79"/>
                        </a:lnTo>
                        <a:lnTo>
                          <a:pt x="36" y="67"/>
                        </a:lnTo>
                        <a:lnTo>
                          <a:pt x="37" y="65"/>
                        </a:lnTo>
                        <a:lnTo>
                          <a:pt x="31" y="62"/>
                        </a:lnTo>
                        <a:lnTo>
                          <a:pt x="21" y="59"/>
                        </a:lnTo>
                        <a:lnTo>
                          <a:pt x="10" y="54"/>
                        </a:lnTo>
                        <a:lnTo>
                          <a:pt x="3" y="52"/>
                        </a:lnTo>
                        <a:lnTo>
                          <a:pt x="4" y="48"/>
                        </a:lnTo>
                        <a:lnTo>
                          <a:pt x="6" y="47"/>
                        </a:lnTo>
                        <a:lnTo>
                          <a:pt x="0" y="46"/>
                        </a:lnTo>
                        <a:lnTo>
                          <a:pt x="16" y="39"/>
                        </a:lnTo>
                        <a:lnTo>
                          <a:pt x="27" y="42"/>
                        </a:lnTo>
                        <a:lnTo>
                          <a:pt x="43" y="42"/>
                        </a:lnTo>
                        <a:lnTo>
                          <a:pt x="39" y="25"/>
                        </a:lnTo>
                        <a:lnTo>
                          <a:pt x="44" y="23"/>
                        </a:lnTo>
                        <a:lnTo>
                          <a:pt x="48" y="29"/>
                        </a:lnTo>
                        <a:lnTo>
                          <a:pt x="69" y="28"/>
                        </a:lnTo>
                        <a:lnTo>
                          <a:pt x="65" y="27"/>
                        </a:lnTo>
                        <a:lnTo>
                          <a:pt x="83" y="17"/>
                        </a:lnTo>
                        <a:lnTo>
                          <a:pt x="85" y="5"/>
                        </a:lnTo>
                        <a:lnTo>
                          <a:pt x="98" y="0"/>
                        </a:lnTo>
                        <a:lnTo>
                          <a:pt x="103" y="6"/>
                        </a:lnTo>
                        <a:lnTo>
                          <a:pt x="121" y="17"/>
                        </a:lnTo>
                        <a:lnTo>
                          <a:pt x="127" y="17"/>
                        </a:lnTo>
                        <a:lnTo>
                          <a:pt x="128" y="18"/>
                        </a:lnTo>
                        <a:lnTo>
                          <a:pt x="141" y="25"/>
                        </a:lnTo>
                        <a:lnTo>
                          <a:pt x="142" y="25"/>
                        </a:lnTo>
                        <a:lnTo>
                          <a:pt x="150" y="28"/>
                        </a:lnTo>
                        <a:lnTo>
                          <a:pt x="152" y="29"/>
                        </a:lnTo>
                        <a:lnTo>
                          <a:pt x="173" y="35"/>
                        </a:lnTo>
                        <a:lnTo>
                          <a:pt x="167" y="59"/>
                        </a:lnTo>
                        <a:lnTo>
                          <a:pt x="162" y="62"/>
                        </a:lnTo>
                        <a:lnTo>
                          <a:pt x="159" y="64"/>
                        </a:lnTo>
                        <a:lnTo>
                          <a:pt x="148" y="81"/>
                        </a:lnTo>
                        <a:lnTo>
                          <a:pt x="153" y="78"/>
                        </a:lnTo>
                        <a:lnTo>
                          <a:pt x="160" y="88"/>
                        </a:lnTo>
                        <a:lnTo>
                          <a:pt x="160" y="94"/>
                        </a:lnTo>
                        <a:lnTo>
                          <a:pt x="158" y="100"/>
                        </a:lnTo>
                        <a:lnTo>
                          <a:pt x="158" y="106"/>
                        </a:lnTo>
                        <a:lnTo>
                          <a:pt x="159" y="112"/>
                        </a:lnTo>
                        <a:lnTo>
                          <a:pt x="169" y="11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0" name="Freeform 236"/>
                  <p:cNvSpPr>
                    <a:spLocks noChangeAspect="1"/>
                  </p:cNvSpPr>
                  <p:nvPr/>
                </p:nvSpPr>
                <p:spPr bwMode="auto">
                  <a:xfrm>
                    <a:off x="2711" y="1724"/>
                    <a:ext cx="16" cy="31"/>
                  </a:xfrm>
                  <a:custGeom>
                    <a:avLst/>
                    <a:gdLst>
                      <a:gd name="T0" fmla="*/ 27 w 13"/>
                      <a:gd name="T1" fmla="*/ 87 h 24"/>
                      <a:gd name="T2" fmla="*/ 9 w 13"/>
                      <a:gd name="T3" fmla="*/ 68 h 24"/>
                      <a:gd name="T4" fmla="*/ 0 w 13"/>
                      <a:gd name="T5" fmla="*/ 36 h 24"/>
                      <a:gd name="T6" fmla="*/ 27 w 13"/>
                      <a:gd name="T7" fmla="*/ 0 h 24"/>
                      <a:gd name="T8" fmla="*/ 38 w 13"/>
                      <a:gd name="T9" fmla="*/ 39 h 24"/>
                      <a:gd name="T10" fmla="*/ 27 w 13"/>
                      <a:gd name="T11" fmla="*/ 87 h 24"/>
                      <a:gd name="T12" fmla="*/ 0 60000 65536"/>
                      <a:gd name="T13" fmla="*/ 0 60000 65536"/>
                      <a:gd name="T14" fmla="*/ 0 60000 65536"/>
                      <a:gd name="T15" fmla="*/ 0 60000 65536"/>
                      <a:gd name="T16" fmla="*/ 0 60000 65536"/>
                      <a:gd name="T17" fmla="*/ 0 60000 65536"/>
                      <a:gd name="T18" fmla="*/ 0 w 13"/>
                      <a:gd name="T19" fmla="*/ 0 h 24"/>
                      <a:gd name="T20" fmla="*/ 13 w 1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 h="24">
                        <a:moveTo>
                          <a:pt x="10" y="24"/>
                        </a:moveTo>
                        <a:lnTo>
                          <a:pt x="3" y="19"/>
                        </a:lnTo>
                        <a:lnTo>
                          <a:pt x="0" y="10"/>
                        </a:lnTo>
                        <a:lnTo>
                          <a:pt x="10" y="0"/>
                        </a:lnTo>
                        <a:lnTo>
                          <a:pt x="13" y="11"/>
                        </a:lnTo>
                        <a:lnTo>
                          <a:pt x="10" y="2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1" name="Freeform 237"/>
                  <p:cNvSpPr>
                    <a:spLocks noChangeAspect="1"/>
                  </p:cNvSpPr>
                  <p:nvPr/>
                </p:nvSpPr>
                <p:spPr bwMode="auto">
                  <a:xfrm>
                    <a:off x="2794" y="1634"/>
                    <a:ext cx="52" cy="30"/>
                  </a:xfrm>
                  <a:custGeom>
                    <a:avLst/>
                    <a:gdLst>
                      <a:gd name="T0" fmla="*/ 27 w 40"/>
                      <a:gd name="T1" fmla="*/ 72 h 24"/>
                      <a:gd name="T2" fmla="*/ 49 w 40"/>
                      <a:gd name="T3" fmla="*/ 72 h 24"/>
                      <a:gd name="T4" fmla="*/ 55 w 40"/>
                      <a:gd name="T5" fmla="*/ 62 h 24"/>
                      <a:gd name="T6" fmla="*/ 64 w 40"/>
                      <a:gd name="T7" fmla="*/ 70 h 24"/>
                      <a:gd name="T8" fmla="*/ 66 w 40"/>
                      <a:gd name="T9" fmla="*/ 70 h 24"/>
                      <a:gd name="T10" fmla="*/ 71 w 40"/>
                      <a:gd name="T11" fmla="*/ 70 h 24"/>
                      <a:gd name="T12" fmla="*/ 83 w 40"/>
                      <a:gd name="T13" fmla="*/ 72 h 24"/>
                      <a:gd name="T14" fmla="*/ 96 w 40"/>
                      <a:gd name="T15" fmla="*/ 72 h 24"/>
                      <a:gd name="T16" fmla="*/ 92 w 40"/>
                      <a:gd name="T17" fmla="*/ 69 h 24"/>
                      <a:gd name="T18" fmla="*/ 92 w 40"/>
                      <a:gd name="T19" fmla="*/ 61 h 24"/>
                      <a:gd name="T20" fmla="*/ 108 w 40"/>
                      <a:gd name="T21" fmla="*/ 56 h 24"/>
                      <a:gd name="T22" fmla="*/ 114 w 40"/>
                      <a:gd name="T23" fmla="*/ 56 h 24"/>
                      <a:gd name="T24" fmla="*/ 108 w 40"/>
                      <a:gd name="T25" fmla="*/ 46 h 24"/>
                      <a:gd name="T26" fmla="*/ 108 w 40"/>
                      <a:gd name="T27" fmla="*/ 39 h 24"/>
                      <a:gd name="T28" fmla="*/ 103 w 40"/>
                      <a:gd name="T29" fmla="*/ 31 h 24"/>
                      <a:gd name="T30" fmla="*/ 120 w 40"/>
                      <a:gd name="T31" fmla="*/ 31 h 24"/>
                      <a:gd name="T32" fmla="*/ 125 w 40"/>
                      <a:gd name="T33" fmla="*/ 25 h 24"/>
                      <a:gd name="T34" fmla="*/ 140 w 40"/>
                      <a:gd name="T35" fmla="*/ 25 h 24"/>
                      <a:gd name="T36" fmla="*/ 146 w 40"/>
                      <a:gd name="T37" fmla="*/ 21 h 24"/>
                      <a:gd name="T38" fmla="*/ 148 w 40"/>
                      <a:gd name="T39" fmla="*/ 20 h 24"/>
                      <a:gd name="T40" fmla="*/ 148 w 40"/>
                      <a:gd name="T41" fmla="*/ 16 h 24"/>
                      <a:gd name="T42" fmla="*/ 134 w 40"/>
                      <a:gd name="T43" fmla="*/ 10 h 24"/>
                      <a:gd name="T44" fmla="*/ 125 w 40"/>
                      <a:gd name="T45" fmla="*/ 0 h 24"/>
                      <a:gd name="T46" fmla="*/ 29 w 40"/>
                      <a:gd name="T47" fmla="*/ 21 h 24"/>
                      <a:gd name="T48" fmla="*/ 9 w 40"/>
                      <a:gd name="T49" fmla="*/ 20 h 24"/>
                      <a:gd name="T50" fmla="*/ 0 w 40"/>
                      <a:gd name="T51" fmla="*/ 32 h 24"/>
                      <a:gd name="T52" fmla="*/ 12 w 40"/>
                      <a:gd name="T53" fmla="*/ 70 h 24"/>
                      <a:gd name="T54" fmla="*/ 27 w 40"/>
                      <a:gd name="T55" fmla="*/ 72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
                      <a:gd name="T85" fmla="*/ 0 h 24"/>
                      <a:gd name="T86" fmla="*/ 40 w 40"/>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 h="24">
                        <a:moveTo>
                          <a:pt x="7" y="24"/>
                        </a:moveTo>
                        <a:lnTo>
                          <a:pt x="13" y="24"/>
                        </a:lnTo>
                        <a:lnTo>
                          <a:pt x="15" y="21"/>
                        </a:lnTo>
                        <a:lnTo>
                          <a:pt x="17" y="23"/>
                        </a:lnTo>
                        <a:lnTo>
                          <a:pt x="18" y="23"/>
                        </a:lnTo>
                        <a:lnTo>
                          <a:pt x="19" y="23"/>
                        </a:lnTo>
                        <a:lnTo>
                          <a:pt x="22" y="24"/>
                        </a:lnTo>
                        <a:lnTo>
                          <a:pt x="26" y="24"/>
                        </a:lnTo>
                        <a:lnTo>
                          <a:pt x="25" y="22"/>
                        </a:lnTo>
                        <a:lnTo>
                          <a:pt x="25" y="20"/>
                        </a:lnTo>
                        <a:lnTo>
                          <a:pt x="29" y="18"/>
                        </a:lnTo>
                        <a:lnTo>
                          <a:pt x="31" y="18"/>
                        </a:lnTo>
                        <a:lnTo>
                          <a:pt x="29" y="15"/>
                        </a:lnTo>
                        <a:lnTo>
                          <a:pt x="29" y="13"/>
                        </a:lnTo>
                        <a:lnTo>
                          <a:pt x="28" y="10"/>
                        </a:lnTo>
                        <a:lnTo>
                          <a:pt x="32" y="10"/>
                        </a:lnTo>
                        <a:lnTo>
                          <a:pt x="34" y="8"/>
                        </a:lnTo>
                        <a:lnTo>
                          <a:pt x="38" y="8"/>
                        </a:lnTo>
                        <a:lnTo>
                          <a:pt x="39" y="7"/>
                        </a:lnTo>
                        <a:lnTo>
                          <a:pt x="40" y="6"/>
                        </a:lnTo>
                        <a:lnTo>
                          <a:pt x="40" y="5"/>
                        </a:lnTo>
                        <a:lnTo>
                          <a:pt x="36" y="3"/>
                        </a:lnTo>
                        <a:lnTo>
                          <a:pt x="34" y="0"/>
                        </a:lnTo>
                        <a:lnTo>
                          <a:pt x="8" y="7"/>
                        </a:lnTo>
                        <a:lnTo>
                          <a:pt x="2" y="6"/>
                        </a:lnTo>
                        <a:lnTo>
                          <a:pt x="0" y="11"/>
                        </a:lnTo>
                        <a:lnTo>
                          <a:pt x="3" y="23"/>
                        </a:lnTo>
                        <a:lnTo>
                          <a:pt x="7" y="2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2" name="Freeform 238"/>
                  <p:cNvSpPr>
                    <a:spLocks noChangeAspect="1"/>
                  </p:cNvSpPr>
                  <p:nvPr/>
                </p:nvSpPr>
                <p:spPr bwMode="auto">
                  <a:xfrm>
                    <a:off x="2733" y="1164"/>
                    <a:ext cx="185" cy="280"/>
                  </a:xfrm>
                  <a:custGeom>
                    <a:avLst/>
                    <a:gdLst>
                      <a:gd name="T0" fmla="*/ 371 w 142"/>
                      <a:gd name="T1" fmla="*/ 323 h 213"/>
                      <a:gd name="T2" fmla="*/ 313 w 142"/>
                      <a:gd name="T3" fmla="*/ 362 h 213"/>
                      <a:gd name="T4" fmla="*/ 275 w 142"/>
                      <a:gd name="T5" fmla="*/ 390 h 213"/>
                      <a:gd name="T6" fmla="*/ 263 w 142"/>
                      <a:gd name="T7" fmla="*/ 435 h 213"/>
                      <a:gd name="T8" fmla="*/ 326 w 142"/>
                      <a:gd name="T9" fmla="*/ 528 h 213"/>
                      <a:gd name="T10" fmla="*/ 307 w 142"/>
                      <a:gd name="T11" fmla="*/ 586 h 213"/>
                      <a:gd name="T12" fmla="*/ 287 w 142"/>
                      <a:gd name="T13" fmla="*/ 577 h 213"/>
                      <a:gd name="T14" fmla="*/ 335 w 142"/>
                      <a:gd name="T15" fmla="*/ 588 h 213"/>
                      <a:gd name="T16" fmla="*/ 297 w 142"/>
                      <a:gd name="T17" fmla="*/ 599 h 213"/>
                      <a:gd name="T18" fmla="*/ 246 w 142"/>
                      <a:gd name="T19" fmla="*/ 634 h 213"/>
                      <a:gd name="T20" fmla="*/ 263 w 142"/>
                      <a:gd name="T21" fmla="*/ 648 h 213"/>
                      <a:gd name="T22" fmla="*/ 268 w 142"/>
                      <a:gd name="T23" fmla="*/ 691 h 213"/>
                      <a:gd name="T24" fmla="*/ 250 w 142"/>
                      <a:gd name="T25" fmla="*/ 735 h 213"/>
                      <a:gd name="T26" fmla="*/ 163 w 142"/>
                      <a:gd name="T27" fmla="*/ 803 h 213"/>
                      <a:gd name="T28" fmla="*/ 102 w 142"/>
                      <a:gd name="T29" fmla="*/ 836 h 213"/>
                      <a:gd name="T30" fmla="*/ 73 w 142"/>
                      <a:gd name="T31" fmla="*/ 747 h 213"/>
                      <a:gd name="T32" fmla="*/ 35 w 142"/>
                      <a:gd name="T33" fmla="*/ 657 h 213"/>
                      <a:gd name="T34" fmla="*/ 0 w 142"/>
                      <a:gd name="T35" fmla="*/ 615 h 213"/>
                      <a:gd name="T36" fmla="*/ 38 w 142"/>
                      <a:gd name="T37" fmla="*/ 549 h 213"/>
                      <a:gd name="T38" fmla="*/ 46 w 142"/>
                      <a:gd name="T39" fmla="*/ 477 h 213"/>
                      <a:gd name="T40" fmla="*/ 29 w 142"/>
                      <a:gd name="T41" fmla="*/ 435 h 213"/>
                      <a:gd name="T42" fmla="*/ 27 w 142"/>
                      <a:gd name="T43" fmla="*/ 317 h 213"/>
                      <a:gd name="T44" fmla="*/ 103 w 142"/>
                      <a:gd name="T45" fmla="*/ 291 h 213"/>
                      <a:gd name="T46" fmla="*/ 112 w 142"/>
                      <a:gd name="T47" fmla="*/ 188 h 213"/>
                      <a:gd name="T48" fmla="*/ 151 w 142"/>
                      <a:gd name="T49" fmla="*/ 160 h 213"/>
                      <a:gd name="T50" fmla="*/ 190 w 142"/>
                      <a:gd name="T51" fmla="*/ 66 h 213"/>
                      <a:gd name="T52" fmla="*/ 257 w 142"/>
                      <a:gd name="T53" fmla="*/ 32 h 213"/>
                      <a:gd name="T54" fmla="*/ 323 w 142"/>
                      <a:gd name="T55" fmla="*/ 0 h 213"/>
                      <a:gd name="T56" fmla="*/ 466 w 142"/>
                      <a:gd name="T57" fmla="*/ 50 h 213"/>
                      <a:gd name="T58" fmla="*/ 533 w 142"/>
                      <a:gd name="T59" fmla="*/ 188 h 213"/>
                      <a:gd name="T60" fmla="*/ 448 w 142"/>
                      <a:gd name="T61" fmla="*/ 191 h 213"/>
                      <a:gd name="T62" fmla="*/ 438 w 142"/>
                      <a:gd name="T63" fmla="*/ 200 h 213"/>
                      <a:gd name="T64" fmla="*/ 408 w 142"/>
                      <a:gd name="T65" fmla="*/ 247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213"/>
                      <a:gd name="T101" fmla="*/ 142 w 142"/>
                      <a:gd name="T102" fmla="*/ 213 h 2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213">
                        <a:moveTo>
                          <a:pt x="113" y="71"/>
                        </a:moveTo>
                        <a:lnTo>
                          <a:pt x="99" y="82"/>
                        </a:lnTo>
                        <a:lnTo>
                          <a:pt x="88" y="88"/>
                        </a:lnTo>
                        <a:lnTo>
                          <a:pt x="83" y="92"/>
                        </a:lnTo>
                        <a:lnTo>
                          <a:pt x="75" y="93"/>
                        </a:lnTo>
                        <a:lnTo>
                          <a:pt x="73" y="100"/>
                        </a:lnTo>
                        <a:lnTo>
                          <a:pt x="71" y="103"/>
                        </a:lnTo>
                        <a:lnTo>
                          <a:pt x="70" y="111"/>
                        </a:lnTo>
                        <a:lnTo>
                          <a:pt x="74" y="129"/>
                        </a:lnTo>
                        <a:lnTo>
                          <a:pt x="87" y="135"/>
                        </a:lnTo>
                        <a:lnTo>
                          <a:pt x="93" y="141"/>
                        </a:lnTo>
                        <a:lnTo>
                          <a:pt x="82" y="149"/>
                        </a:lnTo>
                        <a:lnTo>
                          <a:pt x="76" y="145"/>
                        </a:lnTo>
                        <a:lnTo>
                          <a:pt x="77" y="147"/>
                        </a:lnTo>
                        <a:lnTo>
                          <a:pt x="61" y="148"/>
                        </a:lnTo>
                        <a:lnTo>
                          <a:pt x="89" y="150"/>
                        </a:lnTo>
                        <a:lnTo>
                          <a:pt x="82" y="156"/>
                        </a:lnTo>
                        <a:lnTo>
                          <a:pt x="79" y="153"/>
                        </a:lnTo>
                        <a:lnTo>
                          <a:pt x="72" y="161"/>
                        </a:lnTo>
                        <a:lnTo>
                          <a:pt x="65" y="161"/>
                        </a:lnTo>
                        <a:lnTo>
                          <a:pt x="70" y="164"/>
                        </a:lnTo>
                        <a:lnTo>
                          <a:pt x="70" y="165"/>
                        </a:lnTo>
                        <a:lnTo>
                          <a:pt x="69" y="171"/>
                        </a:lnTo>
                        <a:lnTo>
                          <a:pt x="71" y="176"/>
                        </a:lnTo>
                        <a:lnTo>
                          <a:pt x="69" y="175"/>
                        </a:lnTo>
                        <a:lnTo>
                          <a:pt x="67" y="187"/>
                        </a:lnTo>
                        <a:lnTo>
                          <a:pt x="64" y="200"/>
                        </a:lnTo>
                        <a:lnTo>
                          <a:pt x="44" y="205"/>
                        </a:lnTo>
                        <a:lnTo>
                          <a:pt x="41" y="213"/>
                        </a:lnTo>
                        <a:lnTo>
                          <a:pt x="27" y="213"/>
                        </a:lnTo>
                        <a:lnTo>
                          <a:pt x="23" y="200"/>
                        </a:lnTo>
                        <a:lnTo>
                          <a:pt x="19" y="190"/>
                        </a:lnTo>
                        <a:lnTo>
                          <a:pt x="8" y="172"/>
                        </a:lnTo>
                        <a:lnTo>
                          <a:pt x="9" y="167"/>
                        </a:lnTo>
                        <a:lnTo>
                          <a:pt x="4" y="166"/>
                        </a:lnTo>
                        <a:lnTo>
                          <a:pt x="0" y="157"/>
                        </a:lnTo>
                        <a:lnTo>
                          <a:pt x="2" y="155"/>
                        </a:lnTo>
                        <a:lnTo>
                          <a:pt x="10" y="140"/>
                        </a:lnTo>
                        <a:lnTo>
                          <a:pt x="12" y="126"/>
                        </a:lnTo>
                        <a:lnTo>
                          <a:pt x="12" y="122"/>
                        </a:lnTo>
                        <a:lnTo>
                          <a:pt x="17" y="117"/>
                        </a:lnTo>
                        <a:lnTo>
                          <a:pt x="8" y="111"/>
                        </a:lnTo>
                        <a:lnTo>
                          <a:pt x="7" y="96"/>
                        </a:lnTo>
                        <a:lnTo>
                          <a:pt x="7" y="81"/>
                        </a:lnTo>
                        <a:lnTo>
                          <a:pt x="17" y="75"/>
                        </a:lnTo>
                        <a:lnTo>
                          <a:pt x="28" y="74"/>
                        </a:lnTo>
                        <a:lnTo>
                          <a:pt x="22" y="66"/>
                        </a:lnTo>
                        <a:lnTo>
                          <a:pt x="30" y="48"/>
                        </a:lnTo>
                        <a:lnTo>
                          <a:pt x="28" y="44"/>
                        </a:lnTo>
                        <a:lnTo>
                          <a:pt x="40" y="41"/>
                        </a:lnTo>
                        <a:lnTo>
                          <a:pt x="44" y="32"/>
                        </a:lnTo>
                        <a:lnTo>
                          <a:pt x="51" y="17"/>
                        </a:lnTo>
                        <a:lnTo>
                          <a:pt x="65" y="13"/>
                        </a:lnTo>
                        <a:lnTo>
                          <a:pt x="68" y="8"/>
                        </a:lnTo>
                        <a:lnTo>
                          <a:pt x="87" y="8"/>
                        </a:lnTo>
                        <a:lnTo>
                          <a:pt x="86" y="0"/>
                        </a:lnTo>
                        <a:lnTo>
                          <a:pt x="91" y="0"/>
                        </a:lnTo>
                        <a:lnTo>
                          <a:pt x="124" y="13"/>
                        </a:lnTo>
                        <a:lnTo>
                          <a:pt x="135" y="33"/>
                        </a:lnTo>
                        <a:lnTo>
                          <a:pt x="142" y="48"/>
                        </a:lnTo>
                        <a:lnTo>
                          <a:pt x="125" y="47"/>
                        </a:lnTo>
                        <a:lnTo>
                          <a:pt x="120" y="49"/>
                        </a:lnTo>
                        <a:lnTo>
                          <a:pt x="119" y="53"/>
                        </a:lnTo>
                        <a:lnTo>
                          <a:pt x="117" y="51"/>
                        </a:lnTo>
                        <a:lnTo>
                          <a:pt x="110" y="56"/>
                        </a:lnTo>
                        <a:lnTo>
                          <a:pt x="108" y="63"/>
                        </a:lnTo>
                        <a:lnTo>
                          <a:pt x="113" y="7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3" name="Freeform 239"/>
                  <p:cNvSpPr>
                    <a:spLocks noChangeAspect="1"/>
                  </p:cNvSpPr>
                  <p:nvPr/>
                </p:nvSpPr>
                <p:spPr bwMode="auto">
                  <a:xfrm>
                    <a:off x="2663" y="1617"/>
                    <a:ext cx="74" cy="39"/>
                  </a:xfrm>
                  <a:custGeom>
                    <a:avLst/>
                    <a:gdLst>
                      <a:gd name="T0" fmla="*/ 189 w 58"/>
                      <a:gd name="T1" fmla="*/ 66 h 30"/>
                      <a:gd name="T2" fmla="*/ 181 w 58"/>
                      <a:gd name="T3" fmla="*/ 83 h 30"/>
                      <a:gd name="T4" fmla="*/ 145 w 58"/>
                      <a:gd name="T5" fmla="*/ 83 h 30"/>
                      <a:gd name="T6" fmla="*/ 128 w 58"/>
                      <a:gd name="T7" fmla="*/ 103 h 30"/>
                      <a:gd name="T8" fmla="*/ 98 w 58"/>
                      <a:gd name="T9" fmla="*/ 83 h 30"/>
                      <a:gd name="T10" fmla="*/ 70 w 58"/>
                      <a:gd name="T11" fmla="*/ 103 h 30"/>
                      <a:gd name="T12" fmla="*/ 40 w 58"/>
                      <a:gd name="T13" fmla="*/ 112 h 30"/>
                      <a:gd name="T14" fmla="*/ 17 w 58"/>
                      <a:gd name="T15" fmla="*/ 74 h 30"/>
                      <a:gd name="T16" fmla="*/ 0 w 58"/>
                      <a:gd name="T17" fmla="*/ 86 h 30"/>
                      <a:gd name="T18" fmla="*/ 37 w 58"/>
                      <a:gd name="T19" fmla="*/ 22 h 30"/>
                      <a:gd name="T20" fmla="*/ 47 w 58"/>
                      <a:gd name="T21" fmla="*/ 16 h 30"/>
                      <a:gd name="T22" fmla="*/ 65 w 58"/>
                      <a:gd name="T23" fmla="*/ 1 h 30"/>
                      <a:gd name="T24" fmla="*/ 112 w 58"/>
                      <a:gd name="T25" fmla="*/ 0 h 30"/>
                      <a:gd name="T26" fmla="*/ 156 w 58"/>
                      <a:gd name="T27" fmla="*/ 9 h 30"/>
                      <a:gd name="T28" fmla="*/ 156 w 58"/>
                      <a:gd name="T29" fmla="*/ 27 h 30"/>
                      <a:gd name="T30" fmla="*/ 156 w 58"/>
                      <a:gd name="T31" fmla="*/ 29 h 30"/>
                      <a:gd name="T32" fmla="*/ 148 w 58"/>
                      <a:gd name="T33" fmla="*/ 38 h 30"/>
                      <a:gd name="T34" fmla="*/ 163 w 58"/>
                      <a:gd name="T35" fmla="*/ 38 h 30"/>
                      <a:gd name="T36" fmla="*/ 195 w 58"/>
                      <a:gd name="T37" fmla="*/ 49 h 30"/>
                      <a:gd name="T38" fmla="*/ 195 w 58"/>
                      <a:gd name="T39" fmla="*/ 57 h 30"/>
                      <a:gd name="T40" fmla="*/ 189 w 58"/>
                      <a:gd name="T41" fmla="*/ 6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30"/>
                      <a:gd name="T65" fmla="*/ 58 w 58"/>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30">
                        <a:moveTo>
                          <a:pt x="56" y="18"/>
                        </a:moveTo>
                        <a:lnTo>
                          <a:pt x="53" y="22"/>
                        </a:lnTo>
                        <a:lnTo>
                          <a:pt x="43" y="22"/>
                        </a:lnTo>
                        <a:lnTo>
                          <a:pt x="38" y="28"/>
                        </a:lnTo>
                        <a:lnTo>
                          <a:pt x="29" y="22"/>
                        </a:lnTo>
                        <a:lnTo>
                          <a:pt x="21" y="28"/>
                        </a:lnTo>
                        <a:lnTo>
                          <a:pt x="12" y="30"/>
                        </a:lnTo>
                        <a:lnTo>
                          <a:pt x="5" y="20"/>
                        </a:lnTo>
                        <a:lnTo>
                          <a:pt x="0" y="23"/>
                        </a:lnTo>
                        <a:lnTo>
                          <a:pt x="11" y="6"/>
                        </a:lnTo>
                        <a:lnTo>
                          <a:pt x="14" y="4"/>
                        </a:lnTo>
                        <a:lnTo>
                          <a:pt x="19" y="1"/>
                        </a:lnTo>
                        <a:lnTo>
                          <a:pt x="33" y="0"/>
                        </a:lnTo>
                        <a:lnTo>
                          <a:pt x="46" y="2"/>
                        </a:lnTo>
                        <a:lnTo>
                          <a:pt x="46" y="7"/>
                        </a:lnTo>
                        <a:lnTo>
                          <a:pt x="46" y="8"/>
                        </a:lnTo>
                        <a:lnTo>
                          <a:pt x="44" y="10"/>
                        </a:lnTo>
                        <a:lnTo>
                          <a:pt x="48" y="10"/>
                        </a:lnTo>
                        <a:lnTo>
                          <a:pt x="58" y="13"/>
                        </a:lnTo>
                        <a:lnTo>
                          <a:pt x="58" y="15"/>
                        </a:lnTo>
                        <a:lnTo>
                          <a:pt x="56" y="1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4" name="Freeform 240"/>
                  <p:cNvSpPr>
                    <a:spLocks noChangeAspect="1"/>
                  </p:cNvSpPr>
                  <p:nvPr/>
                </p:nvSpPr>
                <p:spPr bwMode="auto">
                  <a:xfrm>
                    <a:off x="2376" y="1448"/>
                    <a:ext cx="72" cy="81"/>
                  </a:xfrm>
                  <a:custGeom>
                    <a:avLst/>
                    <a:gdLst>
                      <a:gd name="T0" fmla="*/ 211 w 55"/>
                      <a:gd name="T1" fmla="*/ 172 h 62"/>
                      <a:gd name="T2" fmla="*/ 211 w 55"/>
                      <a:gd name="T3" fmla="*/ 123 h 62"/>
                      <a:gd name="T4" fmla="*/ 211 w 55"/>
                      <a:gd name="T5" fmla="*/ 78 h 62"/>
                      <a:gd name="T6" fmla="*/ 182 w 55"/>
                      <a:gd name="T7" fmla="*/ 60 h 62"/>
                      <a:gd name="T8" fmla="*/ 170 w 55"/>
                      <a:gd name="T9" fmla="*/ 65 h 62"/>
                      <a:gd name="T10" fmla="*/ 126 w 55"/>
                      <a:gd name="T11" fmla="*/ 57 h 62"/>
                      <a:gd name="T12" fmla="*/ 165 w 55"/>
                      <a:gd name="T13" fmla="*/ 12 h 62"/>
                      <a:gd name="T14" fmla="*/ 173 w 55"/>
                      <a:gd name="T15" fmla="*/ 0 h 62"/>
                      <a:gd name="T16" fmla="*/ 153 w 55"/>
                      <a:gd name="T17" fmla="*/ 9 h 62"/>
                      <a:gd name="T18" fmla="*/ 132 w 55"/>
                      <a:gd name="T19" fmla="*/ 9 h 62"/>
                      <a:gd name="T20" fmla="*/ 96 w 55"/>
                      <a:gd name="T21" fmla="*/ 35 h 62"/>
                      <a:gd name="T22" fmla="*/ 107 w 55"/>
                      <a:gd name="T23" fmla="*/ 41 h 62"/>
                      <a:gd name="T24" fmla="*/ 96 w 55"/>
                      <a:gd name="T25" fmla="*/ 60 h 62"/>
                      <a:gd name="T26" fmla="*/ 29 w 55"/>
                      <a:gd name="T27" fmla="*/ 71 h 62"/>
                      <a:gd name="T28" fmla="*/ 38 w 55"/>
                      <a:gd name="T29" fmla="*/ 88 h 62"/>
                      <a:gd name="T30" fmla="*/ 12 w 55"/>
                      <a:gd name="T31" fmla="*/ 111 h 62"/>
                      <a:gd name="T32" fmla="*/ 71 w 55"/>
                      <a:gd name="T33" fmla="*/ 124 h 62"/>
                      <a:gd name="T34" fmla="*/ 29 w 55"/>
                      <a:gd name="T35" fmla="*/ 172 h 62"/>
                      <a:gd name="T36" fmla="*/ 71 w 55"/>
                      <a:gd name="T37" fmla="*/ 161 h 62"/>
                      <a:gd name="T38" fmla="*/ 29 w 55"/>
                      <a:gd name="T39" fmla="*/ 183 h 62"/>
                      <a:gd name="T40" fmla="*/ 0 w 55"/>
                      <a:gd name="T41" fmla="*/ 196 h 62"/>
                      <a:gd name="T42" fmla="*/ 16 w 55"/>
                      <a:gd name="T43" fmla="*/ 201 h 62"/>
                      <a:gd name="T44" fmla="*/ 0 w 55"/>
                      <a:gd name="T45" fmla="*/ 212 h 62"/>
                      <a:gd name="T46" fmla="*/ 22 w 55"/>
                      <a:gd name="T47" fmla="*/ 221 h 62"/>
                      <a:gd name="T48" fmla="*/ 16 w 55"/>
                      <a:gd name="T49" fmla="*/ 227 h 62"/>
                      <a:gd name="T50" fmla="*/ 38 w 55"/>
                      <a:gd name="T51" fmla="*/ 227 h 62"/>
                      <a:gd name="T52" fmla="*/ 35 w 55"/>
                      <a:gd name="T53" fmla="*/ 235 h 62"/>
                      <a:gd name="T54" fmla="*/ 93 w 55"/>
                      <a:gd name="T55" fmla="*/ 227 h 62"/>
                      <a:gd name="T56" fmla="*/ 139 w 55"/>
                      <a:gd name="T57" fmla="*/ 208 h 62"/>
                      <a:gd name="T58" fmla="*/ 189 w 55"/>
                      <a:gd name="T59" fmla="*/ 199 h 62"/>
                      <a:gd name="T60" fmla="*/ 211 w 55"/>
                      <a:gd name="T61" fmla="*/ 17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
                      <a:gd name="T94" fmla="*/ 0 h 62"/>
                      <a:gd name="T95" fmla="*/ 55 w 55"/>
                      <a:gd name="T96" fmla="*/ 62 h 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 h="62">
                        <a:moveTo>
                          <a:pt x="55" y="45"/>
                        </a:moveTo>
                        <a:lnTo>
                          <a:pt x="55" y="32"/>
                        </a:lnTo>
                        <a:lnTo>
                          <a:pt x="55" y="21"/>
                        </a:lnTo>
                        <a:lnTo>
                          <a:pt x="47" y="16"/>
                        </a:lnTo>
                        <a:lnTo>
                          <a:pt x="44" y="17"/>
                        </a:lnTo>
                        <a:lnTo>
                          <a:pt x="33" y="15"/>
                        </a:lnTo>
                        <a:lnTo>
                          <a:pt x="43" y="3"/>
                        </a:lnTo>
                        <a:lnTo>
                          <a:pt x="45" y="0"/>
                        </a:lnTo>
                        <a:lnTo>
                          <a:pt x="40" y="2"/>
                        </a:lnTo>
                        <a:lnTo>
                          <a:pt x="34" y="2"/>
                        </a:lnTo>
                        <a:lnTo>
                          <a:pt x="25" y="9"/>
                        </a:lnTo>
                        <a:lnTo>
                          <a:pt x="28" y="11"/>
                        </a:lnTo>
                        <a:lnTo>
                          <a:pt x="25" y="16"/>
                        </a:lnTo>
                        <a:lnTo>
                          <a:pt x="8" y="18"/>
                        </a:lnTo>
                        <a:lnTo>
                          <a:pt x="10" y="23"/>
                        </a:lnTo>
                        <a:lnTo>
                          <a:pt x="3" y="29"/>
                        </a:lnTo>
                        <a:lnTo>
                          <a:pt x="18" y="33"/>
                        </a:lnTo>
                        <a:lnTo>
                          <a:pt x="8" y="45"/>
                        </a:lnTo>
                        <a:lnTo>
                          <a:pt x="18" y="42"/>
                        </a:lnTo>
                        <a:lnTo>
                          <a:pt x="8" y="48"/>
                        </a:lnTo>
                        <a:lnTo>
                          <a:pt x="0" y="51"/>
                        </a:lnTo>
                        <a:lnTo>
                          <a:pt x="4" y="53"/>
                        </a:lnTo>
                        <a:lnTo>
                          <a:pt x="0" y="56"/>
                        </a:lnTo>
                        <a:lnTo>
                          <a:pt x="6" y="58"/>
                        </a:lnTo>
                        <a:lnTo>
                          <a:pt x="4" y="60"/>
                        </a:lnTo>
                        <a:lnTo>
                          <a:pt x="10" y="60"/>
                        </a:lnTo>
                        <a:lnTo>
                          <a:pt x="9" y="62"/>
                        </a:lnTo>
                        <a:lnTo>
                          <a:pt x="24" y="60"/>
                        </a:lnTo>
                        <a:lnTo>
                          <a:pt x="36" y="54"/>
                        </a:lnTo>
                        <a:lnTo>
                          <a:pt x="49" y="52"/>
                        </a:lnTo>
                        <a:lnTo>
                          <a:pt x="55" y="4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5" name="Freeform 241"/>
                  <p:cNvSpPr>
                    <a:spLocks noChangeAspect="1"/>
                  </p:cNvSpPr>
                  <p:nvPr/>
                </p:nvSpPr>
                <p:spPr bwMode="auto">
                  <a:xfrm>
                    <a:off x="2454" y="1377"/>
                    <a:ext cx="130" cy="186"/>
                  </a:xfrm>
                  <a:custGeom>
                    <a:avLst/>
                    <a:gdLst>
                      <a:gd name="T0" fmla="*/ 35 w 100"/>
                      <a:gd name="T1" fmla="*/ 170 h 140"/>
                      <a:gd name="T2" fmla="*/ 60 w 100"/>
                      <a:gd name="T3" fmla="*/ 178 h 140"/>
                      <a:gd name="T4" fmla="*/ 46 w 100"/>
                      <a:gd name="T5" fmla="*/ 227 h 140"/>
                      <a:gd name="T6" fmla="*/ 73 w 100"/>
                      <a:gd name="T7" fmla="*/ 256 h 140"/>
                      <a:gd name="T8" fmla="*/ 112 w 100"/>
                      <a:gd name="T9" fmla="*/ 264 h 140"/>
                      <a:gd name="T10" fmla="*/ 136 w 100"/>
                      <a:gd name="T11" fmla="*/ 349 h 140"/>
                      <a:gd name="T12" fmla="*/ 60 w 100"/>
                      <a:gd name="T13" fmla="*/ 387 h 140"/>
                      <a:gd name="T14" fmla="*/ 83 w 100"/>
                      <a:gd name="T15" fmla="*/ 407 h 140"/>
                      <a:gd name="T16" fmla="*/ 35 w 100"/>
                      <a:gd name="T17" fmla="*/ 464 h 140"/>
                      <a:gd name="T18" fmla="*/ 103 w 100"/>
                      <a:gd name="T19" fmla="*/ 480 h 140"/>
                      <a:gd name="T20" fmla="*/ 136 w 100"/>
                      <a:gd name="T21" fmla="*/ 484 h 140"/>
                      <a:gd name="T22" fmla="*/ 49 w 100"/>
                      <a:gd name="T23" fmla="*/ 533 h 140"/>
                      <a:gd name="T24" fmla="*/ 16 w 100"/>
                      <a:gd name="T25" fmla="*/ 579 h 140"/>
                      <a:gd name="T26" fmla="*/ 95 w 100"/>
                      <a:gd name="T27" fmla="*/ 569 h 140"/>
                      <a:gd name="T28" fmla="*/ 152 w 100"/>
                      <a:gd name="T29" fmla="*/ 541 h 140"/>
                      <a:gd name="T30" fmla="*/ 294 w 100"/>
                      <a:gd name="T31" fmla="*/ 533 h 140"/>
                      <a:gd name="T32" fmla="*/ 308 w 100"/>
                      <a:gd name="T33" fmla="*/ 480 h 140"/>
                      <a:gd name="T34" fmla="*/ 372 w 100"/>
                      <a:gd name="T35" fmla="*/ 409 h 140"/>
                      <a:gd name="T36" fmla="*/ 294 w 100"/>
                      <a:gd name="T37" fmla="*/ 391 h 140"/>
                      <a:gd name="T38" fmla="*/ 259 w 100"/>
                      <a:gd name="T39" fmla="*/ 329 h 140"/>
                      <a:gd name="T40" fmla="*/ 272 w 100"/>
                      <a:gd name="T41" fmla="*/ 312 h 140"/>
                      <a:gd name="T42" fmla="*/ 182 w 100"/>
                      <a:gd name="T43" fmla="*/ 181 h 140"/>
                      <a:gd name="T44" fmla="*/ 156 w 100"/>
                      <a:gd name="T45" fmla="*/ 155 h 140"/>
                      <a:gd name="T46" fmla="*/ 148 w 100"/>
                      <a:gd name="T47" fmla="*/ 141 h 140"/>
                      <a:gd name="T48" fmla="*/ 103 w 100"/>
                      <a:gd name="T49" fmla="*/ 65 h 140"/>
                      <a:gd name="T50" fmla="*/ 101 w 100"/>
                      <a:gd name="T51" fmla="*/ 54 h 140"/>
                      <a:gd name="T52" fmla="*/ 60 w 100"/>
                      <a:gd name="T53" fmla="*/ 0 h 140"/>
                      <a:gd name="T54" fmla="*/ 39 w 100"/>
                      <a:gd name="T55" fmla="*/ 41 h 140"/>
                      <a:gd name="T56" fmla="*/ 21 w 100"/>
                      <a:gd name="T57" fmla="*/ 72 h 140"/>
                      <a:gd name="T58" fmla="*/ 21 w 100"/>
                      <a:gd name="T59" fmla="*/ 92 h 140"/>
                      <a:gd name="T60" fmla="*/ 9 w 100"/>
                      <a:gd name="T61" fmla="*/ 128 h 140"/>
                      <a:gd name="T62" fmla="*/ 35 w 100"/>
                      <a:gd name="T63" fmla="*/ 124 h 140"/>
                      <a:gd name="T64" fmla="*/ 1 w 100"/>
                      <a:gd name="T65" fmla="*/ 219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40"/>
                      <a:gd name="T101" fmla="*/ 100 w 100"/>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40">
                        <a:moveTo>
                          <a:pt x="1" y="53"/>
                        </a:moveTo>
                        <a:lnTo>
                          <a:pt x="9" y="41"/>
                        </a:lnTo>
                        <a:lnTo>
                          <a:pt x="13" y="41"/>
                        </a:lnTo>
                        <a:lnTo>
                          <a:pt x="16" y="43"/>
                        </a:lnTo>
                        <a:lnTo>
                          <a:pt x="14" y="47"/>
                        </a:lnTo>
                        <a:lnTo>
                          <a:pt x="12" y="55"/>
                        </a:lnTo>
                        <a:lnTo>
                          <a:pt x="13" y="63"/>
                        </a:lnTo>
                        <a:lnTo>
                          <a:pt x="19" y="62"/>
                        </a:lnTo>
                        <a:lnTo>
                          <a:pt x="34" y="59"/>
                        </a:lnTo>
                        <a:lnTo>
                          <a:pt x="30" y="64"/>
                        </a:lnTo>
                        <a:lnTo>
                          <a:pt x="36" y="71"/>
                        </a:lnTo>
                        <a:lnTo>
                          <a:pt x="37" y="84"/>
                        </a:lnTo>
                        <a:lnTo>
                          <a:pt x="33" y="85"/>
                        </a:lnTo>
                        <a:lnTo>
                          <a:pt x="16" y="93"/>
                        </a:lnTo>
                        <a:lnTo>
                          <a:pt x="18" y="93"/>
                        </a:lnTo>
                        <a:lnTo>
                          <a:pt x="22" y="98"/>
                        </a:lnTo>
                        <a:lnTo>
                          <a:pt x="11" y="108"/>
                        </a:lnTo>
                        <a:lnTo>
                          <a:pt x="9" y="112"/>
                        </a:lnTo>
                        <a:lnTo>
                          <a:pt x="22" y="113"/>
                        </a:lnTo>
                        <a:lnTo>
                          <a:pt x="28" y="116"/>
                        </a:lnTo>
                        <a:lnTo>
                          <a:pt x="43" y="112"/>
                        </a:lnTo>
                        <a:lnTo>
                          <a:pt x="37" y="117"/>
                        </a:lnTo>
                        <a:lnTo>
                          <a:pt x="26" y="121"/>
                        </a:lnTo>
                        <a:lnTo>
                          <a:pt x="13" y="129"/>
                        </a:lnTo>
                        <a:lnTo>
                          <a:pt x="0" y="139"/>
                        </a:lnTo>
                        <a:lnTo>
                          <a:pt x="4" y="140"/>
                        </a:lnTo>
                        <a:lnTo>
                          <a:pt x="9" y="139"/>
                        </a:lnTo>
                        <a:lnTo>
                          <a:pt x="25" y="137"/>
                        </a:lnTo>
                        <a:lnTo>
                          <a:pt x="29" y="132"/>
                        </a:lnTo>
                        <a:lnTo>
                          <a:pt x="41" y="130"/>
                        </a:lnTo>
                        <a:lnTo>
                          <a:pt x="57" y="128"/>
                        </a:lnTo>
                        <a:lnTo>
                          <a:pt x="79" y="129"/>
                        </a:lnTo>
                        <a:lnTo>
                          <a:pt x="94" y="120"/>
                        </a:lnTo>
                        <a:lnTo>
                          <a:pt x="83" y="116"/>
                        </a:lnTo>
                        <a:lnTo>
                          <a:pt x="87" y="112"/>
                        </a:lnTo>
                        <a:lnTo>
                          <a:pt x="100" y="99"/>
                        </a:lnTo>
                        <a:lnTo>
                          <a:pt x="94" y="93"/>
                        </a:lnTo>
                        <a:lnTo>
                          <a:pt x="79" y="94"/>
                        </a:lnTo>
                        <a:lnTo>
                          <a:pt x="80" y="90"/>
                        </a:lnTo>
                        <a:lnTo>
                          <a:pt x="70" y="80"/>
                        </a:lnTo>
                        <a:lnTo>
                          <a:pt x="75" y="81"/>
                        </a:lnTo>
                        <a:lnTo>
                          <a:pt x="73" y="75"/>
                        </a:lnTo>
                        <a:lnTo>
                          <a:pt x="63" y="65"/>
                        </a:lnTo>
                        <a:lnTo>
                          <a:pt x="49" y="44"/>
                        </a:lnTo>
                        <a:lnTo>
                          <a:pt x="31" y="41"/>
                        </a:lnTo>
                        <a:lnTo>
                          <a:pt x="42" y="38"/>
                        </a:lnTo>
                        <a:lnTo>
                          <a:pt x="35" y="36"/>
                        </a:lnTo>
                        <a:lnTo>
                          <a:pt x="40" y="34"/>
                        </a:lnTo>
                        <a:lnTo>
                          <a:pt x="54" y="16"/>
                        </a:lnTo>
                        <a:lnTo>
                          <a:pt x="28" y="16"/>
                        </a:lnTo>
                        <a:lnTo>
                          <a:pt x="22" y="15"/>
                        </a:lnTo>
                        <a:lnTo>
                          <a:pt x="27" y="13"/>
                        </a:lnTo>
                        <a:lnTo>
                          <a:pt x="37" y="1"/>
                        </a:lnTo>
                        <a:lnTo>
                          <a:pt x="16" y="0"/>
                        </a:lnTo>
                        <a:lnTo>
                          <a:pt x="13" y="5"/>
                        </a:lnTo>
                        <a:lnTo>
                          <a:pt x="11" y="10"/>
                        </a:lnTo>
                        <a:lnTo>
                          <a:pt x="6" y="11"/>
                        </a:lnTo>
                        <a:lnTo>
                          <a:pt x="5" y="17"/>
                        </a:lnTo>
                        <a:lnTo>
                          <a:pt x="5" y="19"/>
                        </a:lnTo>
                        <a:lnTo>
                          <a:pt x="5" y="22"/>
                        </a:lnTo>
                        <a:lnTo>
                          <a:pt x="0" y="29"/>
                        </a:lnTo>
                        <a:lnTo>
                          <a:pt x="2" y="31"/>
                        </a:lnTo>
                        <a:lnTo>
                          <a:pt x="0" y="32"/>
                        </a:lnTo>
                        <a:lnTo>
                          <a:pt x="9" y="30"/>
                        </a:lnTo>
                        <a:lnTo>
                          <a:pt x="9" y="31"/>
                        </a:lnTo>
                        <a:lnTo>
                          <a:pt x="1" y="5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6" name="Freeform 242"/>
                  <p:cNvSpPr>
                    <a:spLocks noChangeAspect="1"/>
                  </p:cNvSpPr>
                  <p:nvPr/>
                </p:nvSpPr>
                <p:spPr bwMode="auto">
                  <a:xfrm>
                    <a:off x="2418" y="1450"/>
                    <a:ext cx="39" cy="25"/>
                  </a:xfrm>
                  <a:custGeom>
                    <a:avLst/>
                    <a:gdLst>
                      <a:gd name="T0" fmla="*/ 112 w 30"/>
                      <a:gd name="T1" fmla="*/ 39 h 20"/>
                      <a:gd name="T2" fmla="*/ 108 w 30"/>
                      <a:gd name="T3" fmla="*/ 26 h 20"/>
                      <a:gd name="T4" fmla="*/ 78 w 30"/>
                      <a:gd name="T5" fmla="*/ 0 h 20"/>
                      <a:gd name="T6" fmla="*/ 38 w 30"/>
                      <a:gd name="T7" fmla="*/ 7 h 20"/>
                      <a:gd name="T8" fmla="*/ 0 w 30"/>
                      <a:gd name="T9" fmla="*/ 40 h 20"/>
                      <a:gd name="T10" fmla="*/ 39 w 30"/>
                      <a:gd name="T11" fmla="*/ 49 h 20"/>
                      <a:gd name="T12" fmla="*/ 51 w 30"/>
                      <a:gd name="T13" fmla="*/ 46 h 20"/>
                      <a:gd name="T14" fmla="*/ 83 w 30"/>
                      <a:gd name="T15" fmla="*/ 61 h 20"/>
                      <a:gd name="T16" fmla="*/ 112 w 30"/>
                      <a:gd name="T17" fmla="*/ 3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0"/>
                      <a:gd name="T29" fmla="*/ 30 w 3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0">
                        <a:moveTo>
                          <a:pt x="30" y="13"/>
                        </a:moveTo>
                        <a:lnTo>
                          <a:pt x="29" y="9"/>
                        </a:lnTo>
                        <a:lnTo>
                          <a:pt x="21" y="0"/>
                        </a:lnTo>
                        <a:lnTo>
                          <a:pt x="10" y="2"/>
                        </a:lnTo>
                        <a:lnTo>
                          <a:pt x="0" y="14"/>
                        </a:lnTo>
                        <a:lnTo>
                          <a:pt x="11" y="16"/>
                        </a:lnTo>
                        <a:lnTo>
                          <a:pt x="14" y="15"/>
                        </a:lnTo>
                        <a:lnTo>
                          <a:pt x="22" y="20"/>
                        </a:lnTo>
                        <a:lnTo>
                          <a:pt x="30" y="1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7" name="Freeform 243"/>
                  <p:cNvSpPr>
                    <a:spLocks noChangeAspect="1"/>
                  </p:cNvSpPr>
                  <p:nvPr/>
                </p:nvSpPr>
                <p:spPr bwMode="auto">
                  <a:xfrm>
                    <a:off x="2376" y="1743"/>
                    <a:ext cx="60" cy="114"/>
                  </a:xfrm>
                  <a:custGeom>
                    <a:avLst/>
                    <a:gdLst>
                      <a:gd name="T0" fmla="*/ 70 w 47"/>
                      <a:gd name="T1" fmla="*/ 0 h 87"/>
                      <a:gd name="T2" fmla="*/ 46 w 47"/>
                      <a:gd name="T3" fmla="*/ 1 h 87"/>
                      <a:gd name="T4" fmla="*/ 47 w 47"/>
                      <a:gd name="T5" fmla="*/ 83 h 87"/>
                      <a:gd name="T6" fmla="*/ 29 w 47"/>
                      <a:gd name="T7" fmla="*/ 132 h 87"/>
                      <a:gd name="T8" fmla="*/ 10 w 47"/>
                      <a:gd name="T9" fmla="*/ 178 h 87"/>
                      <a:gd name="T10" fmla="*/ 0 w 47"/>
                      <a:gd name="T11" fmla="*/ 225 h 87"/>
                      <a:gd name="T12" fmla="*/ 28 w 47"/>
                      <a:gd name="T13" fmla="*/ 238 h 87"/>
                      <a:gd name="T14" fmla="*/ 37 w 47"/>
                      <a:gd name="T15" fmla="*/ 238 h 87"/>
                      <a:gd name="T16" fmla="*/ 29 w 47"/>
                      <a:gd name="T17" fmla="*/ 335 h 87"/>
                      <a:gd name="T18" fmla="*/ 98 w 47"/>
                      <a:gd name="T19" fmla="*/ 325 h 87"/>
                      <a:gd name="T20" fmla="*/ 98 w 47"/>
                      <a:gd name="T21" fmla="*/ 305 h 87"/>
                      <a:gd name="T22" fmla="*/ 114 w 47"/>
                      <a:gd name="T23" fmla="*/ 266 h 87"/>
                      <a:gd name="T24" fmla="*/ 112 w 47"/>
                      <a:gd name="T25" fmla="*/ 249 h 87"/>
                      <a:gd name="T26" fmla="*/ 114 w 47"/>
                      <a:gd name="T27" fmla="*/ 216 h 87"/>
                      <a:gd name="T28" fmla="*/ 98 w 47"/>
                      <a:gd name="T29" fmla="*/ 161 h 87"/>
                      <a:gd name="T30" fmla="*/ 114 w 47"/>
                      <a:gd name="T31" fmla="*/ 160 h 87"/>
                      <a:gd name="T32" fmla="*/ 135 w 47"/>
                      <a:gd name="T33" fmla="*/ 77 h 87"/>
                      <a:gd name="T34" fmla="*/ 160 w 47"/>
                      <a:gd name="T35" fmla="*/ 41 h 87"/>
                      <a:gd name="T36" fmla="*/ 152 w 47"/>
                      <a:gd name="T37" fmla="*/ 12 h 87"/>
                      <a:gd name="T38" fmla="*/ 88 w 47"/>
                      <a:gd name="T39" fmla="*/ 9 h 87"/>
                      <a:gd name="T40" fmla="*/ 70 w 47"/>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87"/>
                      <a:gd name="T65" fmla="*/ 47 w 47"/>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87">
                        <a:moveTo>
                          <a:pt x="21" y="0"/>
                        </a:moveTo>
                        <a:lnTo>
                          <a:pt x="13" y="1"/>
                        </a:lnTo>
                        <a:lnTo>
                          <a:pt x="14" y="21"/>
                        </a:lnTo>
                        <a:lnTo>
                          <a:pt x="9" y="34"/>
                        </a:lnTo>
                        <a:lnTo>
                          <a:pt x="3" y="46"/>
                        </a:lnTo>
                        <a:lnTo>
                          <a:pt x="0" y="58"/>
                        </a:lnTo>
                        <a:lnTo>
                          <a:pt x="8" y="62"/>
                        </a:lnTo>
                        <a:lnTo>
                          <a:pt x="11" y="62"/>
                        </a:lnTo>
                        <a:lnTo>
                          <a:pt x="9" y="87"/>
                        </a:lnTo>
                        <a:lnTo>
                          <a:pt x="29" y="84"/>
                        </a:lnTo>
                        <a:lnTo>
                          <a:pt x="29" y="79"/>
                        </a:lnTo>
                        <a:lnTo>
                          <a:pt x="34" y="69"/>
                        </a:lnTo>
                        <a:lnTo>
                          <a:pt x="33" y="65"/>
                        </a:lnTo>
                        <a:lnTo>
                          <a:pt x="34" y="56"/>
                        </a:lnTo>
                        <a:lnTo>
                          <a:pt x="29" y="42"/>
                        </a:lnTo>
                        <a:lnTo>
                          <a:pt x="34" y="41"/>
                        </a:lnTo>
                        <a:lnTo>
                          <a:pt x="40" y="20"/>
                        </a:lnTo>
                        <a:lnTo>
                          <a:pt x="47" y="11"/>
                        </a:lnTo>
                        <a:lnTo>
                          <a:pt x="45" y="3"/>
                        </a:lnTo>
                        <a:lnTo>
                          <a:pt x="26" y="2"/>
                        </a:lnTo>
                        <a:lnTo>
                          <a:pt x="21"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sp>
                <p:nvSpPr>
                  <p:cNvPr id="458" name="Freeform 244"/>
                  <p:cNvSpPr>
                    <a:spLocks noChangeAspect="1"/>
                  </p:cNvSpPr>
                  <p:nvPr/>
                </p:nvSpPr>
                <p:spPr bwMode="auto">
                  <a:xfrm>
                    <a:off x="2389" y="1704"/>
                    <a:ext cx="222" cy="173"/>
                  </a:xfrm>
                  <a:custGeom>
                    <a:avLst/>
                    <a:gdLst>
                      <a:gd name="T0" fmla="*/ 126 w 171"/>
                      <a:gd name="T1" fmla="*/ 127 h 131"/>
                      <a:gd name="T2" fmla="*/ 58 w 171"/>
                      <a:gd name="T3" fmla="*/ 124 h 131"/>
                      <a:gd name="T4" fmla="*/ 39 w 171"/>
                      <a:gd name="T5" fmla="*/ 115 h 131"/>
                      <a:gd name="T6" fmla="*/ 10 w 171"/>
                      <a:gd name="T7" fmla="*/ 121 h 131"/>
                      <a:gd name="T8" fmla="*/ 10 w 171"/>
                      <a:gd name="T9" fmla="*/ 103 h 131"/>
                      <a:gd name="T10" fmla="*/ 8 w 171"/>
                      <a:gd name="T11" fmla="*/ 86 h 131"/>
                      <a:gd name="T12" fmla="*/ 8 w 171"/>
                      <a:gd name="T13" fmla="*/ 77 h 131"/>
                      <a:gd name="T14" fmla="*/ 0 w 171"/>
                      <a:gd name="T15" fmla="*/ 65 h 131"/>
                      <a:gd name="T16" fmla="*/ 0 w 171"/>
                      <a:gd name="T17" fmla="*/ 37 h 131"/>
                      <a:gd name="T18" fmla="*/ 75 w 171"/>
                      <a:gd name="T19" fmla="*/ 0 h 131"/>
                      <a:gd name="T20" fmla="*/ 140 w 171"/>
                      <a:gd name="T21" fmla="*/ 9 h 131"/>
                      <a:gd name="T22" fmla="*/ 199 w 171"/>
                      <a:gd name="T23" fmla="*/ 12 h 131"/>
                      <a:gd name="T24" fmla="*/ 258 w 171"/>
                      <a:gd name="T25" fmla="*/ 16 h 131"/>
                      <a:gd name="T26" fmla="*/ 313 w 171"/>
                      <a:gd name="T27" fmla="*/ 16 h 131"/>
                      <a:gd name="T28" fmla="*/ 373 w 171"/>
                      <a:gd name="T29" fmla="*/ 21 h 131"/>
                      <a:gd name="T30" fmla="*/ 402 w 171"/>
                      <a:gd name="T31" fmla="*/ 45 h 131"/>
                      <a:gd name="T32" fmla="*/ 541 w 171"/>
                      <a:gd name="T33" fmla="*/ 77 h 131"/>
                      <a:gd name="T34" fmla="*/ 543 w 171"/>
                      <a:gd name="T35" fmla="*/ 86 h 131"/>
                      <a:gd name="T36" fmla="*/ 556 w 171"/>
                      <a:gd name="T37" fmla="*/ 86 h 131"/>
                      <a:gd name="T38" fmla="*/ 631 w 171"/>
                      <a:gd name="T39" fmla="*/ 87 h 131"/>
                      <a:gd name="T40" fmla="*/ 618 w 171"/>
                      <a:gd name="T41" fmla="*/ 136 h 131"/>
                      <a:gd name="T42" fmla="*/ 565 w 171"/>
                      <a:gd name="T43" fmla="*/ 173 h 131"/>
                      <a:gd name="T44" fmla="*/ 508 w 171"/>
                      <a:gd name="T45" fmla="*/ 201 h 131"/>
                      <a:gd name="T46" fmla="*/ 475 w 171"/>
                      <a:gd name="T47" fmla="*/ 250 h 131"/>
                      <a:gd name="T48" fmla="*/ 448 w 171"/>
                      <a:gd name="T49" fmla="*/ 301 h 131"/>
                      <a:gd name="T50" fmla="*/ 469 w 171"/>
                      <a:gd name="T51" fmla="*/ 353 h 131"/>
                      <a:gd name="T52" fmla="*/ 423 w 171"/>
                      <a:gd name="T53" fmla="*/ 409 h 131"/>
                      <a:gd name="T54" fmla="*/ 412 w 171"/>
                      <a:gd name="T55" fmla="*/ 425 h 131"/>
                      <a:gd name="T56" fmla="*/ 369 w 171"/>
                      <a:gd name="T57" fmla="*/ 450 h 131"/>
                      <a:gd name="T58" fmla="*/ 344 w 171"/>
                      <a:gd name="T59" fmla="*/ 481 h 131"/>
                      <a:gd name="T60" fmla="*/ 284 w 171"/>
                      <a:gd name="T61" fmla="*/ 490 h 131"/>
                      <a:gd name="T62" fmla="*/ 221 w 171"/>
                      <a:gd name="T63" fmla="*/ 501 h 131"/>
                      <a:gd name="T64" fmla="*/ 182 w 171"/>
                      <a:gd name="T65" fmla="*/ 526 h 131"/>
                      <a:gd name="T66" fmla="*/ 175 w 171"/>
                      <a:gd name="T67" fmla="*/ 526 h 131"/>
                      <a:gd name="T68" fmla="*/ 140 w 171"/>
                      <a:gd name="T69" fmla="*/ 526 h 131"/>
                      <a:gd name="T70" fmla="*/ 126 w 171"/>
                      <a:gd name="T71" fmla="*/ 474 h 131"/>
                      <a:gd name="T72" fmla="*/ 88 w 171"/>
                      <a:gd name="T73" fmla="*/ 450 h 131"/>
                      <a:gd name="T74" fmla="*/ 71 w 171"/>
                      <a:gd name="T75" fmla="*/ 453 h 131"/>
                      <a:gd name="T76" fmla="*/ 71 w 171"/>
                      <a:gd name="T77" fmla="*/ 436 h 131"/>
                      <a:gd name="T78" fmla="*/ 88 w 171"/>
                      <a:gd name="T79" fmla="*/ 392 h 131"/>
                      <a:gd name="T80" fmla="*/ 86 w 171"/>
                      <a:gd name="T81" fmla="*/ 379 h 131"/>
                      <a:gd name="T82" fmla="*/ 88 w 171"/>
                      <a:gd name="T83" fmla="*/ 341 h 131"/>
                      <a:gd name="T84" fmla="*/ 71 w 171"/>
                      <a:gd name="T85" fmla="*/ 287 h 131"/>
                      <a:gd name="T86" fmla="*/ 88 w 171"/>
                      <a:gd name="T87" fmla="*/ 279 h 131"/>
                      <a:gd name="T88" fmla="*/ 112 w 171"/>
                      <a:gd name="T89" fmla="*/ 199 h 131"/>
                      <a:gd name="T90" fmla="*/ 135 w 171"/>
                      <a:gd name="T91" fmla="*/ 160 h 131"/>
                      <a:gd name="T92" fmla="*/ 126 w 171"/>
                      <a:gd name="T93" fmla="*/ 127 h 1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1"/>
                      <a:gd name="T142" fmla="*/ 0 h 131"/>
                      <a:gd name="T143" fmla="*/ 171 w 171"/>
                      <a:gd name="T144" fmla="*/ 131 h 1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1" h="131">
                        <a:moveTo>
                          <a:pt x="35" y="32"/>
                        </a:moveTo>
                        <a:lnTo>
                          <a:pt x="16" y="31"/>
                        </a:lnTo>
                        <a:lnTo>
                          <a:pt x="11" y="29"/>
                        </a:lnTo>
                        <a:lnTo>
                          <a:pt x="3" y="30"/>
                        </a:lnTo>
                        <a:lnTo>
                          <a:pt x="3" y="26"/>
                        </a:lnTo>
                        <a:lnTo>
                          <a:pt x="2" y="21"/>
                        </a:lnTo>
                        <a:lnTo>
                          <a:pt x="2" y="19"/>
                        </a:lnTo>
                        <a:lnTo>
                          <a:pt x="0" y="16"/>
                        </a:lnTo>
                        <a:lnTo>
                          <a:pt x="0" y="9"/>
                        </a:lnTo>
                        <a:lnTo>
                          <a:pt x="21" y="0"/>
                        </a:lnTo>
                        <a:lnTo>
                          <a:pt x="38" y="2"/>
                        </a:lnTo>
                        <a:lnTo>
                          <a:pt x="54" y="3"/>
                        </a:lnTo>
                        <a:lnTo>
                          <a:pt x="70" y="4"/>
                        </a:lnTo>
                        <a:lnTo>
                          <a:pt x="85" y="4"/>
                        </a:lnTo>
                        <a:lnTo>
                          <a:pt x="101" y="5"/>
                        </a:lnTo>
                        <a:lnTo>
                          <a:pt x="109" y="11"/>
                        </a:lnTo>
                        <a:lnTo>
                          <a:pt x="146" y="19"/>
                        </a:lnTo>
                        <a:lnTo>
                          <a:pt x="147" y="21"/>
                        </a:lnTo>
                        <a:lnTo>
                          <a:pt x="151" y="21"/>
                        </a:lnTo>
                        <a:lnTo>
                          <a:pt x="171" y="22"/>
                        </a:lnTo>
                        <a:lnTo>
                          <a:pt x="168" y="34"/>
                        </a:lnTo>
                        <a:lnTo>
                          <a:pt x="153" y="43"/>
                        </a:lnTo>
                        <a:lnTo>
                          <a:pt x="138" y="50"/>
                        </a:lnTo>
                        <a:lnTo>
                          <a:pt x="129" y="62"/>
                        </a:lnTo>
                        <a:lnTo>
                          <a:pt x="122" y="75"/>
                        </a:lnTo>
                        <a:lnTo>
                          <a:pt x="127" y="88"/>
                        </a:lnTo>
                        <a:lnTo>
                          <a:pt x="115" y="102"/>
                        </a:lnTo>
                        <a:lnTo>
                          <a:pt x="112" y="106"/>
                        </a:lnTo>
                        <a:lnTo>
                          <a:pt x="100" y="112"/>
                        </a:lnTo>
                        <a:lnTo>
                          <a:pt x="93" y="120"/>
                        </a:lnTo>
                        <a:lnTo>
                          <a:pt x="77" y="122"/>
                        </a:lnTo>
                        <a:lnTo>
                          <a:pt x="60" y="124"/>
                        </a:lnTo>
                        <a:lnTo>
                          <a:pt x="49" y="131"/>
                        </a:lnTo>
                        <a:lnTo>
                          <a:pt x="48" y="131"/>
                        </a:lnTo>
                        <a:lnTo>
                          <a:pt x="38" y="131"/>
                        </a:lnTo>
                        <a:lnTo>
                          <a:pt x="35" y="118"/>
                        </a:lnTo>
                        <a:lnTo>
                          <a:pt x="24" y="112"/>
                        </a:lnTo>
                        <a:lnTo>
                          <a:pt x="19" y="113"/>
                        </a:lnTo>
                        <a:lnTo>
                          <a:pt x="19" y="108"/>
                        </a:lnTo>
                        <a:lnTo>
                          <a:pt x="24" y="98"/>
                        </a:lnTo>
                        <a:lnTo>
                          <a:pt x="23" y="94"/>
                        </a:lnTo>
                        <a:lnTo>
                          <a:pt x="24" y="85"/>
                        </a:lnTo>
                        <a:lnTo>
                          <a:pt x="19" y="71"/>
                        </a:lnTo>
                        <a:lnTo>
                          <a:pt x="24" y="70"/>
                        </a:lnTo>
                        <a:lnTo>
                          <a:pt x="30" y="49"/>
                        </a:lnTo>
                        <a:lnTo>
                          <a:pt x="37" y="40"/>
                        </a:lnTo>
                        <a:lnTo>
                          <a:pt x="35" y="3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latin typeface="Arial" charset="0"/>
                    </a:endParaRPr>
                  </a:p>
                </p:txBody>
              </p:sp>
            </p:grpSp>
          </p:grpSp>
          <p:grpSp>
            <p:nvGrpSpPr>
              <p:cNvPr id="408" name="Group 245"/>
              <p:cNvGrpSpPr>
                <a:grpSpLocks/>
              </p:cNvGrpSpPr>
              <p:nvPr/>
            </p:nvGrpSpPr>
            <p:grpSpPr bwMode="auto">
              <a:xfrm>
                <a:off x="695325" y="1905917"/>
                <a:ext cx="2478088" cy="1601788"/>
                <a:chOff x="54" y="1129"/>
                <a:chExt cx="1561" cy="1009"/>
              </a:xfrm>
              <a:solidFill>
                <a:srgbClr val="009900"/>
              </a:solidFill>
            </p:grpSpPr>
            <p:grpSp>
              <p:nvGrpSpPr>
                <p:cNvPr id="409" name="Group 246"/>
                <p:cNvGrpSpPr>
                  <a:grpSpLocks noChangeAspect="1"/>
                </p:cNvGrpSpPr>
                <p:nvPr/>
              </p:nvGrpSpPr>
              <p:grpSpPr bwMode="auto">
                <a:xfrm>
                  <a:off x="784" y="1129"/>
                  <a:ext cx="831" cy="320"/>
                  <a:chOff x="864" y="926"/>
                  <a:chExt cx="990" cy="381"/>
                </a:xfrm>
                <a:grpFill/>
              </p:grpSpPr>
              <p:sp>
                <p:nvSpPr>
                  <p:cNvPr id="415" name="Freeform 247"/>
                  <p:cNvSpPr>
                    <a:spLocks noChangeAspect="1"/>
                  </p:cNvSpPr>
                  <p:nvPr/>
                </p:nvSpPr>
                <p:spPr bwMode="auto">
                  <a:xfrm>
                    <a:off x="1353" y="1074"/>
                    <a:ext cx="357" cy="233"/>
                  </a:xfrm>
                  <a:custGeom>
                    <a:avLst/>
                    <a:gdLst>
                      <a:gd name="T0" fmla="*/ 752 w 274"/>
                      <a:gd name="T1" fmla="*/ 153 h 177"/>
                      <a:gd name="T2" fmla="*/ 710 w 274"/>
                      <a:gd name="T3" fmla="*/ 125 h 177"/>
                      <a:gd name="T4" fmla="*/ 666 w 274"/>
                      <a:gd name="T5" fmla="*/ 125 h 177"/>
                      <a:gd name="T6" fmla="*/ 598 w 274"/>
                      <a:gd name="T7" fmla="*/ 149 h 177"/>
                      <a:gd name="T8" fmla="*/ 611 w 274"/>
                      <a:gd name="T9" fmla="*/ 99 h 177"/>
                      <a:gd name="T10" fmla="*/ 645 w 274"/>
                      <a:gd name="T11" fmla="*/ 87 h 177"/>
                      <a:gd name="T12" fmla="*/ 483 w 274"/>
                      <a:gd name="T13" fmla="*/ 87 h 177"/>
                      <a:gd name="T14" fmla="*/ 474 w 274"/>
                      <a:gd name="T15" fmla="*/ 95 h 177"/>
                      <a:gd name="T16" fmla="*/ 436 w 274"/>
                      <a:gd name="T17" fmla="*/ 88 h 177"/>
                      <a:gd name="T18" fmla="*/ 399 w 274"/>
                      <a:gd name="T19" fmla="*/ 86 h 177"/>
                      <a:gd name="T20" fmla="*/ 343 w 274"/>
                      <a:gd name="T21" fmla="*/ 24 h 177"/>
                      <a:gd name="T22" fmla="*/ 268 w 274"/>
                      <a:gd name="T23" fmla="*/ 42 h 177"/>
                      <a:gd name="T24" fmla="*/ 250 w 274"/>
                      <a:gd name="T25" fmla="*/ 86 h 177"/>
                      <a:gd name="T26" fmla="*/ 220 w 274"/>
                      <a:gd name="T27" fmla="*/ 130 h 177"/>
                      <a:gd name="T28" fmla="*/ 173 w 274"/>
                      <a:gd name="T29" fmla="*/ 99 h 177"/>
                      <a:gd name="T30" fmla="*/ 86 w 274"/>
                      <a:gd name="T31" fmla="*/ 50 h 177"/>
                      <a:gd name="T32" fmla="*/ 21 w 274"/>
                      <a:gd name="T33" fmla="*/ 188 h 177"/>
                      <a:gd name="T34" fmla="*/ 116 w 274"/>
                      <a:gd name="T35" fmla="*/ 209 h 177"/>
                      <a:gd name="T36" fmla="*/ 275 w 274"/>
                      <a:gd name="T37" fmla="*/ 204 h 177"/>
                      <a:gd name="T38" fmla="*/ 421 w 274"/>
                      <a:gd name="T39" fmla="*/ 196 h 177"/>
                      <a:gd name="T40" fmla="*/ 460 w 274"/>
                      <a:gd name="T41" fmla="*/ 237 h 177"/>
                      <a:gd name="T42" fmla="*/ 444 w 274"/>
                      <a:gd name="T43" fmla="*/ 288 h 177"/>
                      <a:gd name="T44" fmla="*/ 554 w 274"/>
                      <a:gd name="T45" fmla="*/ 286 h 177"/>
                      <a:gd name="T46" fmla="*/ 525 w 274"/>
                      <a:gd name="T47" fmla="*/ 401 h 177"/>
                      <a:gd name="T48" fmla="*/ 645 w 274"/>
                      <a:gd name="T49" fmla="*/ 438 h 177"/>
                      <a:gd name="T50" fmla="*/ 495 w 274"/>
                      <a:gd name="T51" fmla="*/ 420 h 177"/>
                      <a:gd name="T52" fmla="*/ 358 w 274"/>
                      <a:gd name="T53" fmla="*/ 511 h 177"/>
                      <a:gd name="T54" fmla="*/ 219 w 274"/>
                      <a:gd name="T55" fmla="*/ 528 h 177"/>
                      <a:gd name="T56" fmla="*/ 374 w 274"/>
                      <a:gd name="T57" fmla="*/ 538 h 177"/>
                      <a:gd name="T58" fmla="*/ 425 w 274"/>
                      <a:gd name="T59" fmla="*/ 528 h 177"/>
                      <a:gd name="T60" fmla="*/ 460 w 274"/>
                      <a:gd name="T61" fmla="*/ 590 h 177"/>
                      <a:gd name="T62" fmla="*/ 542 w 274"/>
                      <a:gd name="T63" fmla="*/ 648 h 177"/>
                      <a:gd name="T64" fmla="*/ 637 w 274"/>
                      <a:gd name="T65" fmla="*/ 628 h 177"/>
                      <a:gd name="T66" fmla="*/ 685 w 274"/>
                      <a:gd name="T67" fmla="*/ 628 h 177"/>
                      <a:gd name="T68" fmla="*/ 745 w 274"/>
                      <a:gd name="T69" fmla="*/ 652 h 177"/>
                      <a:gd name="T70" fmla="*/ 780 w 274"/>
                      <a:gd name="T71" fmla="*/ 604 h 177"/>
                      <a:gd name="T72" fmla="*/ 779 w 274"/>
                      <a:gd name="T73" fmla="*/ 553 h 177"/>
                      <a:gd name="T74" fmla="*/ 753 w 274"/>
                      <a:gd name="T75" fmla="*/ 521 h 177"/>
                      <a:gd name="T76" fmla="*/ 730 w 274"/>
                      <a:gd name="T77" fmla="*/ 503 h 177"/>
                      <a:gd name="T78" fmla="*/ 715 w 274"/>
                      <a:gd name="T79" fmla="*/ 459 h 177"/>
                      <a:gd name="T80" fmla="*/ 752 w 274"/>
                      <a:gd name="T81" fmla="*/ 442 h 177"/>
                      <a:gd name="T82" fmla="*/ 783 w 274"/>
                      <a:gd name="T83" fmla="*/ 425 h 177"/>
                      <a:gd name="T84" fmla="*/ 883 w 274"/>
                      <a:gd name="T85" fmla="*/ 427 h 177"/>
                      <a:gd name="T86" fmla="*/ 820 w 274"/>
                      <a:gd name="T87" fmla="*/ 486 h 177"/>
                      <a:gd name="T88" fmla="*/ 864 w 274"/>
                      <a:gd name="T89" fmla="*/ 503 h 177"/>
                      <a:gd name="T90" fmla="*/ 904 w 274"/>
                      <a:gd name="T91" fmla="*/ 449 h 177"/>
                      <a:gd name="T92" fmla="*/ 942 w 274"/>
                      <a:gd name="T93" fmla="*/ 448 h 177"/>
                      <a:gd name="T94" fmla="*/ 1007 w 274"/>
                      <a:gd name="T95" fmla="*/ 427 h 177"/>
                      <a:gd name="T96" fmla="*/ 992 w 274"/>
                      <a:gd name="T97" fmla="*/ 390 h 177"/>
                      <a:gd name="T98" fmla="*/ 934 w 274"/>
                      <a:gd name="T99" fmla="*/ 409 h 177"/>
                      <a:gd name="T100" fmla="*/ 892 w 274"/>
                      <a:gd name="T101" fmla="*/ 383 h 177"/>
                      <a:gd name="T102" fmla="*/ 892 w 274"/>
                      <a:gd name="T103" fmla="*/ 373 h 177"/>
                      <a:gd name="T104" fmla="*/ 896 w 274"/>
                      <a:gd name="T105" fmla="*/ 345 h 177"/>
                      <a:gd name="T106" fmla="*/ 859 w 274"/>
                      <a:gd name="T107" fmla="*/ 340 h 177"/>
                      <a:gd name="T108" fmla="*/ 834 w 274"/>
                      <a:gd name="T109" fmla="*/ 324 h 177"/>
                      <a:gd name="T110" fmla="*/ 767 w 274"/>
                      <a:gd name="T111" fmla="*/ 291 h 177"/>
                      <a:gd name="T112" fmla="*/ 801 w 274"/>
                      <a:gd name="T113" fmla="*/ 275 h 177"/>
                      <a:gd name="T114" fmla="*/ 779 w 274"/>
                      <a:gd name="T115" fmla="*/ 258 h 177"/>
                      <a:gd name="T116" fmla="*/ 805 w 274"/>
                      <a:gd name="T117" fmla="*/ 237 h 177"/>
                      <a:gd name="T118" fmla="*/ 780 w 274"/>
                      <a:gd name="T119" fmla="*/ 221 h 177"/>
                      <a:gd name="T120" fmla="*/ 847 w 274"/>
                      <a:gd name="T121" fmla="*/ 182 h 177"/>
                      <a:gd name="T122" fmla="*/ 732 w 274"/>
                      <a:gd name="T123" fmla="*/ 187 h 1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4"/>
                      <a:gd name="T187" fmla="*/ 0 h 177"/>
                      <a:gd name="T188" fmla="*/ 274 w 274"/>
                      <a:gd name="T189" fmla="*/ 177 h 1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4" h="177">
                        <a:moveTo>
                          <a:pt x="191" y="47"/>
                        </a:moveTo>
                        <a:lnTo>
                          <a:pt x="188" y="48"/>
                        </a:lnTo>
                        <a:lnTo>
                          <a:pt x="206" y="40"/>
                        </a:lnTo>
                        <a:lnTo>
                          <a:pt x="200" y="39"/>
                        </a:lnTo>
                        <a:lnTo>
                          <a:pt x="185" y="43"/>
                        </a:lnTo>
                        <a:lnTo>
                          <a:pt x="193" y="38"/>
                        </a:lnTo>
                        <a:lnTo>
                          <a:pt x="203" y="36"/>
                        </a:lnTo>
                        <a:lnTo>
                          <a:pt x="189" y="32"/>
                        </a:lnTo>
                        <a:lnTo>
                          <a:pt x="177" y="38"/>
                        </a:lnTo>
                        <a:lnTo>
                          <a:pt x="178" y="35"/>
                        </a:lnTo>
                        <a:lnTo>
                          <a:pt x="173" y="38"/>
                        </a:lnTo>
                        <a:lnTo>
                          <a:pt x="177" y="32"/>
                        </a:lnTo>
                        <a:lnTo>
                          <a:pt x="172" y="35"/>
                        </a:lnTo>
                        <a:lnTo>
                          <a:pt x="177" y="28"/>
                        </a:lnTo>
                        <a:lnTo>
                          <a:pt x="174" y="31"/>
                        </a:lnTo>
                        <a:lnTo>
                          <a:pt x="159" y="37"/>
                        </a:lnTo>
                        <a:lnTo>
                          <a:pt x="165" y="32"/>
                        </a:lnTo>
                        <a:lnTo>
                          <a:pt x="161" y="32"/>
                        </a:lnTo>
                        <a:lnTo>
                          <a:pt x="177" y="26"/>
                        </a:lnTo>
                        <a:lnTo>
                          <a:pt x="163" y="25"/>
                        </a:lnTo>
                        <a:lnTo>
                          <a:pt x="157" y="28"/>
                        </a:lnTo>
                        <a:lnTo>
                          <a:pt x="163" y="24"/>
                        </a:lnTo>
                        <a:lnTo>
                          <a:pt x="152" y="27"/>
                        </a:lnTo>
                        <a:lnTo>
                          <a:pt x="172" y="22"/>
                        </a:lnTo>
                        <a:lnTo>
                          <a:pt x="163" y="17"/>
                        </a:lnTo>
                        <a:lnTo>
                          <a:pt x="138" y="17"/>
                        </a:lnTo>
                        <a:lnTo>
                          <a:pt x="146" y="23"/>
                        </a:lnTo>
                        <a:lnTo>
                          <a:pt x="129" y="22"/>
                        </a:lnTo>
                        <a:lnTo>
                          <a:pt x="134" y="27"/>
                        </a:lnTo>
                        <a:lnTo>
                          <a:pt x="126" y="25"/>
                        </a:lnTo>
                        <a:lnTo>
                          <a:pt x="127" y="26"/>
                        </a:lnTo>
                        <a:lnTo>
                          <a:pt x="126" y="24"/>
                        </a:lnTo>
                        <a:lnTo>
                          <a:pt x="126" y="20"/>
                        </a:lnTo>
                        <a:lnTo>
                          <a:pt x="123" y="21"/>
                        </a:lnTo>
                        <a:lnTo>
                          <a:pt x="116" y="21"/>
                        </a:lnTo>
                        <a:lnTo>
                          <a:pt x="116" y="23"/>
                        </a:lnTo>
                        <a:lnTo>
                          <a:pt x="111" y="23"/>
                        </a:lnTo>
                        <a:lnTo>
                          <a:pt x="107" y="25"/>
                        </a:lnTo>
                        <a:lnTo>
                          <a:pt x="110" y="19"/>
                        </a:lnTo>
                        <a:lnTo>
                          <a:pt x="106" y="21"/>
                        </a:lnTo>
                        <a:lnTo>
                          <a:pt x="119" y="15"/>
                        </a:lnTo>
                        <a:lnTo>
                          <a:pt x="117" y="2"/>
                        </a:lnTo>
                        <a:lnTo>
                          <a:pt x="89" y="4"/>
                        </a:lnTo>
                        <a:lnTo>
                          <a:pt x="91" y="6"/>
                        </a:lnTo>
                        <a:lnTo>
                          <a:pt x="81" y="7"/>
                        </a:lnTo>
                        <a:lnTo>
                          <a:pt x="73" y="8"/>
                        </a:lnTo>
                        <a:lnTo>
                          <a:pt x="85" y="11"/>
                        </a:lnTo>
                        <a:lnTo>
                          <a:pt x="71" y="11"/>
                        </a:lnTo>
                        <a:lnTo>
                          <a:pt x="81" y="15"/>
                        </a:lnTo>
                        <a:lnTo>
                          <a:pt x="64" y="12"/>
                        </a:lnTo>
                        <a:lnTo>
                          <a:pt x="63" y="21"/>
                        </a:lnTo>
                        <a:lnTo>
                          <a:pt x="67" y="21"/>
                        </a:lnTo>
                        <a:lnTo>
                          <a:pt x="68" y="25"/>
                        </a:lnTo>
                        <a:lnTo>
                          <a:pt x="56" y="24"/>
                        </a:lnTo>
                        <a:lnTo>
                          <a:pt x="53" y="26"/>
                        </a:lnTo>
                        <a:lnTo>
                          <a:pt x="59" y="33"/>
                        </a:lnTo>
                        <a:lnTo>
                          <a:pt x="50" y="38"/>
                        </a:lnTo>
                        <a:lnTo>
                          <a:pt x="34" y="39"/>
                        </a:lnTo>
                        <a:lnTo>
                          <a:pt x="54" y="34"/>
                        </a:lnTo>
                        <a:lnTo>
                          <a:pt x="46" y="25"/>
                        </a:lnTo>
                        <a:lnTo>
                          <a:pt x="64" y="8"/>
                        </a:lnTo>
                        <a:lnTo>
                          <a:pt x="81" y="0"/>
                        </a:lnTo>
                        <a:lnTo>
                          <a:pt x="44" y="4"/>
                        </a:lnTo>
                        <a:lnTo>
                          <a:pt x="23" y="13"/>
                        </a:lnTo>
                        <a:lnTo>
                          <a:pt x="0" y="34"/>
                        </a:lnTo>
                        <a:lnTo>
                          <a:pt x="24" y="39"/>
                        </a:lnTo>
                        <a:lnTo>
                          <a:pt x="3" y="40"/>
                        </a:lnTo>
                        <a:lnTo>
                          <a:pt x="5" y="48"/>
                        </a:lnTo>
                        <a:lnTo>
                          <a:pt x="18" y="50"/>
                        </a:lnTo>
                        <a:lnTo>
                          <a:pt x="20" y="49"/>
                        </a:lnTo>
                        <a:lnTo>
                          <a:pt x="25" y="48"/>
                        </a:lnTo>
                        <a:lnTo>
                          <a:pt x="31" y="53"/>
                        </a:lnTo>
                        <a:lnTo>
                          <a:pt x="72" y="54"/>
                        </a:lnTo>
                        <a:lnTo>
                          <a:pt x="62" y="50"/>
                        </a:lnTo>
                        <a:lnTo>
                          <a:pt x="81" y="57"/>
                        </a:lnTo>
                        <a:lnTo>
                          <a:pt x="73" y="52"/>
                        </a:lnTo>
                        <a:lnTo>
                          <a:pt x="106" y="54"/>
                        </a:lnTo>
                        <a:lnTo>
                          <a:pt x="103" y="49"/>
                        </a:lnTo>
                        <a:lnTo>
                          <a:pt x="112" y="45"/>
                        </a:lnTo>
                        <a:lnTo>
                          <a:pt x="112" y="49"/>
                        </a:lnTo>
                        <a:lnTo>
                          <a:pt x="119" y="51"/>
                        </a:lnTo>
                        <a:lnTo>
                          <a:pt x="116" y="56"/>
                        </a:lnTo>
                        <a:lnTo>
                          <a:pt x="125" y="57"/>
                        </a:lnTo>
                        <a:lnTo>
                          <a:pt x="123" y="60"/>
                        </a:lnTo>
                        <a:lnTo>
                          <a:pt x="128" y="58"/>
                        </a:lnTo>
                        <a:lnTo>
                          <a:pt x="130" y="67"/>
                        </a:lnTo>
                        <a:lnTo>
                          <a:pt x="119" y="70"/>
                        </a:lnTo>
                        <a:lnTo>
                          <a:pt x="118" y="73"/>
                        </a:lnTo>
                        <a:lnTo>
                          <a:pt x="133" y="68"/>
                        </a:lnTo>
                        <a:lnTo>
                          <a:pt x="139" y="69"/>
                        </a:lnTo>
                        <a:lnTo>
                          <a:pt x="144" y="76"/>
                        </a:lnTo>
                        <a:lnTo>
                          <a:pt x="147" y="72"/>
                        </a:lnTo>
                        <a:lnTo>
                          <a:pt x="146" y="80"/>
                        </a:lnTo>
                        <a:lnTo>
                          <a:pt x="153" y="80"/>
                        </a:lnTo>
                        <a:lnTo>
                          <a:pt x="150" y="97"/>
                        </a:lnTo>
                        <a:lnTo>
                          <a:pt x="140" y="102"/>
                        </a:lnTo>
                        <a:lnTo>
                          <a:pt x="157" y="104"/>
                        </a:lnTo>
                        <a:lnTo>
                          <a:pt x="164" y="98"/>
                        </a:lnTo>
                        <a:lnTo>
                          <a:pt x="177" y="107"/>
                        </a:lnTo>
                        <a:lnTo>
                          <a:pt x="172" y="111"/>
                        </a:lnTo>
                        <a:lnTo>
                          <a:pt x="159" y="111"/>
                        </a:lnTo>
                        <a:lnTo>
                          <a:pt x="154" y="112"/>
                        </a:lnTo>
                        <a:lnTo>
                          <a:pt x="157" y="106"/>
                        </a:lnTo>
                        <a:lnTo>
                          <a:pt x="132" y="106"/>
                        </a:lnTo>
                        <a:lnTo>
                          <a:pt x="117" y="112"/>
                        </a:lnTo>
                        <a:lnTo>
                          <a:pt x="119" y="121"/>
                        </a:lnTo>
                        <a:lnTo>
                          <a:pt x="94" y="126"/>
                        </a:lnTo>
                        <a:lnTo>
                          <a:pt x="95" y="129"/>
                        </a:lnTo>
                        <a:lnTo>
                          <a:pt x="93" y="131"/>
                        </a:lnTo>
                        <a:lnTo>
                          <a:pt x="93" y="125"/>
                        </a:lnTo>
                        <a:lnTo>
                          <a:pt x="73" y="124"/>
                        </a:lnTo>
                        <a:lnTo>
                          <a:pt x="58" y="134"/>
                        </a:lnTo>
                        <a:lnTo>
                          <a:pt x="73" y="140"/>
                        </a:lnTo>
                        <a:lnTo>
                          <a:pt x="87" y="137"/>
                        </a:lnTo>
                        <a:lnTo>
                          <a:pt x="89" y="136"/>
                        </a:lnTo>
                        <a:lnTo>
                          <a:pt x="100" y="136"/>
                        </a:lnTo>
                        <a:lnTo>
                          <a:pt x="103" y="130"/>
                        </a:lnTo>
                        <a:lnTo>
                          <a:pt x="106" y="133"/>
                        </a:lnTo>
                        <a:lnTo>
                          <a:pt x="106" y="139"/>
                        </a:lnTo>
                        <a:lnTo>
                          <a:pt x="113" y="134"/>
                        </a:lnTo>
                        <a:lnTo>
                          <a:pt x="117" y="134"/>
                        </a:lnTo>
                        <a:lnTo>
                          <a:pt x="115" y="141"/>
                        </a:lnTo>
                        <a:lnTo>
                          <a:pt x="123" y="146"/>
                        </a:lnTo>
                        <a:lnTo>
                          <a:pt x="123" y="149"/>
                        </a:lnTo>
                        <a:lnTo>
                          <a:pt x="131" y="150"/>
                        </a:lnTo>
                        <a:lnTo>
                          <a:pt x="124" y="154"/>
                        </a:lnTo>
                        <a:lnTo>
                          <a:pt x="130" y="159"/>
                        </a:lnTo>
                        <a:lnTo>
                          <a:pt x="144" y="164"/>
                        </a:lnTo>
                        <a:lnTo>
                          <a:pt x="162" y="171"/>
                        </a:lnTo>
                        <a:lnTo>
                          <a:pt x="180" y="177"/>
                        </a:lnTo>
                        <a:lnTo>
                          <a:pt x="180" y="170"/>
                        </a:lnTo>
                        <a:lnTo>
                          <a:pt x="170" y="159"/>
                        </a:lnTo>
                        <a:lnTo>
                          <a:pt x="160" y="148"/>
                        </a:lnTo>
                        <a:lnTo>
                          <a:pt x="172" y="154"/>
                        </a:lnTo>
                        <a:lnTo>
                          <a:pt x="175" y="149"/>
                        </a:lnTo>
                        <a:lnTo>
                          <a:pt x="183" y="159"/>
                        </a:lnTo>
                        <a:lnTo>
                          <a:pt x="185" y="157"/>
                        </a:lnTo>
                        <a:lnTo>
                          <a:pt x="188" y="160"/>
                        </a:lnTo>
                        <a:lnTo>
                          <a:pt x="197" y="163"/>
                        </a:lnTo>
                        <a:lnTo>
                          <a:pt x="199" y="165"/>
                        </a:lnTo>
                        <a:lnTo>
                          <a:pt x="200" y="161"/>
                        </a:lnTo>
                        <a:lnTo>
                          <a:pt x="204" y="160"/>
                        </a:lnTo>
                        <a:lnTo>
                          <a:pt x="206" y="149"/>
                        </a:lnTo>
                        <a:lnTo>
                          <a:pt x="208" y="153"/>
                        </a:lnTo>
                        <a:lnTo>
                          <a:pt x="210" y="148"/>
                        </a:lnTo>
                        <a:lnTo>
                          <a:pt x="211" y="144"/>
                        </a:lnTo>
                        <a:lnTo>
                          <a:pt x="208" y="143"/>
                        </a:lnTo>
                        <a:lnTo>
                          <a:pt x="207" y="140"/>
                        </a:lnTo>
                        <a:lnTo>
                          <a:pt x="209" y="137"/>
                        </a:lnTo>
                        <a:lnTo>
                          <a:pt x="207" y="134"/>
                        </a:lnTo>
                        <a:lnTo>
                          <a:pt x="204" y="132"/>
                        </a:lnTo>
                        <a:lnTo>
                          <a:pt x="201" y="132"/>
                        </a:lnTo>
                        <a:lnTo>
                          <a:pt x="198" y="128"/>
                        </a:lnTo>
                        <a:lnTo>
                          <a:pt x="195" y="130"/>
                        </a:lnTo>
                        <a:lnTo>
                          <a:pt x="198" y="126"/>
                        </a:lnTo>
                        <a:lnTo>
                          <a:pt x="194" y="127"/>
                        </a:lnTo>
                        <a:lnTo>
                          <a:pt x="195" y="123"/>
                        </a:lnTo>
                        <a:lnTo>
                          <a:pt x="195" y="118"/>
                        </a:lnTo>
                        <a:lnTo>
                          <a:pt x="188" y="119"/>
                        </a:lnTo>
                        <a:lnTo>
                          <a:pt x="190" y="116"/>
                        </a:lnTo>
                        <a:lnTo>
                          <a:pt x="189" y="114"/>
                        </a:lnTo>
                        <a:lnTo>
                          <a:pt x="187" y="109"/>
                        </a:lnTo>
                        <a:lnTo>
                          <a:pt x="195" y="115"/>
                        </a:lnTo>
                        <a:lnTo>
                          <a:pt x="200" y="112"/>
                        </a:lnTo>
                        <a:lnTo>
                          <a:pt x="198" y="108"/>
                        </a:lnTo>
                        <a:lnTo>
                          <a:pt x="204" y="107"/>
                        </a:lnTo>
                        <a:lnTo>
                          <a:pt x="203" y="104"/>
                        </a:lnTo>
                        <a:lnTo>
                          <a:pt x="209" y="107"/>
                        </a:lnTo>
                        <a:lnTo>
                          <a:pt x="218" y="111"/>
                        </a:lnTo>
                        <a:lnTo>
                          <a:pt x="222" y="109"/>
                        </a:lnTo>
                        <a:lnTo>
                          <a:pt x="215" y="114"/>
                        </a:lnTo>
                        <a:lnTo>
                          <a:pt x="235" y="108"/>
                        </a:lnTo>
                        <a:lnTo>
                          <a:pt x="225" y="113"/>
                        </a:lnTo>
                        <a:lnTo>
                          <a:pt x="217" y="118"/>
                        </a:lnTo>
                        <a:lnTo>
                          <a:pt x="220" y="118"/>
                        </a:lnTo>
                        <a:lnTo>
                          <a:pt x="219" y="123"/>
                        </a:lnTo>
                        <a:lnTo>
                          <a:pt x="225" y="122"/>
                        </a:lnTo>
                        <a:lnTo>
                          <a:pt x="223" y="127"/>
                        </a:lnTo>
                        <a:lnTo>
                          <a:pt x="226" y="124"/>
                        </a:lnTo>
                        <a:lnTo>
                          <a:pt x="230" y="127"/>
                        </a:lnTo>
                        <a:lnTo>
                          <a:pt x="236" y="128"/>
                        </a:lnTo>
                        <a:lnTo>
                          <a:pt x="236" y="122"/>
                        </a:lnTo>
                        <a:lnTo>
                          <a:pt x="237" y="121"/>
                        </a:lnTo>
                        <a:lnTo>
                          <a:pt x="241" y="114"/>
                        </a:lnTo>
                        <a:lnTo>
                          <a:pt x="247" y="118"/>
                        </a:lnTo>
                        <a:lnTo>
                          <a:pt x="249" y="115"/>
                        </a:lnTo>
                        <a:lnTo>
                          <a:pt x="254" y="114"/>
                        </a:lnTo>
                        <a:lnTo>
                          <a:pt x="251" y="113"/>
                        </a:lnTo>
                        <a:lnTo>
                          <a:pt x="260" y="112"/>
                        </a:lnTo>
                        <a:lnTo>
                          <a:pt x="253" y="110"/>
                        </a:lnTo>
                        <a:lnTo>
                          <a:pt x="260" y="108"/>
                        </a:lnTo>
                        <a:lnTo>
                          <a:pt x="268" y="108"/>
                        </a:lnTo>
                        <a:lnTo>
                          <a:pt x="268" y="107"/>
                        </a:lnTo>
                        <a:lnTo>
                          <a:pt x="266" y="103"/>
                        </a:lnTo>
                        <a:lnTo>
                          <a:pt x="274" y="104"/>
                        </a:lnTo>
                        <a:lnTo>
                          <a:pt x="264" y="99"/>
                        </a:lnTo>
                        <a:lnTo>
                          <a:pt x="261" y="101"/>
                        </a:lnTo>
                        <a:lnTo>
                          <a:pt x="258" y="101"/>
                        </a:lnTo>
                        <a:lnTo>
                          <a:pt x="258" y="99"/>
                        </a:lnTo>
                        <a:lnTo>
                          <a:pt x="249" y="103"/>
                        </a:lnTo>
                        <a:lnTo>
                          <a:pt x="249" y="101"/>
                        </a:lnTo>
                        <a:lnTo>
                          <a:pt x="254" y="94"/>
                        </a:lnTo>
                        <a:lnTo>
                          <a:pt x="251" y="97"/>
                        </a:lnTo>
                        <a:lnTo>
                          <a:pt x="238" y="97"/>
                        </a:lnTo>
                        <a:lnTo>
                          <a:pt x="247" y="95"/>
                        </a:lnTo>
                        <a:lnTo>
                          <a:pt x="237" y="95"/>
                        </a:lnTo>
                        <a:lnTo>
                          <a:pt x="245" y="94"/>
                        </a:lnTo>
                        <a:lnTo>
                          <a:pt x="238" y="94"/>
                        </a:lnTo>
                        <a:lnTo>
                          <a:pt x="248" y="92"/>
                        </a:lnTo>
                        <a:lnTo>
                          <a:pt x="248" y="91"/>
                        </a:lnTo>
                        <a:lnTo>
                          <a:pt x="241" y="88"/>
                        </a:lnTo>
                        <a:lnTo>
                          <a:pt x="239" y="87"/>
                        </a:lnTo>
                        <a:lnTo>
                          <a:pt x="241" y="83"/>
                        </a:lnTo>
                        <a:lnTo>
                          <a:pt x="235" y="88"/>
                        </a:lnTo>
                        <a:lnTo>
                          <a:pt x="233" y="84"/>
                        </a:lnTo>
                        <a:lnTo>
                          <a:pt x="229" y="86"/>
                        </a:lnTo>
                        <a:lnTo>
                          <a:pt x="231" y="83"/>
                        </a:lnTo>
                        <a:lnTo>
                          <a:pt x="223" y="86"/>
                        </a:lnTo>
                        <a:lnTo>
                          <a:pt x="228" y="82"/>
                        </a:lnTo>
                        <a:lnTo>
                          <a:pt x="222" y="82"/>
                        </a:lnTo>
                        <a:lnTo>
                          <a:pt x="217" y="80"/>
                        </a:lnTo>
                        <a:lnTo>
                          <a:pt x="211" y="79"/>
                        </a:lnTo>
                        <a:lnTo>
                          <a:pt x="221" y="78"/>
                        </a:lnTo>
                        <a:lnTo>
                          <a:pt x="204" y="74"/>
                        </a:lnTo>
                        <a:lnTo>
                          <a:pt x="213" y="73"/>
                        </a:lnTo>
                        <a:lnTo>
                          <a:pt x="204" y="71"/>
                        </a:lnTo>
                        <a:lnTo>
                          <a:pt x="217" y="71"/>
                        </a:lnTo>
                        <a:lnTo>
                          <a:pt x="213" y="70"/>
                        </a:lnTo>
                        <a:lnTo>
                          <a:pt x="220" y="68"/>
                        </a:lnTo>
                        <a:lnTo>
                          <a:pt x="207" y="67"/>
                        </a:lnTo>
                        <a:lnTo>
                          <a:pt x="213" y="66"/>
                        </a:lnTo>
                        <a:lnTo>
                          <a:pt x="207" y="65"/>
                        </a:lnTo>
                        <a:lnTo>
                          <a:pt x="217" y="65"/>
                        </a:lnTo>
                        <a:lnTo>
                          <a:pt x="208" y="64"/>
                        </a:lnTo>
                        <a:lnTo>
                          <a:pt x="233" y="66"/>
                        </a:lnTo>
                        <a:lnTo>
                          <a:pt x="214" y="60"/>
                        </a:lnTo>
                        <a:lnTo>
                          <a:pt x="201" y="61"/>
                        </a:lnTo>
                        <a:lnTo>
                          <a:pt x="232" y="57"/>
                        </a:lnTo>
                        <a:lnTo>
                          <a:pt x="226" y="49"/>
                        </a:lnTo>
                        <a:lnTo>
                          <a:pt x="208" y="56"/>
                        </a:lnTo>
                        <a:lnTo>
                          <a:pt x="200" y="58"/>
                        </a:lnTo>
                        <a:lnTo>
                          <a:pt x="219" y="51"/>
                        </a:lnTo>
                        <a:lnTo>
                          <a:pt x="201" y="54"/>
                        </a:lnTo>
                        <a:lnTo>
                          <a:pt x="226" y="46"/>
                        </a:lnTo>
                        <a:lnTo>
                          <a:pt x="211" y="43"/>
                        </a:lnTo>
                        <a:lnTo>
                          <a:pt x="206" y="45"/>
                        </a:lnTo>
                        <a:lnTo>
                          <a:pt x="213" y="41"/>
                        </a:lnTo>
                        <a:lnTo>
                          <a:pt x="195" y="47"/>
                        </a:lnTo>
                        <a:lnTo>
                          <a:pt x="186" y="53"/>
                        </a:lnTo>
                        <a:lnTo>
                          <a:pt x="191" y="4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6" name="Freeform 248"/>
                  <p:cNvSpPr>
                    <a:spLocks noChangeAspect="1"/>
                  </p:cNvSpPr>
                  <p:nvPr/>
                </p:nvSpPr>
                <p:spPr bwMode="auto">
                  <a:xfrm>
                    <a:off x="1458" y="926"/>
                    <a:ext cx="396" cy="101"/>
                  </a:xfrm>
                  <a:custGeom>
                    <a:avLst/>
                    <a:gdLst>
                      <a:gd name="T0" fmla="*/ 117 w 359"/>
                      <a:gd name="T1" fmla="*/ 145 h 88"/>
                      <a:gd name="T2" fmla="*/ 95 w 359"/>
                      <a:gd name="T3" fmla="*/ 132 h 88"/>
                      <a:gd name="T4" fmla="*/ 116 w 359"/>
                      <a:gd name="T5" fmla="*/ 125 h 88"/>
                      <a:gd name="T6" fmla="*/ 75 w 359"/>
                      <a:gd name="T7" fmla="*/ 118 h 88"/>
                      <a:gd name="T8" fmla="*/ 174 w 359"/>
                      <a:gd name="T9" fmla="*/ 104 h 88"/>
                      <a:gd name="T10" fmla="*/ 130 w 359"/>
                      <a:gd name="T11" fmla="*/ 70 h 88"/>
                      <a:gd name="T12" fmla="*/ 191 w 359"/>
                      <a:gd name="T13" fmla="*/ 69 h 88"/>
                      <a:gd name="T14" fmla="*/ 216 w 359"/>
                      <a:gd name="T15" fmla="*/ 75 h 88"/>
                      <a:gd name="T16" fmla="*/ 203 w 359"/>
                      <a:gd name="T17" fmla="*/ 62 h 88"/>
                      <a:gd name="T18" fmla="*/ 291 w 359"/>
                      <a:gd name="T19" fmla="*/ 50 h 88"/>
                      <a:gd name="T20" fmla="*/ 342 w 359"/>
                      <a:gd name="T21" fmla="*/ 38 h 88"/>
                      <a:gd name="T22" fmla="*/ 244 w 359"/>
                      <a:gd name="T23" fmla="*/ 45 h 88"/>
                      <a:gd name="T24" fmla="*/ 146 w 359"/>
                      <a:gd name="T25" fmla="*/ 55 h 88"/>
                      <a:gd name="T26" fmla="*/ 228 w 359"/>
                      <a:gd name="T27" fmla="*/ 42 h 88"/>
                      <a:gd name="T28" fmla="*/ 129 w 359"/>
                      <a:gd name="T29" fmla="*/ 57 h 88"/>
                      <a:gd name="T30" fmla="*/ 194 w 359"/>
                      <a:gd name="T31" fmla="*/ 39 h 88"/>
                      <a:gd name="T32" fmla="*/ 95 w 359"/>
                      <a:gd name="T33" fmla="*/ 42 h 88"/>
                      <a:gd name="T34" fmla="*/ 82 w 359"/>
                      <a:gd name="T35" fmla="*/ 32 h 88"/>
                      <a:gd name="T36" fmla="*/ 181 w 359"/>
                      <a:gd name="T37" fmla="*/ 17 h 88"/>
                      <a:gd name="T38" fmla="*/ 303 w 359"/>
                      <a:gd name="T39" fmla="*/ 28 h 88"/>
                      <a:gd name="T40" fmla="*/ 290 w 359"/>
                      <a:gd name="T41" fmla="*/ 1 h 88"/>
                      <a:gd name="T42" fmla="*/ 392 w 359"/>
                      <a:gd name="T43" fmla="*/ 3 h 88"/>
                      <a:gd name="T44" fmla="*/ 370 w 359"/>
                      <a:gd name="T45" fmla="*/ 0 h 88"/>
                      <a:gd name="T46" fmla="*/ 505 w 359"/>
                      <a:gd name="T47" fmla="*/ 3 h 88"/>
                      <a:gd name="T48" fmla="*/ 587 w 359"/>
                      <a:gd name="T49" fmla="*/ 10 h 88"/>
                      <a:gd name="T50" fmla="*/ 580 w 359"/>
                      <a:gd name="T51" fmla="*/ 24 h 88"/>
                      <a:gd name="T52" fmla="*/ 543 w 359"/>
                      <a:gd name="T53" fmla="*/ 37 h 88"/>
                      <a:gd name="T54" fmla="*/ 470 w 359"/>
                      <a:gd name="T55" fmla="*/ 57 h 88"/>
                      <a:gd name="T56" fmla="*/ 365 w 359"/>
                      <a:gd name="T57" fmla="*/ 81 h 88"/>
                      <a:gd name="T58" fmla="*/ 275 w 359"/>
                      <a:gd name="T59" fmla="*/ 91 h 88"/>
                      <a:gd name="T60" fmla="*/ 330 w 359"/>
                      <a:gd name="T61" fmla="*/ 99 h 88"/>
                      <a:gd name="T62" fmla="*/ 258 w 359"/>
                      <a:gd name="T63" fmla="*/ 106 h 88"/>
                      <a:gd name="T64" fmla="*/ 317 w 359"/>
                      <a:gd name="T65" fmla="*/ 110 h 88"/>
                      <a:gd name="T66" fmla="*/ 234 w 359"/>
                      <a:gd name="T67" fmla="*/ 132 h 88"/>
                      <a:gd name="T68" fmla="*/ 226 w 359"/>
                      <a:gd name="T69" fmla="*/ 145 h 88"/>
                      <a:gd name="T70" fmla="*/ 160 w 359"/>
                      <a:gd name="T71" fmla="*/ 152 h 88"/>
                      <a:gd name="T72" fmla="*/ 212 w 359"/>
                      <a:gd name="T73" fmla="*/ 172 h 88"/>
                      <a:gd name="T74" fmla="*/ 146 w 359"/>
                      <a:gd name="T75" fmla="*/ 176 h 88"/>
                      <a:gd name="T76" fmla="*/ 73 w 359"/>
                      <a:gd name="T77" fmla="*/ 174 h 88"/>
                      <a:gd name="T78" fmla="*/ 0 w 359"/>
                      <a:gd name="T79" fmla="*/ 174 h 88"/>
                      <a:gd name="T80" fmla="*/ 51 w 359"/>
                      <a:gd name="T81" fmla="*/ 155 h 88"/>
                      <a:gd name="T82" fmla="*/ 39 w 359"/>
                      <a:gd name="T83" fmla="*/ 137 h 88"/>
                      <a:gd name="T84" fmla="*/ 117 w 359"/>
                      <a:gd name="T85" fmla="*/ 148 h 88"/>
                      <a:gd name="T86" fmla="*/ 117 w 359"/>
                      <a:gd name="T87" fmla="*/ 145 h 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9"/>
                      <a:gd name="T133" fmla="*/ 0 h 88"/>
                      <a:gd name="T134" fmla="*/ 359 w 359"/>
                      <a:gd name="T135" fmla="*/ 88 h 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9" h="88">
                        <a:moveTo>
                          <a:pt x="72" y="73"/>
                        </a:moveTo>
                        <a:lnTo>
                          <a:pt x="58" y="66"/>
                        </a:lnTo>
                        <a:lnTo>
                          <a:pt x="71" y="63"/>
                        </a:lnTo>
                        <a:lnTo>
                          <a:pt x="46" y="59"/>
                        </a:lnTo>
                        <a:lnTo>
                          <a:pt x="107" y="52"/>
                        </a:lnTo>
                        <a:lnTo>
                          <a:pt x="80" y="35"/>
                        </a:lnTo>
                        <a:lnTo>
                          <a:pt x="117" y="34"/>
                        </a:lnTo>
                        <a:lnTo>
                          <a:pt x="132" y="38"/>
                        </a:lnTo>
                        <a:lnTo>
                          <a:pt x="124" y="31"/>
                        </a:lnTo>
                        <a:lnTo>
                          <a:pt x="179" y="25"/>
                        </a:lnTo>
                        <a:lnTo>
                          <a:pt x="209" y="19"/>
                        </a:lnTo>
                        <a:lnTo>
                          <a:pt x="149" y="23"/>
                        </a:lnTo>
                        <a:lnTo>
                          <a:pt x="90" y="28"/>
                        </a:lnTo>
                        <a:lnTo>
                          <a:pt x="140" y="21"/>
                        </a:lnTo>
                        <a:lnTo>
                          <a:pt x="79" y="29"/>
                        </a:lnTo>
                        <a:lnTo>
                          <a:pt x="119" y="20"/>
                        </a:lnTo>
                        <a:lnTo>
                          <a:pt x="58" y="21"/>
                        </a:lnTo>
                        <a:lnTo>
                          <a:pt x="50" y="16"/>
                        </a:lnTo>
                        <a:lnTo>
                          <a:pt x="111" y="9"/>
                        </a:lnTo>
                        <a:lnTo>
                          <a:pt x="186" y="14"/>
                        </a:lnTo>
                        <a:lnTo>
                          <a:pt x="178" y="1"/>
                        </a:lnTo>
                        <a:lnTo>
                          <a:pt x="240" y="3"/>
                        </a:lnTo>
                        <a:lnTo>
                          <a:pt x="227" y="0"/>
                        </a:lnTo>
                        <a:lnTo>
                          <a:pt x="309" y="3"/>
                        </a:lnTo>
                        <a:lnTo>
                          <a:pt x="359" y="5"/>
                        </a:lnTo>
                        <a:lnTo>
                          <a:pt x="355" y="12"/>
                        </a:lnTo>
                        <a:lnTo>
                          <a:pt x="332" y="18"/>
                        </a:lnTo>
                        <a:lnTo>
                          <a:pt x="287" y="29"/>
                        </a:lnTo>
                        <a:lnTo>
                          <a:pt x="224" y="41"/>
                        </a:lnTo>
                        <a:lnTo>
                          <a:pt x="169" y="45"/>
                        </a:lnTo>
                        <a:lnTo>
                          <a:pt x="202" y="50"/>
                        </a:lnTo>
                        <a:lnTo>
                          <a:pt x="158" y="53"/>
                        </a:lnTo>
                        <a:lnTo>
                          <a:pt x="194" y="56"/>
                        </a:lnTo>
                        <a:lnTo>
                          <a:pt x="143" y="66"/>
                        </a:lnTo>
                        <a:lnTo>
                          <a:pt x="139" y="73"/>
                        </a:lnTo>
                        <a:lnTo>
                          <a:pt x="98" y="76"/>
                        </a:lnTo>
                        <a:lnTo>
                          <a:pt x="130" y="86"/>
                        </a:lnTo>
                        <a:lnTo>
                          <a:pt x="90" y="88"/>
                        </a:lnTo>
                        <a:lnTo>
                          <a:pt x="44" y="87"/>
                        </a:lnTo>
                        <a:lnTo>
                          <a:pt x="0" y="87"/>
                        </a:lnTo>
                        <a:lnTo>
                          <a:pt x="31" y="78"/>
                        </a:lnTo>
                        <a:lnTo>
                          <a:pt x="24" y="69"/>
                        </a:lnTo>
                        <a:lnTo>
                          <a:pt x="72" y="74"/>
                        </a:lnTo>
                        <a:lnTo>
                          <a:pt x="72" y="7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7" name="Freeform 249"/>
                  <p:cNvSpPr>
                    <a:spLocks noChangeAspect="1"/>
                  </p:cNvSpPr>
                  <p:nvPr/>
                </p:nvSpPr>
                <p:spPr bwMode="auto">
                  <a:xfrm>
                    <a:off x="932" y="1081"/>
                    <a:ext cx="241" cy="93"/>
                  </a:xfrm>
                  <a:custGeom>
                    <a:avLst/>
                    <a:gdLst>
                      <a:gd name="T0" fmla="*/ 455 w 185"/>
                      <a:gd name="T1" fmla="*/ 263 h 70"/>
                      <a:gd name="T2" fmla="*/ 431 w 185"/>
                      <a:gd name="T3" fmla="*/ 240 h 70"/>
                      <a:gd name="T4" fmla="*/ 417 w 185"/>
                      <a:gd name="T5" fmla="*/ 236 h 70"/>
                      <a:gd name="T6" fmla="*/ 343 w 185"/>
                      <a:gd name="T7" fmla="*/ 263 h 70"/>
                      <a:gd name="T8" fmla="*/ 220 w 185"/>
                      <a:gd name="T9" fmla="*/ 274 h 70"/>
                      <a:gd name="T10" fmla="*/ 103 w 185"/>
                      <a:gd name="T11" fmla="*/ 291 h 70"/>
                      <a:gd name="T12" fmla="*/ 111 w 185"/>
                      <a:gd name="T13" fmla="*/ 256 h 70"/>
                      <a:gd name="T14" fmla="*/ 0 w 185"/>
                      <a:gd name="T15" fmla="*/ 226 h 70"/>
                      <a:gd name="T16" fmla="*/ 27 w 185"/>
                      <a:gd name="T17" fmla="*/ 190 h 70"/>
                      <a:gd name="T18" fmla="*/ 146 w 185"/>
                      <a:gd name="T19" fmla="*/ 187 h 70"/>
                      <a:gd name="T20" fmla="*/ 270 w 185"/>
                      <a:gd name="T21" fmla="*/ 178 h 70"/>
                      <a:gd name="T22" fmla="*/ 159 w 185"/>
                      <a:gd name="T23" fmla="*/ 162 h 70"/>
                      <a:gd name="T24" fmla="*/ 35 w 185"/>
                      <a:gd name="T25" fmla="*/ 151 h 70"/>
                      <a:gd name="T26" fmla="*/ 27 w 185"/>
                      <a:gd name="T27" fmla="*/ 136 h 70"/>
                      <a:gd name="T28" fmla="*/ 175 w 185"/>
                      <a:gd name="T29" fmla="*/ 109 h 70"/>
                      <a:gd name="T30" fmla="*/ 60 w 185"/>
                      <a:gd name="T31" fmla="*/ 113 h 70"/>
                      <a:gd name="T32" fmla="*/ 95 w 185"/>
                      <a:gd name="T33" fmla="*/ 102 h 70"/>
                      <a:gd name="T34" fmla="*/ 39 w 185"/>
                      <a:gd name="T35" fmla="*/ 101 h 70"/>
                      <a:gd name="T36" fmla="*/ 116 w 185"/>
                      <a:gd name="T37" fmla="*/ 64 h 70"/>
                      <a:gd name="T38" fmla="*/ 112 w 185"/>
                      <a:gd name="T39" fmla="*/ 54 h 70"/>
                      <a:gd name="T40" fmla="*/ 219 w 185"/>
                      <a:gd name="T41" fmla="*/ 27 h 70"/>
                      <a:gd name="T42" fmla="*/ 324 w 185"/>
                      <a:gd name="T43" fmla="*/ 0 h 70"/>
                      <a:gd name="T44" fmla="*/ 335 w 185"/>
                      <a:gd name="T45" fmla="*/ 12 h 70"/>
                      <a:gd name="T46" fmla="*/ 284 w 185"/>
                      <a:gd name="T47" fmla="*/ 48 h 70"/>
                      <a:gd name="T48" fmla="*/ 324 w 185"/>
                      <a:gd name="T49" fmla="*/ 37 h 70"/>
                      <a:gd name="T50" fmla="*/ 370 w 185"/>
                      <a:gd name="T51" fmla="*/ 21 h 70"/>
                      <a:gd name="T52" fmla="*/ 408 w 185"/>
                      <a:gd name="T53" fmla="*/ 49 h 70"/>
                      <a:gd name="T54" fmla="*/ 380 w 185"/>
                      <a:gd name="T55" fmla="*/ 64 h 70"/>
                      <a:gd name="T56" fmla="*/ 397 w 185"/>
                      <a:gd name="T57" fmla="*/ 58 h 70"/>
                      <a:gd name="T58" fmla="*/ 455 w 185"/>
                      <a:gd name="T59" fmla="*/ 54 h 70"/>
                      <a:gd name="T60" fmla="*/ 460 w 185"/>
                      <a:gd name="T61" fmla="*/ 41 h 70"/>
                      <a:gd name="T62" fmla="*/ 466 w 185"/>
                      <a:gd name="T63" fmla="*/ 21 h 70"/>
                      <a:gd name="T64" fmla="*/ 512 w 185"/>
                      <a:gd name="T65" fmla="*/ 49 h 70"/>
                      <a:gd name="T66" fmla="*/ 487 w 185"/>
                      <a:gd name="T67" fmla="*/ 102 h 70"/>
                      <a:gd name="T68" fmla="*/ 533 w 185"/>
                      <a:gd name="T69" fmla="*/ 85 h 70"/>
                      <a:gd name="T70" fmla="*/ 571 w 185"/>
                      <a:gd name="T71" fmla="*/ 9 h 70"/>
                      <a:gd name="T72" fmla="*/ 634 w 185"/>
                      <a:gd name="T73" fmla="*/ 9 h 70"/>
                      <a:gd name="T74" fmla="*/ 655 w 185"/>
                      <a:gd name="T75" fmla="*/ 49 h 70"/>
                      <a:gd name="T76" fmla="*/ 607 w 185"/>
                      <a:gd name="T77" fmla="*/ 124 h 70"/>
                      <a:gd name="T78" fmla="*/ 611 w 185"/>
                      <a:gd name="T79" fmla="*/ 165 h 70"/>
                      <a:gd name="T80" fmla="*/ 628 w 185"/>
                      <a:gd name="T81" fmla="*/ 165 h 70"/>
                      <a:gd name="T82" fmla="*/ 694 w 185"/>
                      <a:gd name="T83" fmla="*/ 190 h 70"/>
                      <a:gd name="T84" fmla="*/ 684 w 185"/>
                      <a:gd name="T85" fmla="*/ 201 h 70"/>
                      <a:gd name="T86" fmla="*/ 657 w 185"/>
                      <a:gd name="T87" fmla="*/ 215 h 70"/>
                      <a:gd name="T88" fmla="*/ 666 w 185"/>
                      <a:gd name="T89" fmla="*/ 201 h 70"/>
                      <a:gd name="T90" fmla="*/ 629 w 185"/>
                      <a:gd name="T91" fmla="*/ 211 h 70"/>
                      <a:gd name="T92" fmla="*/ 616 w 185"/>
                      <a:gd name="T93" fmla="*/ 211 h 70"/>
                      <a:gd name="T94" fmla="*/ 590 w 185"/>
                      <a:gd name="T95" fmla="*/ 227 h 70"/>
                      <a:gd name="T96" fmla="*/ 571 w 185"/>
                      <a:gd name="T97" fmla="*/ 227 h 70"/>
                      <a:gd name="T98" fmla="*/ 550 w 185"/>
                      <a:gd name="T99" fmla="*/ 252 h 70"/>
                      <a:gd name="T100" fmla="*/ 616 w 185"/>
                      <a:gd name="T101" fmla="*/ 230 h 70"/>
                      <a:gd name="T102" fmla="*/ 611 w 185"/>
                      <a:gd name="T103" fmla="*/ 243 h 70"/>
                      <a:gd name="T104" fmla="*/ 590 w 185"/>
                      <a:gd name="T105" fmla="*/ 263 h 70"/>
                      <a:gd name="T106" fmla="*/ 455 w 185"/>
                      <a:gd name="T107" fmla="*/ 263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70"/>
                      <a:gd name="T164" fmla="*/ 185 w 185"/>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70">
                        <a:moveTo>
                          <a:pt x="121" y="63"/>
                        </a:moveTo>
                        <a:lnTo>
                          <a:pt x="115" y="58"/>
                        </a:lnTo>
                        <a:lnTo>
                          <a:pt x="111" y="57"/>
                        </a:lnTo>
                        <a:lnTo>
                          <a:pt x="91" y="63"/>
                        </a:lnTo>
                        <a:lnTo>
                          <a:pt x="59" y="66"/>
                        </a:lnTo>
                        <a:lnTo>
                          <a:pt x="28" y="70"/>
                        </a:lnTo>
                        <a:lnTo>
                          <a:pt x="29" y="62"/>
                        </a:lnTo>
                        <a:lnTo>
                          <a:pt x="0" y="54"/>
                        </a:lnTo>
                        <a:lnTo>
                          <a:pt x="7" y="46"/>
                        </a:lnTo>
                        <a:lnTo>
                          <a:pt x="39" y="45"/>
                        </a:lnTo>
                        <a:lnTo>
                          <a:pt x="72" y="43"/>
                        </a:lnTo>
                        <a:lnTo>
                          <a:pt x="42" y="39"/>
                        </a:lnTo>
                        <a:lnTo>
                          <a:pt x="9" y="37"/>
                        </a:lnTo>
                        <a:lnTo>
                          <a:pt x="7" y="33"/>
                        </a:lnTo>
                        <a:lnTo>
                          <a:pt x="47" y="26"/>
                        </a:lnTo>
                        <a:lnTo>
                          <a:pt x="16" y="27"/>
                        </a:lnTo>
                        <a:lnTo>
                          <a:pt x="25" y="25"/>
                        </a:lnTo>
                        <a:lnTo>
                          <a:pt x="11" y="24"/>
                        </a:lnTo>
                        <a:lnTo>
                          <a:pt x="31" y="15"/>
                        </a:lnTo>
                        <a:lnTo>
                          <a:pt x="30" y="13"/>
                        </a:lnTo>
                        <a:lnTo>
                          <a:pt x="58" y="6"/>
                        </a:lnTo>
                        <a:lnTo>
                          <a:pt x="87" y="0"/>
                        </a:lnTo>
                        <a:lnTo>
                          <a:pt x="89" y="3"/>
                        </a:lnTo>
                        <a:lnTo>
                          <a:pt x="75" y="11"/>
                        </a:lnTo>
                        <a:lnTo>
                          <a:pt x="87" y="9"/>
                        </a:lnTo>
                        <a:lnTo>
                          <a:pt x="98" y="5"/>
                        </a:lnTo>
                        <a:lnTo>
                          <a:pt x="108" y="12"/>
                        </a:lnTo>
                        <a:lnTo>
                          <a:pt x="101" y="15"/>
                        </a:lnTo>
                        <a:lnTo>
                          <a:pt x="106" y="14"/>
                        </a:lnTo>
                        <a:lnTo>
                          <a:pt x="121" y="13"/>
                        </a:lnTo>
                        <a:lnTo>
                          <a:pt x="123" y="10"/>
                        </a:lnTo>
                        <a:lnTo>
                          <a:pt x="124" y="5"/>
                        </a:lnTo>
                        <a:lnTo>
                          <a:pt x="137" y="12"/>
                        </a:lnTo>
                        <a:lnTo>
                          <a:pt x="130" y="25"/>
                        </a:lnTo>
                        <a:lnTo>
                          <a:pt x="142" y="20"/>
                        </a:lnTo>
                        <a:lnTo>
                          <a:pt x="152" y="2"/>
                        </a:lnTo>
                        <a:lnTo>
                          <a:pt x="169" y="2"/>
                        </a:lnTo>
                        <a:lnTo>
                          <a:pt x="174" y="12"/>
                        </a:lnTo>
                        <a:lnTo>
                          <a:pt x="162" y="30"/>
                        </a:lnTo>
                        <a:lnTo>
                          <a:pt x="163" y="40"/>
                        </a:lnTo>
                        <a:lnTo>
                          <a:pt x="167" y="40"/>
                        </a:lnTo>
                        <a:lnTo>
                          <a:pt x="185" y="46"/>
                        </a:lnTo>
                        <a:lnTo>
                          <a:pt x="182" y="49"/>
                        </a:lnTo>
                        <a:lnTo>
                          <a:pt x="175" y="52"/>
                        </a:lnTo>
                        <a:lnTo>
                          <a:pt x="177" y="49"/>
                        </a:lnTo>
                        <a:lnTo>
                          <a:pt x="168" y="51"/>
                        </a:lnTo>
                        <a:lnTo>
                          <a:pt x="164" y="51"/>
                        </a:lnTo>
                        <a:lnTo>
                          <a:pt x="157" y="55"/>
                        </a:lnTo>
                        <a:lnTo>
                          <a:pt x="152" y="55"/>
                        </a:lnTo>
                        <a:lnTo>
                          <a:pt x="147" y="61"/>
                        </a:lnTo>
                        <a:lnTo>
                          <a:pt x="164" y="56"/>
                        </a:lnTo>
                        <a:lnTo>
                          <a:pt x="163" y="59"/>
                        </a:lnTo>
                        <a:lnTo>
                          <a:pt x="157" y="63"/>
                        </a:lnTo>
                        <a:lnTo>
                          <a:pt x="121" y="6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8" name="Freeform 250"/>
                  <p:cNvSpPr>
                    <a:spLocks noChangeAspect="1"/>
                  </p:cNvSpPr>
                  <p:nvPr/>
                </p:nvSpPr>
                <p:spPr bwMode="auto">
                  <a:xfrm>
                    <a:off x="864" y="1062"/>
                    <a:ext cx="174" cy="63"/>
                  </a:xfrm>
                  <a:custGeom>
                    <a:avLst/>
                    <a:gdLst>
                      <a:gd name="T0" fmla="*/ 221 w 134"/>
                      <a:gd name="T1" fmla="*/ 141 h 47"/>
                      <a:gd name="T2" fmla="*/ 148 w 134"/>
                      <a:gd name="T3" fmla="*/ 189 h 47"/>
                      <a:gd name="T4" fmla="*/ 35 w 134"/>
                      <a:gd name="T5" fmla="*/ 202 h 47"/>
                      <a:gd name="T6" fmla="*/ 17 w 134"/>
                      <a:gd name="T7" fmla="*/ 162 h 47"/>
                      <a:gd name="T8" fmla="*/ 0 w 134"/>
                      <a:gd name="T9" fmla="*/ 142 h 47"/>
                      <a:gd name="T10" fmla="*/ 71 w 134"/>
                      <a:gd name="T11" fmla="*/ 105 h 47"/>
                      <a:gd name="T12" fmla="*/ 92 w 134"/>
                      <a:gd name="T13" fmla="*/ 83 h 47"/>
                      <a:gd name="T14" fmla="*/ 182 w 134"/>
                      <a:gd name="T15" fmla="*/ 38 h 47"/>
                      <a:gd name="T16" fmla="*/ 177 w 134"/>
                      <a:gd name="T17" fmla="*/ 9 h 47"/>
                      <a:gd name="T18" fmla="*/ 332 w 134"/>
                      <a:gd name="T19" fmla="*/ 0 h 47"/>
                      <a:gd name="T20" fmla="*/ 367 w 134"/>
                      <a:gd name="T21" fmla="*/ 12 h 47"/>
                      <a:gd name="T22" fmla="*/ 380 w 134"/>
                      <a:gd name="T23" fmla="*/ 21 h 47"/>
                      <a:gd name="T24" fmla="*/ 457 w 134"/>
                      <a:gd name="T25" fmla="*/ 12 h 47"/>
                      <a:gd name="T26" fmla="*/ 493 w 134"/>
                      <a:gd name="T27" fmla="*/ 62 h 47"/>
                      <a:gd name="T28" fmla="*/ 383 w 134"/>
                      <a:gd name="T29" fmla="*/ 91 h 47"/>
                      <a:gd name="T30" fmla="*/ 273 w 134"/>
                      <a:gd name="T31" fmla="*/ 122 h 47"/>
                      <a:gd name="T32" fmla="*/ 221 w 134"/>
                      <a:gd name="T33" fmla="*/ 14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47"/>
                      <a:gd name="T53" fmla="*/ 134 w 13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47">
                        <a:moveTo>
                          <a:pt x="60" y="32"/>
                        </a:moveTo>
                        <a:lnTo>
                          <a:pt x="40" y="43"/>
                        </a:lnTo>
                        <a:lnTo>
                          <a:pt x="9" y="47"/>
                        </a:lnTo>
                        <a:lnTo>
                          <a:pt x="5" y="37"/>
                        </a:lnTo>
                        <a:lnTo>
                          <a:pt x="0" y="33"/>
                        </a:lnTo>
                        <a:lnTo>
                          <a:pt x="19" y="24"/>
                        </a:lnTo>
                        <a:lnTo>
                          <a:pt x="25" y="19"/>
                        </a:lnTo>
                        <a:lnTo>
                          <a:pt x="49" y="9"/>
                        </a:lnTo>
                        <a:lnTo>
                          <a:pt x="48" y="2"/>
                        </a:lnTo>
                        <a:lnTo>
                          <a:pt x="90" y="0"/>
                        </a:lnTo>
                        <a:lnTo>
                          <a:pt x="99" y="3"/>
                        </a:lnTo>
                        <a:lnTo>
                          <a:pt x="103" y="5"/>
                        </a:lnTo>
                        <a:lnTo>
                          <a:pt x="124" y="3"/>
                        </a:lnTo>
                        <a:lnTo>
                          <a:pt x="134" y="14"/>
                        </a:lnTo>
                        <a:lnTo>
                          <a:pt x="104" y="21"/>
                        </a:lnTo>
                        <a:lnTo>
                          <a:pt x="74" y="28"/>
                        </a:lnTo>
                        <a:lnTo>
                          <a:pt x="60" y="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9" name="Freeform 251"/>
                  <p:cNvSpPr>
                    <a:spLocks noChangeAspect="1"/>
                  </p:cNvSpPr>
                  <p:nvPr/>
                </p:nvSpPr>
                <p:spPr bwMode="auto">
                  <a:xfrm>
                    <a:off x="1382" y="1022"/>
                    <a:ext cx="177" cy="34"/>
                  </a:xfrm>
                  <a:custGeom>
                    <a:avLst/>
                    <a:gdLst>
                      <a:gd name="T0" fmla="*/ 80 w 161"/>
                      <a:gd name="T1" fmla="*/ 26 h 31"/>
                      <a:gd name="T2" fmla="*/ 48 w 161"/>
                      <a:gd name="T3" fmla="*/ 13 h 31"/>
                      <a:gd name="T4" fmla="*/ 27 w 161"/>
                      <a:gd name="T5" fmla="*/ 0 h 31"/>
                      <a:gd name="T6" fmla="*/ 11 w 161"/>
                      <a:gd name="T7" fmla="*/ 29 h 31"/>
                      <a:gd name="T8" fmla="*/ 0 w 161"/>
                      <a:gd name="T9" fmla="*/ 49 h 31"/>
                      <a:gd name="T10" fmla="*/ 63 w 161"/>
                      <a:gd name="T11" fmla="*/ 49 h 31"/>
                      <a:gd name="T12" fmla="*/ 123 w 161"/>
                      <a:gd name="T13" fmla="*/ 47 h 31"/>
                      <a:gd name="T14" fmla="*/ 187 w 161"/>
                      <a:gd name="T15" fmla="*/ 47 h 31"/>
                      <a:gd name="T16" fmla="*/ 252 w 161"/>
                      <a:gd name="T17" fmla="*/ 46 h 31"/>
                      <a:gd name="T18" fmla="*/ 258 w 161"/>
                      <a:gd name="T19" fmla="*/ 33 h 31"/>
                      <a:gd name="T20" fmla="*/ 209 w 161"/>
                      <a:gd name="T21" fmla="*/ 24 h 31"/>
                      <a:gd name="T22" fmla="*/ 145 w 161"/>
                      <a:gd name="T23" fmla="*/ 24 h 31"/>
                      <a:gd name="T24" fmla="*/ 80 w 161"/>
                      <a:gd name="T25" fmla="*/ 2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31"/>
                      <a:gd name="T41" fmla="*/ 161 w 16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31">
                        <a:moveTo>
                          <a:pt x="50" y="16"/>
                        </a:moveTo>
                        <a:lnTo>
                          <a:pt x="30" y="8"/>
                        </a:lnTo>
                        <a:lnTo>
                          <a:pt x="17" y="0"/>
                        </a:lnTo>
                        <a:lnTo>
                          <a:pt x="6" y="18"/>
                        </a:lnTo>
                        <a:lnTo>
                          <a:pt x="0" y="31"/>
                        </a:lnTo>
                        <a:lnTo>
                          <a:pt x="39" y="31"/>
                        </a:lnTo>
                        <a:lnTo>
                          <a:pt x="77" y="30"/>
                        </a:lnTo>
                        <a:lnTo>
                          <a:pt x="116" y="30"/>
                        </a:lnTo>
                        <a:lnTo>
                          <a:pt x="156" y="29"/>
                        </a:lnTo>
                        <a:lnTo>
                          <a:pt x="161" y="21"/>
                        </a:lnTo>
                        <a:lnTo>
                          <a:pt x="130" y="15"/>
                        </a:lnTo>
                        <a:lnTo>
                          <a:pt x="90" y="15"/>
                        </a:lnTo>
                        <a:lnTo>
                          <a:pt x="50" y="1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0" name="Freeform 252"/>
                  <p:cNvSpPr>
                    <a:spLocks noChangeAspect="1"/>
                  </p:cNvSpPr>
                  <p:nvPr/>
                </p:nvSpPr>
                <p:spPr bwMode="auto">
                  <a:xfrm>
                    <a:off x="1423" y="953"/>
                    <a:ext cx="133" cy="46"/>
                  </a:xfrm>
                  <a:custGeom>
                    <a:avLst/>
                    <a:gdLst>
                      <a:gd name="T0" fmla="*/ 87 w 101"/>
                      <a:gd name="T1" fmla="*/ 37 h 35"/>
                      <a:gd name="T2" fmla="*/ 55 w 101"/>
                      <a:gd name="T3" fmla="*/ 21 h 35"/>
                      <a:gd name="T4" fmla="*/ 187 w 101"/>
                      <a:gd name="T5" fmla="*/ 0 h 35"/>
                      <a:gd name="T6" fmla="*/ 359 w 101"/>
                      <a:gd name="T7" fmla="*/ 28 h 35"/>
                      <a:gd name="T8" fmla="*/ 316 w 101"/>
                      <a:gd name="T9" fmla="*/ 66 h 35"/>
                      <a:gd name="T10" fmla="*/ 399 w 101"/>
                      <a:gd name="T11" fmla="*/ 78 h 35"/>
                      <a:gd name="T12" fmla="*/ 253 w 101"/>
                      <a:gd name="T13" fmla="*/ 103 h 35"/>
                      <a:gd name="T14" fmla="*/ 190 w 101"/>
                      <a:gd name="T15" fmla="*/ 135 h 35"/>
                      <a:gd name="T16" fmla="*/ 165 w 101"/>
                      <a:gd name="T17" fmla="*/ 110 h 35"/>
                      <a:gd name="T18" fmla="*/ 161 w 101"/>
                      <a:gd name="T19" fmla="*/ 137 h 35"/>
                      <a:gd name="T20" fmla="*/ 28 w 101"/>
                      <a:gd name="T21" fmla="*/ 95 h 35"/>
                      <a:gd name="T22" fmla="*/ 190 w 101"/>
                      <a:gd name="T23" fmla="*/ 84 h 35"/>
                      <a:gd name="T24" fmla="*/ 0 w 101"/>
                      <a:gd name="T25" fmla="*/ 64 h 35"/>
                      <a:gd name="T26" fmla="*/ 87 w 101"/>
                      <a:gd name="T27" fmla="*/ 37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35"/>
                      <a:gd name="T44" fmla="*/ 101 w 101"/>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35">
                        <a:moveTo>
                          <a:pt x="22" y="9"/>
                        </a:moveTo>
                        <a:lnTo>
                          <a:pt x="14" y="5"/>
                        </a:lnTo>
                        <a:lnTo>
                          <a:pt x="47" y="0"/>
                        </a:lnTo>
                        <a:lnTo>
                          <a:pt x="90" y="7"/>
                        </a:lnTo>
                        <a:lnTo>
                          <a:pt x="80" y="17"/>
                        </a:lnTo>
                        <a:lnTo>
                          <a:pt x="101" y="20"/>
                        </a:lnTo>
                        <a:lnTo>
                          <a:pt x="64" y="26"/>
                        </a:lnTo>
                        <a:lnTo>
                          <a:pt x="48" y="34"/>
                        </a:lnTo>
                        <a:lnTo>
                          <a:pt x="42" y="28"/>
                        </a:lnTo>
                        <a:lnTo>
                          <a:pt x="41" y="35"/>
                        </a:lnTo>
                        <a:lnTo>
                          <a:pt x="7" y="24"/>
                        </a:lnTo>
                        <a:lnTo>
                          <a:pt x="48" y="21"/>
                        </a:lnTo>
                        <a:lnTo>
                          <a:pt x="0" y="16"/>
                        </a:lnTo>
                        <a:lnTo>
                          <a:pt x="22" y="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1" name="Freeform 253"/>
                  <p:cNvSpPr>
                    <a:spLocks noChangeAspect="1"/>
                  </p:cNvSpPr>
                  <p:nvPr/>
                </p:nvSpPr>
                <p:spPr bwMode="auto">
                  <a:xfrm>
                    <a:off x="1074" y="1022"/>
                    <a:ext cx="146" cy="42"/>
                  </a:xfrm>
                  <a:custGeom>
                    <a:avLst/>
                    <a:gdLst>
                      <a:gd name="T0" fmla="*/ 25 w 132"/>
                      <a:gd name="T1" fmla="*/ 69 h 37"/>
                      <a:gd name="T2" fmla="*/ 0 w 132"/>
                      <a:gd name="T3" fmla="*/ 60 h 37"/>
                      <a:gd name="T4" fmla="*/ 84 w 132"/>
                      <a:gd name="T5" fmla="*/ 44 h 37"/>
                      <a:gd name="T6" fmla="*/ 19 w 132"/>
                      <a:gd name="T7" fmla="*/ 41 h 37"/>
                      <a:gd name="T8" fmla="*/ 17 w 132"/>
                      <a:gd name="T9" fmla="*/ 32 h 37"/>
                      <a:gd name="T10" fmla="*/ 30 w 132"/>
                      <a:gd name="T11" fmla="*/ 26 h 37"/>
                      <a:gd name="T12" fmla="*/ 13 w 132"/>
                      <a:gd name="T13" fmla="*/ 18 h 37"/>
                      <a:gd name="T14" fmla="*/ 87 w 132"/>
                      <a:gd name="T15" fmla="*/ 23 h 37"/>
                      <a:gd name="T16" fmla="*/ 139 w 132"/>
                      <a:gd name="T17" fmla="*/ 39 h 37"/>
                      <a:gd name="T18" fmla="*/ 140 w 132"/>
                      <a:gd name="T19" fmla="*/ 11 h 37"/>
                      <a:gd name="T20" fmla="*/ 187 w 132"/>
                      <a:gd name="T21" fmla="*/ 0 h 37"/>
                      <a:gd name="T22" fmla="*/ 168 w 132"/>
                      <a:gd name="T23" fmla="*/ 28 h 37"/>
                      <a:gd name="T24" fmla="*/ 218 w 132"/>
                      <a:gd name="T25" fmla="*/ 28 h 37"/>
                      <a:gd name="T26" fmla="*/ 177 w 132"/>
                      <a:gd name="T27" fmla="*/ 47 h 37"/>
                      <a:gd name="T28" fmla="*/ 145 w 132"/>
                      <a:gd name="T29" fmla="*/ 47 h 37"/>
                      <a:gd name="T30" fmla="*/ 87 w 132"/>
                      <a:gd name="T31" fmla="*/ 58 h 37"/>
                      <a:gd name="T32" fmla="*/ 25 w 132"/>
                      <a:gd name="T33" fmla="*/ 69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37"/>
                      <a:gd name="T53" fmla="*/ 132 w 132"/>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37">
                        <a:moveTo>
                          <a:pt x="15" y="37"/>
                        </a:moveTo>
                        <a:lnTo>
                          <a:pt x="0" y="32"/>
                        </a:lnTo>
                        <a:lnTo>
                          <a:pt x="51" y="23"/>
                        </a:lnTo>
                        <a:lnTo>
                          <a:pt x="12" y="22"/>
                        </a:lnTo>
                        <a:lnTo>
                          <a:pt x="11" y="17"/>
                        </a:lnTo>
                        <a:lnTo>
                          <a:pt x="18" y="14"/>
                        </a:lnTo>
                        <a:lnTo>
                          <a:pt x="8" y="10"/>
                        </a:lnTo>
                        <a:lnTo>
                          <a:pt x="52" y="12"/>
                        </a:lnTo>
                        <a:lnTo>
                          <a:pt x="84" y="20"/>
                        </a:lnTo>
                        <a:lnTo>
                          <a:pt x="85" y="6"/>
                        </a:lnTo>
                        <a:lnTo>
                          <a:pt x="113" y="0"/>
                        </a:lnTo>
                        <a:lnTo>
                          <a:pt x="101" y="15"/>
                        </a:lnTo>
                        <a:lnTo>
                          <a:pt x="132" y="15"/>
                        </a:lnTo>
                        <a:lnTo>
                          <a:pt x="107" y="25"/>
                        </a:lnTo>
                        <a:lnTo>
                          <a:pt x="88" y="25"/>
                        </a:lnTo>
                        <a:lnTo>
                          <a:pt x="52" y="31"/>
                        </a:lnTo>
                        <a:lnTo>
                          <a:pt x="15" y="3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2" name="Freeform 254"/>
                  <p:cNvSpPr>
                    <a:spLocks noChangeAspect="1"/>
                  </p:cNvSpPr>
                  <p:nvPr/>
                </p:nvSpPr>
                <p:spPr bwMode="auto">
                  <a:xfrm>
                    <a:off x="1278" y="1227"/>
                    <a:ext cx="110" cy="56"/>
                  </a:xfrm>
                  <a:custGeom>
                    <a:avLst/>
                    <a:gdLst>
                      <a:gd name="T0" fmla="*/ 227 w 84"/>
                      <a:gd name="T1" fmla="*/ 122 h 43"/>
                      <a:gd name="T2" fmla="*/ 198 w 84"/>
                      <a:gd name="T3" fmla="*/ 108 h 43"/>
                      <a:gd name="T4" fmla="*/ 200 w 84"/>
                      <a:gd name="T5" fmla="*/ 102 h 43"/>
                      <a:gd name="T6" fmla="*/ 177 w 84"/>
                      <a:gd name="T7" fmla="*/ 112 h 43"/>
                      <a:gd name="T8" fmla="*/ 71 w 84"/>
                      <a:gd name="T9" fmla="*/ 161 h 43"/>
                      <a:gd name="T10" fmla="*/ 65 w 84"/>
                      <a:gd name="T11" fmla="*/ 124 h 43"/>
                      <a:gd name="T12" fmla="*/ 0 w 84"/>
                      <a:gd name="T13" fmla="*/ 125 h 43"/>
                      <a:gd name="T14" fmla="*/ 65 w 84"/>
                      <a:gd name="T15" fmla="*/ 96 h 43"/>
                      <a:gd name="T16" fmla="*/ 111 w 84"/>
                      <a:gd name="T17" fmla="*/ 49 h 43"/>
                      <a:gd name="T18" fmla="*/ 151 w 84"/>
                      <a:gd name="T19" fmla="*/ 0 h 43"/>
                      <a:gd name="T20" fmla="*/ 177 w 84"/>
                      <a:gd name="T21" fmla="*/ 16 h 43"/>
                      <a:gd name="T22" fmla="*/ 173 w 84"/>
                      <a:gd name="T23" fmla="*/ 38 h 43"/>
                      <a:gd name="T24" fmla="*/ 198 w 84"/>
                      <a:gd name="T25" fmla="*/ 29 h 43"/>
                      <a:gd name="T26" fmla="*/ 283 w 84"/>
                      <a:gd name="T27" fmla="*/ 83 h 43"/>
                      <a:gd name="T28" fmla="*/ 249 w 84"/>
                      <a:gd name="T29" fmla="*/ 108 h 43"/>
                      <a:gd name="T30" fmla="*/ 314 w 84"/>
                      <a:gd name="T31" fmla="*/ 108 h 43"/>
                      <a:gd name="T32" fmla="*/ 323 w 84"/>
                      <a:gd name="T33" fmla="*/ 124 h 43"/>
                      <a:gd name="T34" fmla="*/ 266 w 84"/>
                      <a:gd name="T35" fmla="*/ 141 h 43"/>
                      <a:gd name="T36" fmla="*/ 227 w 84"/>
                      <a:gd name="T37" fmla="*/ 122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43"/>
                      <a:gd name="T59" fmla="*/ 84 w 8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43">
                        <a:moveTo>
                          <a:pt x="59" y="32"/>
                        </a:moveTo>
                        <a:lnTo>
                          <a:pt x="51" y="29"/>
                        </a:lnTo>
                        <a:lnTo>
                          <a:pt x="52" y="27"/>
                        </a:lnTo>
                        <a:lnTo>
                          <a:pt x="46" y="30"/>
                        </a:lnTo>
                        <a:lnTo>
                          <a:pt x="18" y="43"/>
                        </a:lnTo>
                        <a:lnTo>
                          <a:pt x="17" y="33"/>
                        </a:lnTo>
                        <a:lnTo>
                          <a:pt x="0" y="34"/>
                        </a:lnTo>
                        <a:lnTo>
                          <a:pt x="17" y="26"/>
                        </a:lnTo>
                        <a:lnTo>
                          <a:pt x="29" y="13"/>
                        </a:lnTo>
                        <a:lnTo>
                          <a:pt x="39" y="0"/>
                        </a:lnTo>
                        <a:lnTo>
                          <a:pt x="46" y="4"/>
                        </a:lnTo>
                        <a:lnTo>
                          <a:pt x="45" y="10"/>
                        </a:lnTo>
                        <a:lnTo>
                          <a:pt x="51" y="8"/>
                        </a:lnTo>
                        <a:lnTo>
                          <a:pt x="73" y="22"/>
                        </a:lnTo>
                        <a:lnTo>
                          <a:pt x="65" y="29"/>
                        </a:lnTo>
                        <a:lnTo>
                          <a:pt x="82" y="29"/>
                        </a:lnTo>
                        <a:lnTo>
                          <a:pt x="84" y="33"/>
                        </a:lnTo>
                        <a:lnTo>
                          <a:pt x="69" y="38"/>
                        </a:lnTo>
                        <a:lnTo>
                          <a:pt x="59" y="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3" name="Freeform 255"/>
                  <p:cNvSpPr>
                    <a:spLocks noChangeAspect="1"/>
                  </p:cNvSpPr>
                  <p:nvPr/>
                </p:nvSpPr>
                <p:spPr bwMode="auto">
                  <a:xfrm>
                    <a:off x="1197" y="1076"/>
                    <a:ext cx="97" cy="42"/>
                  </a:xfrm>
                  <a:custGeom>
                    <a:avLst/>
                    <a:gdLst>
                      <a:gd name="T0" fmla="*/ 272 w 75"/>
                      <a:gd name="T1" fmla="*/ 1 h 32"/>
                      <a:gd name="T2" fmla="*/ 115 w 75"/>
                      <a:gd name="T3" fmla="*/ 0 h 32"/>
                      <a:gd name="T4" fmla="*/ 132 w 75"/>
                      <a:gd name="T5" fmla="*/ 28 h 32"/>
                      <a:gd name="T6" fmla="*/ 96 w 75"/>
                      <a:gd name="T7" fmla="*/ 49 h 32"/>
                      <a:gd name="T8" fmla="*/ 0 w 75"/>
                      <a:gd name="T9" fmla="*/ 54 h 32"/>
                      <a:gd name="T10" fmla="*/ 58 w 75"/>
                      <a:gd name="T11" fmla="*/ 88 h 32"/>
                      <a:gd name="T12" fmla="*/ 115 w 75"/>
                      <a:gd name="T13" fmla="*/ 123 h 32"/>
                      <a:gd name="T14" fmla="*/ 125 w 75"/>
                      <a:gd name="T15" fmla="*/ 101 h 32"/>
                      <a:gd name="T16" fmla="*/ 198 w 75"/>
                      <a:gd name="T17" fmla="*/ 101 h 32"/>
                      <a:gd name="T18" fmla="*/ 235 w 75"/>
                      <a:gd name="T19" fmla="*/ 54 h 32"/>
                      <a:gd name="T20" fmla="*/ 272 w 75"/>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32"/>
                      <a:gd name="T35" fmla="*/ 75 w 75"/>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32">
                        <a:moveTo>
                          <a:pt x="75" y="1"/>
                        </a:moveTo>
                        <a:lnTo>
                          <a:pt x="32" y="0"/>
                        </a:lnTo>
                        <a:lnTo>
                          <a:pt x="36" y="7"/>
                        </a:lnTo>
                        <a:lnTo>
                          <a:pt x="26" y="12"/>
                        </a:lnTo>
                        <a:lnTo>
                          <a:pt x="0" y="14"/>
                        </a:lnTo>
                        <a:lnTo>
                          <a:pt x="16" y="23"/>
                        </a:lnTo>
                        <a:lnTo>
                          <a:pt x="32" y="32"/>
                        </a:lnTo>
                        <a:lnTo>
                          <a:pt x="35" y="26"/>
                        </a:lnTo>
                        <a:lnTo>
                          <a:pt x="54" y="26"/>
                        </a:lnTo>
                        <a:lnTo>
                          <a:pt x="65" y="14"/>
                        </a:lnTo>
                        <a:lnTo>
                          <a:pt x="75" y="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4" name="Freeform 256"/>
                  <p:cNvSpPr>
                    <a:spLocks noChangeAspect="1"/>
                  </p:cNvSpPr>
                  <p:nvPr/>
                </p:nvSpPr>
                <p:spPr bwMode="auto">
                  <a:xfrm>
                    <a:off x="1288" y="1070"/>
                    <a:ext cx="102" cy="37"/>
                  </a:xfrm>
                  <a:custGeom>
                    <a:avLst/>
                    <a:gdLst>
                      <a:gd name="T0" fmla="*/ 183 w 78"/>
                      <a:gd name="T1" fmla="*/ 59 h 29"/>
                      <a:gd name="T2" fmla="*/ 88 w 78"/>
                      <a:gd name="T3" fmla="*/ 65 h 29"/>
                      <a:gd name="T4" fmla="*/ 99 w 78"/>
                      <a:gd name="T5" fmla="*/ 75 h 29"/>
                      <a:gd name="T6" fmla="*/ 50 w 78"/>
                      <a:gd name="T7" fmla="*/ 96 h 29"/>
                      <a:gd name="T8" fmla="*/ 0 w 78"/>
                      <a:gd name="T9" fmla="*/ 98 h 29"/>
                      <a:gd name="T10" fmla="*/ 9 w 78"/>
                      <a:gd name="T11" fmla="*/ 89 h 29"/>
                      <a:gd name="T12" fmla="*/ 60 w 78"/>
                      <a:gd name="T13" fmla="*/ 28 h 29"/>
                      <a:gd name="T14" fmla="*/ 99 w 78"/>
                      <a:gd name="T15" fmla="*/ 22 h 29"/>
                      <a:gd name="T16" fmla="*/ 93 w 78"/>
                      <a:gd name="T17" fmla="*/ 10 h 29"/>
                      <a:gd name="T18" fmla="*/ 124 w 78"/>
                      <a:gd name="T19" fmla="*/ 0 h 29"/>
                      <a:gd name="T20" fmla="*/ 298 w 78"/>
                      <a:gd name="T21" fmla="*/ 10 h 29"/>
                      <a:gd name="T22" fmla="*/ 256 w 78"/>
                      <a:gd name="T23" fmla="*/ 28 h 29"/>
                      <a:gd name="T24" fmla="*/ 183 w 78"/>
                      <a:gd name="T25" fmla="*/ 5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29"/>
                      <a:gd name="T41" fmla="*/ 78 w 7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29">
                        <a:moveTo>
                          <a:pt x="48" y="17"/>
                        </a:moveTo>
                        <a:lnTo>
                          <a:pt x="23" y="19"/>
                        </a:lnTo>
                        <a:lnTo>
                          <a:pt x="26" y="22"/>
                        </a:lnTo>
                        <a:lnTo>
                          <a:pt x="13" y="28"/>
                        </a:lnTo>
                        <a:lnTo>
                          <a:pt x="0" y="29"/>
                        </a:lnTo>
                        <a:lnTo>
                          <a:pt x="2" y="27"/>
                        </a:lnTo>
                        <a:lnTo>
                          <a:pt x="16" y="8"/>
                        </a:lnTo>
                        <a:lnTo>
                          <a:pt x="26" y="6"/>
                        </a:lnTo>
                        <a:lnTo>
                          <a:pt x="24" y="3"/>
                        </a:lnTo>
                        <a:lnTo>
                          <a:pt x="33" y="0"/>
                        </a:lnTo>
                        <a:lnTo>
                          <a:pt x="78" y="3"/>
                        </a:lnTo>
                        <a:lnTo>
                          <a:pt x="67" y="8"/>
                        </a:lnTo>
                        <a:lnTo>
                          <a:pt x="48"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5" name="Freeform 257"/>
                  <p:cNvSpPr>
                    <a:spLocks noChangeAspect="1"/>
                  </p:cNvSpPr>
                  <p:nvPr/>
                </p:nvSpPr>
                <p:spPr bwMode="auto">
                  <a:xfrm>
                    <a:off x="995" y="1010"/>
                    <a:ext cx="129" cy="27"/>
                  </a:xfrm>
                  <a:custGeom>
                    <a:avLst/>
                    <a:gdLst>
                      <a:gd name="T0" fmla="*/ 225 w 99"/>
                      <a:gd name="T1" fmla="*/ 40 h 21"/>
                      <a:gd name="T2" fmla="*/ 228 w 99"/>
                      <a:gd name="T3" fmla="*/ 36 h 21"/>
                      <a:gd name="T4" fmla="*/ 189 w 99"/>
                      <a:gd name="T5" fmla="*/ 46 h 21"/>
                      <a:gd name="T6" fmla="*/ 145 w 99"/>
                      <a:gd name="T7" fmla="*/ 58 h 21"/>
                      <a:gd name="T8" fmla="*/ 139 w 99"/>
                      <a:gd name="T9" fmla="*/ 51 h 21"/>
                      <a:gd name="T10" fmla="*/ 111 w 99"/>
                      <a:gd name="T11" fmla="*/ 75 h 21"/>
                      <a:gd name="T12" fmla="*/ 74 w 99"/>
                      <a:gd name="T13" fmla="*/ 75 h 21"/>
                      <a:gd name="T14" fmla="*/ 74 w 99"/>
                      <a:gd name="T15" fmla="*/ 64 h 21"/>
                      <a:gd name="T16" fmla="*/ 46 w 99"/>
                      <a:gd name="T17" fmla="*/ 69 h 21"/>
                      <a:gd name="T18" fmla="*/ 0 w 99"/>
                      <a:gd name="T19" fmla="*/ 66 h 21"/>
                      <a:gd name="T20" fmla="*/ 29 w 99"/>
                      <a:gd name="T21" fmla="*/ 50 h 21"/>
                      <a:gd name="T22" fmla="*/ 162 w 99"/>
                      <a:gd name="T23" fmla="*/ 28 h 21"/>
                      <a:gd name="T24" fmla="*/ 250 w 99"/>
                      <a:gd name="T25" fmla="*/ 1 h 21"/>
                      <a:gd name="T26" fmla="*/ 314 w 99"/>
                      <a:gd name="T27" fmla="*/ 0 h 21"/>
                      <a:gd name="T28" fmla="*/ 371 w 99"/>
                      <a:gd name="T29" fmla="*/ 10 h 21"/>
                      <a:gd name="T30" fmla="*/ 321 w 99"/>
                      <a:gd name="T31" fmla="*/ 22 h 21"/>
                      <a:gd name="T32" fmla="*/ 331 w 99"/>
                      <a:gd name="T33" fmla="*/ 28 h 21"/>
                      <a:gd name="T34" fmla="*/ 314 w 99"/>
                      <a:gd name="T35" fmla="*/ 31 h 21"/>
                      <a:gd name="T36" fmla="*/ 257 w 99"/>
                      <a:gd name="T37" fmla="*/ 40 h 21"/>
                      <a:gd name="T38" fmla="*/ 220 w 99"/>
                      <a:gd name="T39" fmla="*/ 58 h 21"/>
                      <a:gd name="T40" fmla="*/ 225 w 99"/>
                      <a:gd name="T41" fmla="*/ 4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21"/>
                      <a:gd name="T65" fmla="*/ 99 w 9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21">
                        <a:moveTo>
                          <a:pt x="60" y="12"/>
                        </a:moveTo>
                        <a:lnTo>
                          <a:pt x="61" y="10"/>
                        </a:lnTo>
                        <a:lnTo>
                          <a:pt x="50" y="13"/>
                        </a:lnTo>
                        <a:lnTo>
                          <a:pt x="38" y="16"/>
                        </a:lnTo>
                        <a:lnTo>
                          <a:pt x="37" y="15"/>
                        </a:lnTo>
                        <a:lnTo>
                          <a:pt x="29" y="21"/>
                        </a:lnTo>
                        <a:lnTo>
                          <a:pt x="20" y="21"/>
                        </a:lnTo>
                        <a:lnTo>
                          <a:pt x="20" y="18"/>
                        </a:lnTo>
                        <a:lnTo>
                          <a:pt x="12" y="20"/>
                        </a:lnTo>
                        <a:lnTo>
                          <a:pt x="0" y="19"/>
                        </a:lnTo>
                        <a:lnTo>
                          <a:pt x="8" y="14"/>
                        </a:lnTo>
                        <a:lnTo>
                          <a:pt x="43" y="8"/>
                        </a:lnTo>
                        <a:lnTo>
                          <a:pt x="67" y="1"/>
                        </a:lnTo>
                        <a:lnTo>
                          <a:pt x="84" y="0"/>
                        </a:lnTo>
                        <a:lnTo>
                          <a:pt x="99" y="3"/>
                        </a:lnTo>
                        <a:lnTo>
                          <a:pt x="85" y="6"/>
                        </a:lnTo>
                        <a:lnTo>
                          <a:pt x="88" y="8"/>
                        </a:lnTo>
                        <a:lnTo>
                          <a:pt x="84" y="9"/>
                        </a:lnTo>
                        <a:lnTo>
                          <a:pt x="68" y="12"/>
                        </a:lnTo>
                        <a:lnTo>
                          <a:pt x="59" y="16"/>
                        </a:lnTo>
                        <a:lnTo>
                          <a:pt x="60" y="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6" name="Freeform 258"/>
                  <p:cNvSpPr>
                    <a:spLocks noChangeAspect="1"/>
                  </p:cNvSpPr>
                  <p:nvPr/>
                </p:nvSpPr>
                <p:spPr bwMode="auto">
                  <a:xfrm>
                    <a:off x="1273" y="1024"/>
                    <a:ext cx="60" cy="29"/>
                  </a:xfrm>
                  <a:custGeom>
                    <a:avLst/>
                    <a:gdLst>
                      <a:gd name="T0" fmla="*/ 25 w 55"/>
                      <a:gd name="T1" fmla="*/ 13 h 26"/>
                      <a:gd name="T2" fmla="*/ 11 w 55"/>
                      <a:gd name="T3" fmla="*/ 4 h 26"/>
                      <a:gd name="T4" fmla="*/ 14 w 55"/>
                      <a:gd name="T5" fmla="*/ 11 h 26"/>
                      <a:gd name="T6" fmla="*/ 2 w 55"/>
                      <a:gd name="T7" fmla="*/ 13 h 26"/>
                      <a:gd name="T8" fmla="*/ 0 w 55"/>
                      <a:gd name="T9" fmla="*/ 21 h 26"/>
                      <a:gd name="T10" fmla="*/ 0 w 55"/>
                      <a:gd name="T11" fmla="*/ 23 h 26"/>
                      <a:gd name="T12" fmla="*/ 45 w 55"/>
                      <a:gd name="T13" fmla="*/ 25 h 26"/>
                      <a:gd name="T14" fmla="*/ 0 w 55"/>
                      <a:gd name="T15" fmla="*/ 32 h 26"/>
                      <a:gd name="T16" fmla="*/ 0 w 55"/>
                      <a:gd name="T17" fmla="*/ 36 h 26"/>
                      <a:gd name="T18" fmla="*/ 44 w 55"/>
                      <a:gd name="T19" fmla="*/ 45 h 26"/>
                      <a:gd name="T20" fmla="*/ 47 w 55"/>
                      <a:gd name="T21" fmla="*/ 36 h 26"/>
                      <a:gd name="T22" fmla="*/ 52 w 55"/>
                      <a:gd name="T23" fmla="*/ 32 h 26"/>
                      <a:gd name="T24" fmla="*/ 67 w 55"/>
                      <a:gd name="T25" fmla="*/ 32 h 26"/>
                      <a:gd name="T26" fmla="*/ 73 w 55"/>
                      <a:gd name="T27" fmla="*/ 25 h 26"/>
                      <a:gd name="T28" fmla="*/ 65 w 55"/>
                      <a:gd name="T29" fmla="*/ 25 h 26"/>
                      <a:gd name="T30" fmla="*/ 84 w 55"/>
                      <a:gd name="T31" fmla="*/ 10 h 26"/>
                      <a:gd name="T32" fmla="*/ 77 w 55"/>
                      <a:gd name="T33" fmla="*/ 0 h 26"/>
                      <a:gd name="T34" fmla="*/ 62 w 55"/>
                      <a:gd name="T35" fmla="*/ 2 h 26"/>
                      <a:gd name="T36" fmla="*/ 31 w 55"/>
                      <a:gd name="T37" fmla="*/ 1 h 26"/>
                      <a:gd name="T38" fmla="*/ 44 w 55"/>
                      <a:gd name="T39" fmla="*/ 13 h 26"/>
                      <a:gd name="T40" fmla="*/ 34 w 55"/>
                      <a:gd name="T41" fmla="*/ 15 h 26"/>
                      <a:gd name="T42" fmla="*/ 25 w 55"/>
                      <a:gd name="T43" fmla="*/ 13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26"/>
                      <a:gd name="T68" fmla="*/ 55 w 55"/>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26">
                        <a:moveTo>
                          <a:pt x="16" y="8"/>
                        </a:moveTo>
                        <a:lnTo>
                          <a:pt x="6" y="4"/>
                        </a:lnTo>
                        <a:lnTo>
                          <a:pt x="9" y="6"/>
                        </a:lnTo>
                        <a:lnTo>
                          <a:pt x="2" y="8"/>
                        </a:lnTo>
                        <a:lnTo>
                          <a:pt x="0" y="12"/>
                        </a:lnTo>
                        <a:lnTo>
                          <a:pt x="0" y="13"/>
                        </a:lnTo>
                        <a:lnTo>
                          <a:pt x="29" y="14"/>
                        </a:lnTo>
                        <a:lnTo>
                          <a:pt x="0" y="19"/>
                        </a:lnTo>
                        <a:lnTo>
                          <a:pt x="0" y="21"/>
                        </a:lnTo>
                        <a:lnTo>
                          <a:pt x="28" y="26"/>
                        </a:lnTo>
                        <a:lnTo>
                          <a:pt x="30" y="21"/>
                        </a:lnTo>
                        <a:lnTo>
                          <a:pt x="34" y="19"/>
                        </a:lnTo>
                        <a:lnTo>
                          <a:pt x="43" y="19"/>
                        </a:lnTo>
                        <a:lnTo>
                          <a:pt x="47" y="14"/>
                        </a:lnTo>
                        <a:lnTo>
                          <a:pt x="42" y="14"/>
                        </a:lnTo>
                        <a:lnTo>
                          <a:pt x="55" y="5"/>
                        </a:lnTo>
                        <a:lnTo>
                          <a:pt x="50" y="0"/>
                        </a:lnTo>
                        <a:lnTo>
                          <a:pt x="40" y="2"/>
                        </a:lnTo>
                        <a:lnTo>
                          <a:pt x="20" y="1"/>
                        </a:lnTo>
                        <a:lnTo>
                          <a:pt x="28" y="8"/>
                        </a:lnTo>
                        <a:lnTo>
                          <a:pt x="22" y="9"/>
                        </a:lnTo>
                        <a:lnTo>
                          <a:pt x="16" y="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7" name="Freeform 259"/>
                  <p:cNvSpPr>
                    <a:spLocks noChangeAspect="1"/>
                  </p:cNvSpPr>
                  <p:nvPr/>
                </p:nvSpPr>
                <p:spPr bwMode="auto">
                  <a:xfrm>
                    <a:off x="1284" y="981"/>
                    <a:ext cx="69" cy="24"/>
                  </a:xfrm>
                  <a:custGeom>
                    <a:avLst/>
                    <a:gdLst>
                      <a:gd name="T0" fmla="*/ 124 w 53"/>
                      <a:gd name="T1" fmla="*/ 12 h 18"/>
                      <a:gd name="T2" fmla="*/ 125 w 53"/>
                      <a:gd name="T3" fmla="*/ 9 h 18"/>
                      <a:gd name="T4" fmla="*/ 174 w 53"/>
                      <a:gd name="T5" fmla="*/ 12 h 18"/>
                      <a:gd name="T6" fmla="*/ 190 w 53"/>
                      <a:gd name="T7" fmla="*/ 21 h 18"/>
                      <a:gd name="T8" fmla="*/ 184 w 53"/>
                      <a:gd name="T9" fmla="*/ 41 h 18"/>
                      <a:gd name="T10" fmla="*/ 198 w 53"/>
                      <a:gd name="T11" fmla="*/ 64 h 18"/>
                      <a:gd name="T12" fmla="*/ 146 w 53"/>
                      <a:gd name="T13" fmla="*/ 76 h 18"/>
                      <a:gd name="T14" fmla="*/ 95 w 53"/>
                      <a:gd name="T15" fmla="*/ 49 h 18"/>
                      <a:gd name="T16" fmla="*/ 0 w 53"/>
                      <a:gd name="T17" fmla="*/ 48 h 18"/>
                      <a:gd name="T18" fmla="*/ 21 w 53"/>
                      <a:gd name="T19" fmla="*/ 36 h 18"/>
                      <a:gd name="T20" fmla="*/ 66 w 53"/>
                      <a:gd name="T21" fmla="*/ 28 h 18"/>
                      <a:gd name="T22" fmla="*/ 64 w 53"/>
                      <a:gd name="T23" fmla="*/ 12 h 18"/>
                      <a:gd name="T24" fmla="*/ 35 w 53"/>
                      <a:gd name="T25" fmla="*/ 16 h 18"/>
                      <a:gd name="T26" fmla="*/ 21 w 53"/>
                      <a:gd name="T27" fmla="*/ 1 h 18"/>
                      <a:gd name="T28" fmla="*/ 124 w 53"/>
                      <a:gd name="T29" fmla="*/ 0 h 18"/>
                      <a:gd name="T30" fmla="*/ 124 w 53"/>
                      <a:gd name="T31" fmla="*/ 1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8"/>
                      <a:gd name="T50" fmla="*/ 53 w 5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8">
                        <a:moveTo>
                          <a:pt x="33" y="3"/>
                        </a:moveTo>
                        <a:lnTo>
                          <a:pt x="34" y="2"/>
                        </a:lnTo>
                        <a:lnTo>
                          <a:pt x="47" y="3"/>
                        </a:lnTo>
                        <a:lnTo>
                          <a:pt x="51" y="5"/>
                        </a:lnTo>
                        <a:lnTo>
                          <a:pt x="49" y="10"/>
                        </a:lnTo>
                        <a:lnTo>
                          <a:pt x="53" y="15"/>
                        </a:lnTo>
                        <a:lnTo>
                          <a:pt x="39" y="18"/>
                        </a:lnTo>
                        <a:lnTo>
                          <a:pt x="25" y="12"/>
                        </a:lnTo>
                        <a:lnTo>
                          <a:pt x="0" y="11"/>
                        </a:lnTo>
                        <a:lnTo>
                          <a:pt x="5" y="8"/>
                        </a:lnTo>
                        <a:lnTo>
                          <a:pt x="18" y="7"/>
                        </a:lnTo>
                        <a:lnTo>
                          <a:pt x="17" y="3"/>
                        </a:lnTo>
                        <a:lnTo>
                          <a:pt x="9" y="4"/>
                        </a:lnTo>
                        <a:lnTo>
                          <a:pt x="5" y="1"/>
                        </a:lnTo>
                        <a:lnTo>
                          <a:pt x="33" y="0"/>
                        </a:lnTo>
                        <a:lnTo>
                          <a:pt x="33"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8" name="Freeform 260"/>
                  <p:cNvSpPr>
                    <a:spLocks noChangeAspect="1"/>
                  </p:cNvSpPr>
                  <p:nvPr/>
                </p:nvSpPr>
                <p:spPr bwMode="auto">
                  <a:xfrm>
                    <a:off x="1173" y="1147"/>
                    <a:ext cx="62" cy="28"/>
                  </a:xfrm>
                  <a:custGeom>
                    <a:avLst/>
                    <a:gdLst>
                      <a:gd name="T0" fmla="*/ 147 w 48"/>
                      <a:gd name="T1" fmla="*/ 37 h 22"/>
                      <a:gd name="T2" fmla="*/ 150 w 48"/>
                      <a:gd name="T3" fmla="*/ 36 h 22"/>
                      <a:gd name="T4" fmla="*/ 103 w 48"/>
                      <a:gd name="T5" fmla="*/ 0 h 22"/>
                      <a:gd name="T6" fmla="*/ 84 w 48"/>
                      <a:gd name="T7" fmla="*/ 22 h 22"/>
                      <a:gd name="T8" fmla="*/ 79 w 48"/>
                      <a:gd name="T9" fmla="*/ 22 h 22"/>
                      <a:gd name="T10" fmla="*/ 65 w 48"/>
                      <a:gd name="T11" fmla="*/ 29 h 22"/>
                      <a:gd name="T12" fmla="*/ 0 w 48"/>
                      <a:gd name="T13" fmla="*/ 46 h 22"/>
                      <a:gd name="T14" fmla="*/ 102 w 48"/>
                      <a:gd name="T15" fmla="*/ 75 h 22"/>
                      <a:gd name="T16" fmla="*/ 172 w 48"/>
                      <a:gd name="T17" fmla="*/ 52 h 22"/>
                      <a:gd name="T18" fmla="*/ 150 w 48"/>
                      <a:gd name="T19" fmla="*/ 52 h 22"/>
                      <a:gd name="T20" fmla="*/ 147 w 48"/>
                      <a:gd name="T21" fmla="*/ 3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22"/>
                      <a:gd name="T35" fmla="*/ 48 w 4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22">
                        <a:moveTo>
                          <a:pt x="41" y="11"/>
                        </a:moveTo>
                        <a:lnTo>
                          <a:pt x="42" y="10"/>
                        </a:lnTo>
                        <a:lnTo>
                          <a:pt x="29" y="0"/>
                        </a:lnTo>
                        <a:lnTo>
                          <a:pt x="23" y="6"/>
                        </a:lnTo>
                        <a:lnTo>
                          <a:pt x="22" y="6"/>
                        </a:lnTo>
                        <a:lnTo>
                          <a:pt x="18" y="9"/>
                        </a:lnTo>
                        <a:lnTo>
                          <a:pt x="0" y="13"/>
                        </a:lnTo>
                        <a:lnTo>
                          <a:pt x="28" y="22"/>
                        </a:lnTo>
                        <a:lnTo>
                          <a:pt x="48" y="16"/>
                        </a:lnTo>
                        <a:lnTo>
                          <a:pt x="42" y="16"/>
                        </a:lnTo>
                        <a:lnTo>
                          <a:pt x="41"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29" name="Freeform 261"/>
                  <p:cNvSpPr>
                    <a:spLocks noChangeAspect="1"/>
                  </p:cNvSpPr>
                  <p:nvPr/>
                </p:nvSpPr>
                <p:spPr bwMode="auto">
                  <a:xfrm>
                    <a:off x="1508" y="1077"/>
                    <a:ext cx="62" cy="18"/>
                  </a:xfrm>
                  <a:custGeom>
                    <a:avLst/>
                    <a:gdLst>
                      <a:gd name="T0" fmla="*/ 135 w 47"/>
                      <a:gd name="T1" fmla="*/ 0 h 14"/>
                      <a:gd name="T2" fmla="*/ 12 w 47"/>
                      <a:gd name="T3" fmla="*/ 1 h 14"/>
                      <a:gd name="T4" fmla="*/ 0 w 47"/>
                      <a:gd name="T5" fmla="*/ 17 h 14"/>
                      <a:gd name="T6" fmla="*/ 16 w 47"/>
                      <a:gd name="T7" fmla="*/ 28 h 14"/>
                      <a:gd name="T8" fmla="*/ 37 w 47"/>
                      <a:gd name="T9" fmla="*/ 50 h 14"/>
                      <a:gd name="T10" fmla="*/ 187 w 47"/>
                      <a:gd name="T11" fmla="*/ 36 h 14"/>
                      <a:gd name="T12" fmla="*/ 135 w 47"/>
                      <a:gd name="T13" fmla="*/ 0 h 14"/>
                      <a:gd name="T14" fmla="*/ 0 60000 65536"/>
                      <a:gd name="T15" fmla="*/ 0 60000 65536"/>
                      <a:gd name="T16" fmla="*/ 0 60000 65536"/>
                      <a:gd name="T17" fmla="*/ 0 60000 65536"/>
                      <a:gd name="T18" fmla="*/ 0 60000 65536"/>
                      <a:gd name="T19" fmla="*/ 0 60000 65536"/>
                      <a:gd name="T20" fmla="*/ 0 60000 65536"/>
                      <a:gd name="T21" fmla="*/ 0 w 47"/>
                      <a:gd name="T22" fmla="*/ 0 h 14"/>
                      <a:gd name="T23" fmla="*/ 47 w 4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4">
                        <a:moveTo>
                          <a:pt x="33" y="0"/>
                        </a:moveTo>
                        <a:lnTo>
                          <a:pt x="3" y="1"/>
                        </a:lnTo>
                        <a:lnTo>
                          <a:pt x="0" y="5"/>
                        </a:lnTo>
                        <a:lnTo>
                          <a:pt x="4" y="8"/>
                        </a:lnTo>
                        <a:lnTo>
                          <a:pt x="9" y="14"/>
                        </a:lnTo>
                        <a:lnTo>
                          <a:pt x="47" y="10"/>
                        </a:lnTo>
                        <a:lnTo>
                          <a:pt x="33"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30" name="Freeform 262"/>
                  <p:cNvSpPr>
                    <a:spLocks noChangeAspect="1"/>
                  </p:cNvSpPr>
                  <p:nvPr/>
                </p:nvSpPr>
                <p:spPr bwMode="auto">
                  <a:xfrm>
                    <a:off x="1483" y="1180"/>
                    <a:ext cx="37" cy="19"/>
                  </a:xfrm>
                  <a:custGeom>
                    <a:avLst/>
                    <a:gdLst>
                      <a:gd name="T0" fmla="*/ 88 w 29"/>
                      <a:gd name="T1" fmla="*/ 24 h 16"/>
                      <a:gd name="T2" fmla="*/ 10 w 29"/>
                      <a:gd name="T3" fmla="*/ 38 h 16"/>
                      <a:gd name="T4" fmla="*/ 0 w 29"/>
                      <a:gd name="T5" fmla="*/ 21 h 16"/>
                      <a:gd name="T6" fmla="*/ 60 w 29"/>
                      <a:gd name="T7" fmla="*/ 0 h 16"/>
                      <a:gd name="T8" fmla="*/ 98 w 29"/>
                      <a:gd name="T9" fmla="*/ 10 h 16"/>
                      <a:gd name="T10" fmla="*/ 88 w 29"/>
                      <a:gd name="T11" fmla="*/ 24 h 16"/>
                      <a:gd name="T12" fmla="*/ 0 60000 65536"/>
                      <a:gd name="T13" fmla="*/ 0 60000 65536"/>
                      <a:gd name="T14" fmla="*/ 0 60000 65536"/>
                      <a:gd name="T15" fmla="*/ 0 60000 65536"/>
                      <a:gd name="T16" fmla="*/ 0 60000 65536"/>
                      <a:gd name="T17" fmla="*/ 0 60000 65536"/>
                      <a:gd name="T18" fmla="*/ 0 w 29"/>
                      <a:gd name="T19" fmla="*/ 0 h 16"/>
                      <a:gd name="T20" fmla="*/ 29 w 2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9" h="16">
                        <a:moveTo>
                          <a:pt x="26" y="10"/>
                        </a:moveTo>
                        <a:lnTo>
                          <a:pt x="3" y="16"/>
                        </a:lnTo>
                        <a:lnTo>
                          <a:pt x="0" y="9"/>
                        </a:lnTo>
                        <a:lnTo>
                          <a:pt x="18" y="0"/>
                        </a:lnTo>
                        <a:lnTo>
                          <a:pt x="29" y="4"/>
                        </a:lnTo>
                        <a:lnTo>
                          <a:pt x="26" y="1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31" name="Freeform 263"/>
                  <p:cNvSpPr>
                    <a:spLocks noChangeAspect="1"/>
                  </p:cNvSpPr>
                  <p:nvPr/>
                </p:nvSpPr>
                <p:spPr bwMode="auto">
                  <a:xfrm>
                    <a:off x="1369" y="987"/>
                    <a:ext cx="44" cy="18"/>
                  </a:xfrm>
                  <a:custGeom>
                    <a:avLst/>
                    <a:gdLst>
                      <a:gd name="T0" fmla="*/ 0 w 34"/>
                      <a:gd name="T1" fmla="*/ 36 h 13"/>
                      <a:gd name="T2" fmla="*/ 17 w 34"/>
                      <a:gd name="T3" fmla="*/ 0 h 13"/>
                      <a:gd name="T4" fmla="*/ 124 w 34"/>
                      <a:gd name="T5" fmla="*/ 29 h 13"/>
                      <a:gd name="T6" fmla="*/ 106 w 34"/>
                      <a:gd name="T7" fmla="*/ 46 h 13"/>
                      <a:gd name="T8" fmla="*/ 13 w 34"/>
                      <a:gd name="T9" fmla="*/ 66 h 13"/>
                      <a:gd name="T10" fmla="*/ 1 w 34"/>
                      <a:gd name="T11" fmla="*/ 50 h 13"/>
                      <a:gd name="T12" fmla="*/ 0 w 34"/>
                      <a:gd name="T13" fmla="*/ 36 h 13"/>
                      <a:gd name="T14" fmla="*/ 0 60000 65536"/>
                      <a:gd name="T15" fmla="*/ 0 60000 65536"/>
                      <a:gd name="T16" fmla="*/ 0 60000 65536"/>
                      <a:gd name="T17" fmla="*/ 0 60000 65536"/>
                      <a:gd name="T18" fmla="*/ 0 60000 65536"/>
                      <a:gd name="T19" fmla="*/ 0 60000 65536"/>
                      <a:gd name="T20" fmla="*/ 0 60000 65536"/>
                      <a:gd name="T21" fmla="*/ 0 w 34"/>
                      <a:gd name="T22" fmla="*/ 0 h 13"/>
                      <a:gd name="T23" fmla="*/ 34 w 3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3">
                        <a:moveTo>
                          <a:pt x="0" y="7"/>
                        </a:moveTo>
                        <a:lnTo>
                          <a:pt x="5" y="0"/>
                        </a:lnTo>
                        <a:lnTo>
                          <a:pt x="34" y="6"/>
                        </a:lnTo>
                        <a:lnTo>
                          <a:pt x="29" y="9"/>
                        </a:lnTo>
                        <a:lnTo>
                          <a:pt x="4" y="13"/>
                        </a:lnTo>
                        <a:lnTo>
                          <a:pt x="1" y="10"/>
                        </a:lnTo>
                        <a:lnTo>
                          <a:pt x="0"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32" name="Freeform 264"/>
                  <p:cNvSpPr>
                    <a:spLocks noChangeAspect="1"/>
                  </p:cNvSpPr>
                  <p:nvPr/>
                </p:nvSpPr>
                <p:spPr bwMode="auto">
                  <a:xfrm>
                    <a:off x="1322" y="1040"/>
                    <a:ext cx="43" cy="16"/>
                  </a:xfrm>
                  <a:custGeom>
                    <a:avLst/>
                    <a:gdLst>
                      <a:gd name="T0" fmla="*/ 35 w 33"/>
                      <a:gd name="T1" fmla="*/ 48 h 12"/>
                      <a:gd name="T2" fmla="*/ 0 w 33"/>
                      <a:gd name="T3" fmla="*/ 37 h 12"/>
                      <a:gd name="T4" fmla="*/ 96 w 33"/>
                      <a:gd name="T5" fmla="*/ 0 h 12"/>
                      <a:gd name="T6" fmla="*/ 124 w 33"/>
                      <a:gd name="T7" fmla="*/ 28 h 12"/>
                      <a:gd name="T8" fmla="*/ 111 w 33"/>
                      <a:gd name="T9" fmla="*/ 49 h 12"/>
                      <a:gd name="T10" fmla="*/ 35 w 33"/>
                      <a:gd name="T11" fmla="*/ 48 h 12"/>
                      <a:gd name="T12" fmla="*/ 0 60000 65536"/>
                      <a:gd name="T13" fmla="*/ 0 60000 65536"/>
                      <a:gd name="T14" fmla="*/ 0 60000 65536"/>
                      <a:gd name="T15" fmla="*/ 0 60000 65536"/>
                      <a:gd name="T16" fmla="*/ 0 60000 65536"/>
                      <a:gd name="T17" fmla="*/ 0 60000 65536"/>
                      <a:gd name="T18" fmla="*/ 0 w 33"/>
                      <a:gd name="T19" fmla="*/ 0 h 12"/>
                      <a:gd name="T20" fmla="*/ 33 w 3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3" h="12">
                        <a:moveTo>
                          <a:pt x="9" y="11"/>
                        </a:moveTo>
                        <a:lnTo>
                          <a:pt x="0" y="9"/>
                        </a:lnTo>
                        <a:lnTo>
                          <a:pt x="26" y="0"/>
                        </a:lnTo>
                        <a:lnTo>
                          <a:pt x="33" y="7"/>
                        </a:lnTo>
                        <a:lnTo>
                          <a:pt x="29" y="12"/>
                        </a:lnTo>
                        <a:lnTo>
                          <a:pt x="9"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33" name="Freeform 265"/>
                  <p:cNvSpPr>
                    <a:spLocks noChangeAspect="1"/>
                  </p:cNvSpPr>
                  <p:nvPr/>
                </p:nvSpPr>
                <p:spPr bwMode="auto">
                  <a:xfrm>
                    <a:off x="1152" y="1076"/>
                    <a:ext cx="36" cy="16"/>
                  </a:xfrm>
                  <a:custGeom>
                    <a:avLst/>
                    <a:gdLst>
                      <a:gd name="T0" fmla="*/ 31 w 28"/>
                      <a:gd name="T1" fmla="*/ 49 h 12"/>
                      <a:gd name="T2" fmla="*/ 0 w 28"/>
                      <a:gd name="T3" fmla="*/ 16 h 12"/>
                      <a:gd name="T4" fmla="*/ 85 w 28"/>
                      <a:gd name="T5" fmla="*/ 0 h 12"/>
                      <a:gd name="T6" fmla="*/ 98 w 28"/>
                      <a:gd name="T7" fmla="*/ 12 h 12"/>
                      <a:gd name="T8" fmla="*/ 31 w 28"/>
                      <a:gd name="T9" fmla="*/ 49 h 12"/>
                      <a:gd name="T10" fmla="*/ 0 60000 65536"/>
                      <a:gd name="T11" fmla="*/ 0 60000 65536"/>
                      <a:gd name="T12" fmla="*/ 0 60000 65536"/>
                      <a:gd name="T13" fmla="*/ 0 60000 65536"/>
                      <a:gd name="T14" fmla="*/ 0 60000 65536"/>
                      <a:gd name="T15" fmla="*/ 0 w 28"/>
                      <a:gd name="T16" fmla="*/ 0 h 12"/>
                      <a:gd name="T17" fmla="*/ 28 w 28"/>
                      <a:gd name="T18" fmla="*/ 12 h 12"/>
                    </a:gdLst>
                    <a:ahLst/>
                    <a:cxnLst>
                      <a:cxn ang="T10">
                        <a:pos x="T0" y="T1"/>
                      </a:cxn>
                      <a:cxn ang="T11">
                        <a:pos x="T2" y="T3"/>
                      </a:cxn>
                      <a:cxn ang="T12">
                        <a:pos x="T4" y="T5"/>
                      </a:cxn>
                      <a:cxn ang="T13">
                        <a:pos x="T6" y="T7"/>
                      </a:cxn>
                      <a:cxn ang="T14">
                        <a:pos x="T8" y="T9"/>
                      </a:cxn>
                    </a:cxnLst>
                    <a:rect l="T15" t="T16" r="T17" b="T18"/>
                    <a:pathLst>
                      <a:path w="28" h="12">
                        <a:moveTo>
                          <a:pt x="9" y="12"/>
                        </a:moveTo>
                        <a:lnTo>
                          <a:pt x="0" y="4"/>
                        </a:lnTo>
                        <a:lnTo>
                          <a:pt x="24" y="0"/>
                        </a:lnTo>
                        <a:lnTo>
                          <a:pt x="28" y="3"/>
                        </a:lnTo>
                        <a:lnTo>
                          <a:pt x="9" y="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sp>
              <p:nvSpPr>
                <p:cNvPr id="410" name="Freeform 266"/>
                <p:cNvSpPr>
                  <a:spLocks noChangeAspect="1"/>
                </p:cNvSpPr>
                <p:nvPr/>
              </p:nvSpPr>
              <p:spPr bwMode="auto">
                <a:xfrm>
                  <a:off x="1383" y="1636"/>
                  <a:ext cx="99" cy="92"/>
                </a:xfrm>
                <a:custGeom>
                  <a:avLst/>
                  <a:gdLst>
                    <a:gd name="T0" fmla="*/ 75 w 90"/>
                    <a:gd name="T1" fmla="*/ 111 h 83"/>
                    <a:gd name="T2" fmla="*/ 76 w 90"/>
                    <a:gd name="T3" fmla="*/ 103 h 83"/>
                    <a:gd name="T4" fmla="*/ 33 w 90"/>
                    <a:gd name="T5" fmla="*/ 111 h 83"/>
                    <a:gd name="T6" fmla="*/ 0 w 90"/>
                    <a:gd name="T7" fmla="*/ 109 h 83"/>
                    <a:gd name="T8" fmla="*/ 10 w 90"/>
                    <a:gd name="T9" fmla="*/ 95 h 83"/>
                    <a:gd name="T10" fmla="*/ 26 w 90"/>
                    <a:gd name="T11" fmla="*/ 86 h 83"/>
                    <a:gd name="T12" fmla="*/ 10 w 90"/>
                    <a:gd name="T13" fmla="*/ 86 h 83"/>
                    <a:gd name="T14" fmla="*/ 15 w 90"/>
                    <a:gd name="T15" fmla="*/ 82 h 83"/>
                    <a:gd name="T16" fmla="*/ 35 w 90"/>
                    <a:gd name="T17" fmla="*/ 68 h 83"/>
                    <a:gd name="T18" fmla="*/ 39 w 90"/>
                    <a:gd name="T19" fmla="*/ 71 h 83"/>
                    <a:gd name="T20" fmla="*/ 43 w 90"/>
                    <a:gd name="T21" fmla="*/ 64 h 83"/>
                    <a:gd name="T22" fmla="*/ 39 w 90"/>
                    <a:gd name="T23" fmla="*/ 60 h 83"/>
                    <a:gd name="T24" fmla="*/ 47 w 90"/>
                    <a:gd name="T25" fmla="*/ 58 h 83"/>
                    <a:gd name="T26" fmla="*/ 69 w 90"/>
                    <a:gd name="T27" fmla="*/ 24 h 83"/>
                    <a:gd name="T28" fmla="*/ 94 w 90"/>
                    <a:gd name="T29" fmla="*/ 1 h 83"/>
                    <a:gd name="T30" fmla="*/ 107 w 90"/>
                    <a:gd name="T31" fmla="*/ 0 h 83"/>
                    <a:gd name="T32" fmla="*/ 117 w 90"/>
                    <a:gd name="T33" fmla="*/ 0 h 83"/>
                    <a:gd name="T34" fmla="*/ 100 w 90"/>
                    <a:gd name="T35" fmla="*/ 10 h 83"/>
                    <a:gd name="T36" fmla="*/ 103 w 90"/>
                    <a:gd name="T37" fmla="*/ 12 h 83"/>
                    <a:gd name="T38" fmla="*/ 96 w 90"/>
                    <a:gd name="T39" fmla="*/ 20 h 83"/>
                    <a:gd name="T40" fmla="*/ 68 w 90"/>
                    <a:gd name="T41" fmla="*/ 53 h 83"/>
                    <a:gd name="T42" fmla="*/ 91 w 90"/>
                    <a:gd name="T43" fmla="*/ 41 h 83"/>
                    <a:gd name="T44" fmla="*/ 84 w 90"/>
                    <a:gd name="T45" fmla="*/ 43 h 83"/>
                    <a:gd name="T46" fmla="*/ 101 w 90"/>
                    <a:gd name="T47" fmla="*/ 43 h 83"/>
                    <a:gd name="T48" fmla="*/ 85 w 90"/>
                    <a:gd name="T49" fmla="*/ 50 h 83"/>
                    <a:gd name="T50" fmla="*/ 85 w 90"/>
                    <a:gd name="T51" fmla="*/ 58 h 83"/>
                    <a:gd name="T52" fmla="*/ 101 w 90"/>
                    <a:gd name="T53" fmla="*/ 60 h 83"/>
                    <a:gd name="T54" fmla="*/ 98 w 90"/>
                    <a:gd name="T55" fmla="*/ 65 h 83"/>
                    <a:gd name="T56" fmla="*/ 119 w 90"/>
                    <a:gd name="T57" fmla="*/ 59 h 83"/>
                    <a:gd name="T58" fmla="*/ 118 w 90"/>
                    <a:gd name="T59" fmla="*/ 61 h 83"/>
                    <a:gd name="T60" fmla="*/ 136 w 90"/>
                    <a:gd name="T61" fmla="*/ 61 h 83"/>
                    <a:gd name="T62" fmla="*/ 122 w 90"/>
                    <a:gd name="T63" fmla="*/ 75 h 83"/>
                    <a:gd name="T64" fmla="*/ 129 w 90"/>
                    <a:gd name="T65" fmla="*/ 82 h 83"/>
                    <a:gd name="T66" fmla="*/ 119 w 90"/>
                    <a:gd name="T67" fmla="*/ 89 h 83"/>
                    <a:gd name="T68" fmla="*/ 145 w 90"/>
                    <a:gd name="T69" fmla="*/ 82 h 83"/>
                    <a:gd name="T70" fmla="*/ 121 w 90"/>
                    <a:gd name="T71" fmla="*/ 98 h 83"/>
                    <a:gd name="T72" fmla="*/ 124 w 90"/>
                    <a:gd name="T73" fmla="*/ 101 h 83"/>
                    <a:gd name="T74" fmla="*/ 122 w 90"/>
                    <a:gd name="T75" fmla="*/ 101 h 83"/>
                    <a:gd name="T76" fmla="*/ 121 w 90"/>
                    <a:gd name="T77" fmla="*/ 111 h 83"/>
                    <a:gd name="T78" fmla="*/ 144 w 90"/>
                    <a:gd name="T79" fmla="*/ 93 h 83"/>
                    <a:gd name="T80" fmla="*/ 132 w 90"/>
                    <a:gd name="T81" fmla="*/ 111 h 83"/>
                    <a:gd name="T82" fmla="*/ 144 w 90"/>
                    <a:gd name="T83" fmla="*/ 103 h 83"/>
                    <a:gd name="T84" fmla="*/ 145 w 90"/>
                    <a:gd name="T85" fmla="*/ 113 h 83"/>
                    <a:gd name="T86" fmla="*/ 125 w 90"/>
                    <a:gd name="T87" fmla="*/ 139 h 83"/>
                    <a:gd name="T88" fmla="*/ 118 w 90"/>
                    <a:gd name="T89" fmla="*/ 135 h 83"/>
                    <a:gd name="T90" fmla="*/ 118 w 90"/>
                    <a:gd name="T91" fmla="*/ 124 h 83"/>
                    <a:gd name="T92" fmla="*/ 106 w 90"/>
                    <a:gd name="T93" fmla="*/ 129 h 83"/>
                    <a:gd name="T94" fmla="*/ 117 w 90"/>
                    <a:gd name="T95" fmla="*/ 111 h 83"/>
                    <a:gd name="T96" fmla="*/ 113 w 90"/>
                    <a:gd name="T97" fmla="*/ 102 h 83"/>
                    <a:gd name="T98" fmla="*/ 100 w 90"/>
                    <a:gd name="T99" fmla="*/ 116 h 83"/>
                    <a:gd name="T100" fmla="*/ 106 w 90"/>
                    <a:gd name="T101" fmla="*/ 111 h 83"/>
                    <a:gd name="T102" fmla="*/ 70 w 90"/>
                    <a:gd name="T103" fmla="*/ 129 h 83"/>
                    <a:gd name="T104" fmla="*/ 69 w 90"/>
                    <a:gd name="T105" fmla="*/ 125 h 83"/>
                    <a:gd name="T106" fmla="*/ 98 w 90"/>
                    <a:gd name="T107" fmla="*/ 110 h 83"/>
                    <a:gd name="T108" fmla="*/ 92 w 90"/>
                    <a:gd name="T109" fmla="*/ 111 h 83"/>
                    <a:gd name="T110" fmla="*/ 97 w 90"/>
                    <a:gd name="T111" fmla="*/ 103 h 83"/>
                    <a:gd name="T112" fmla="*/ 84 w 90"/>
                    <a:gd name="T113" fmla="*/ 110 h 83"/>
                    <a:gd name="T114" fmla="*/ 75 w 90"/>
                    <a:gd name="T115" fmla="*/ 114 h 83"/>
                    <a:gd name="T116" fmla="*/ 68 w 90"/>
                    <a:gd name="T117" fmla="*/ 113 h 83"/>
                    <a:gd name="T118" fmla="*/ 75 w 90"/>
                    <a:gd name="T119" fmla="*/ 111 h 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83"/>
                    <a:gd name="T182" fmla="*/ 90 w 90"/>
                    <a:gd name="T183" fmla="*/ 83 h 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83">
                      <a:moveTo>
                        <a:pt x="46" y="66"/>
                      </a:moveTo>
                      <a:lnTo>
                        <a:pt x="47" y="62"/>
                      </a:lnTo>
                      <a:lnTo>
                        <a:pt x="21" y="66"/>
                      </a:lnTo>
                      <a:lnTo>
                        <a:pt x="0" y="64"/>
                      </a:lnTo>
                      <a:lnTo>
                        <a:pt x="5" y="57"/>
                      </a:lnTo>
                      <a:lnTo>
                        <a:pt x="16" y="51"/>
                      </a:lnTo>
                      <a:lnTo>
                        <a:pt x="5" y="51"/>
                      </a:lnTo>
                      <a:lnTo>
                        <a:pt x="10" y="49"/>
                      </a:lnTo>
                      <a:lnTo>
                        <a:pt x="22" y="41"/>
                      </a:lnTo>
                      <a:lnTo>
                        <a:pt x="24" y="42"/>
                      </a:lnTo>
                      <a:lnTo>
                        <a:pt x="26" y="38"/>
                      </a:lnTo>
                      <a:lnTo>
                        <a:pt x="24" y="36"/>
                      </a:lnTo>
                      <a:lnTo>
                        <a:pt x="29" y="34"/>
                      </a:lnTo>
                      <a:lnTo>
                        <a:pt x="43" y="14"/>
                      </a:lnTo>
                      <a:lnTo>
                        <a:pt x="58" y="1"/>
                      </a:lnTo>
                      <a:lnTo>
                        <a:pt x="66" y="0"/>
                      </a:lnTo>
                      <a:lnTo>
                        <a:pt x="72" y="0"/>
                      </a:lnTo>
                      <a:lnTo>
                        <a:pt x="62" y="5"/>
                      </a:lnTo>
                      <a:lnTo>
                        <a:pt x="64" y="7"/>
                      </a:lnTo>
                      <a:lnTo>
                        <a:pt x="59" y="12"/>
                      </a:lnTo>
                      <a:lnTo>
                        <a:pt x="42" y="32"/>
                      </a:lnTo>
                      <a:lnTo>
                        <a:pt x="56" y="24"/>
                      </a:lnTo>
                      <a:lnTo>
                        <a:pt x="52" y="26"/>
                      </a:lnTo>
                      <a:lnTo>
                        <a:pt x="63" y="26"/>
                      </a:lnTo>
                      <a:lnTo>
                        <a:pt x="53" y="30"/>
                      </a:lnTo>
                      <a:lnTo>
                        <a:pt x="53" y="34"/>
                      </a:lnTo>
                      <a:lnTo>
                        <a:pt x="63" y="36"/>
                      </a:lnTo>
                      <a:lnTo>
                        <a:pt x="61" y="39"/>
                      </a:lnTo>
                      <a:lnTo>
                        <a:pt x="74" y="35"/>
                      </a:lnTo>
                      <a:lnTo>
                        <a:pt x="73" y="37"/>
                      </a:lnTo>
                      <a:lnTo>
                        <a:pt x="85" y="37"/>
                      </a:lnTo>
                      <a:lnTo>
                        <a:pt x="76" y="45"/>
                      </a:lnTo>
                      <a:lnTo>
                        <a:pt x="79" y="49"/>
                      </a:lnTo>
                      <a:lnTo>
                        <a:pt x="74" y="53"/>
                      </a:lnTo>
                      <a:lnTo>
                        <a:pt x="90" y="49"/>
                      </a:lnTo>
                      <a:lnTo>
                        <a:pt x="75" y="58"/>
                      </a:lnTo>
                      <a:lnTo>
                        <a:pt x="77" y="60"/>
                      </a:lnTo>
                      <a:lnTo>
                        <a:pt x="76" y="60"/>
                      </a:lnTo>
                      <a:lnTo>
                        <a:pt x="75" y="66"/>
                      </a:lnTo>
                      <a:lnTo>
                        <a:pt x="89" y="56"/>
                      </a:lnTo>
                      <a:lnTo>
                        <a:pt x="82" y="66"/>
                      </a:lnTo>
                      <a:lnTo>
                        <a:pt x="89" y="62"/>
                      </a:lnTo>
                      <a:lnTo>
                        <a:pt x="90" y="68"/>
                      </a:lnTo>
                      <a:lnTo>
                        <a:pt x="78" y="83"/>
                      </a:lnTo>
                      <a:lnTo>
                        <a:pt x="73" y="80"/>
                      </a:lnTo>
                      <a:lnTo>
                        <a:pt x="73" y="74"/>
                      </a:lnTo>
                      <a:lnTo>
                        <a:pt x="65" y="78"/>
                      </a:lnTo>
                      <a:lnTo>
                        <a:pt x="72" y="66"/>
                      </a:lnTo>
                      <a:lnTo>
                        <a:pt x="70" y="61"/>
                      </a:lnTo>
                      <a:lnTo>
                        <a:pt x="62" y="70"/>
                      </a:lnTo>
                      <a:lnTo>
                        <a:pt x="65" y="66"/>
                      </a:lnTo>
                      <a:lnTo>
                        <a:pt x="44" y="78"/>
                      </a:lnTo>
                      <a:lnTo>
                        <a:pt x="43" y="75"/>
                      </a:lnTo>
                      <a:lnTo>
                        <a:pt x="61" y="65"/>
                      </a:lnTo>
                      <a:lnTo>
                        <a:pt x="57" y="66"/>
                      </a:lnTo>
                      <a:lnTo>
                        <a:pt x="60" y="62"/>
                      </a:lnTo>
                      <a:lnTo>
                        <a:pt x="52" y="65"/>
                      </a:lnTo>
                      <a:lnTo>
                        <a:pt x="46" y="69"/>
                      </a:lnTo>
                      <a:lnTo>
                        <a:pt x="42" y="68"/>
                      </a:lnTo>
                      <a:lnTo>
                        <a:pt x="46" y="6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1" name="Freeform 267"/>
                <p:cNvSpPr>
                  <a:spLocks noChangeAspect="1"/>
                </p:cNvSpPr>
                <p:nvPr/>
              </p:nvSpPr>
              <p:spPr bwMode="auto">
                <a:xfrm>
                  <a:off x="397" y="1649"/>
                  <a:ext cx="46" cy="45"/>
                </a:xfrm>
                <a:custGeom>
                  <a:avLst/>
                  <a:gdLst>
                    <a:gd name="T0" fmla="*/ 46 w 42"/>
                    <a:gd name="T1" fmla="*/ 49 h 40"/>
                    <a:gd name="T2" fmla="*/ 41 w 42"/>
                    <a:gd name="T3" fmla="*/ 54 h 40"/>
                    <a:gd name="T4" fmla="*/ 24 w 42"/>
                    <a:gd name="T5" fmla="*/ 53 h 40"/>
                    <a:gd name="T6" fmla="*/ 30 w 42"/>
                    <a:gd name="T7" fmla="*/ 48 h 40"/>
                    <a:gd name="T8" fmla="*/ 22 w 42"/>
                    <a:gd name="T9" fmla="*/ 44 h 40"/>
                    <a:gd name="T10" fmla="*/ 13 w 42"/>
                    <a:gd name="T11" fmla="*/ 43 h 40"/>
                    <a:gd name="T12" fmla="*/ 28 w 42"/>
                    <a:gd name="T13" fmla="*/ 34 h 40"/>
                    <a:gd name="T14" fmla="*/ 14 w 42"/>
                    <a:gd name="T15" fmla="*/ 27 h 40"/>
                    <a:gd name="T16" fmla="*/ 13 w 42"/>
                    <a:gd name="T17" fmla="*/ 21 h 40"/>
                    <a:gd name="T18" fmla="*/ 3 w 42"/>
                    <a:gd name="T19" fmla="*/ 19 h 40"/>
                    <a:gd name="T20" fmla="*/ 2 w 42"/>
                    <a:gd name="T21" fmla="*/ 15 h 40"/>
                    <a:gd name="T22" fmla="*/ 13 w 42"/>
                    <a:gd name="T23" fmla="*/ 9 h 40"/>
                    <a:gd name="T24" fmla="*/ 5 w 42"/>
                    <a:gd name="T25" fmla="*/ 10 h 40"/>
                    <a:gd name="T26" fmla="*/ 0 w 42"/>
                    <a:gd name="T27" fmla="*/ 0 h 40"/>
                    <a:gd name="T28" fmla="*/ 22 w 42"/>
                    <a:gd name="T29" fmla="*/ 3 h 40"/>
                    <a:gd name="T30" fmla="*/ 46 w 42"/>
                    <a:gd name="T31" fmla="*/ 12 h 40"/>
                    <a:gd name="T32" fmla="*/ 51 w 42"/>
                    <a:gd name="T33" fmla="*/ 26 h 40"/>
                    <a:gd name="T34" fmla="*/ 64 w 42"/>
                    <a:gd name="T35" fmla="*/ 44 h 40"/>
                    <a:gd name="T36" fmla="*/ 65 w 42"/>
                    <a:gd name="T37" fmla="*/ 69 h 40"/>
                    <a:gd name="T38" fmla="*/ 66 w 42"/>
                    <a:gd name="T39" fmla="*/ 72 h 40"/>
                    <a:gd name="T40" fmla="*/ 33 w 42"/>
                    <a:gd name="T41" fmla="*/ 61 h 40"/>
                    <a:gd name="T42" fmla="*/ 46 w 42"/>
                    <a:gd name="T43" fmla="*/ 49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0"/>
                    <a:gd name="T68" fmla="*/ 42 w 42"/>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0">
                      <a:moveTo>
                        <a:pt x="29" y="28"/>
                      </a:moveTo>
                      <a:lnTo>
                        <a:pt x="26" y="30"/>
                      </a:lnTo>
                      <a:lnTo>
                        <a:pt x="15" y="29"/>
                      </a:lnTo>
                      <a:lnTo>
                        <a:pt x="19" y="27"/>
                      </a:lnTo>
                      <a:lnTo>
                        <a:pt x="14" y="25"/>
                      </a:lnTo>
                      <a:lnTo>
                        <a:pt x="8" y="24"/>
                      </a:lnTo>
                      <a:lnTo>
                        <a:pt x="18" y="19"/>
                      </a:lnTo>
                      <a:lnTo>
                        <a:pt x="9" y="15"/>
                      </a:lnTo>
                      <a:lnTo>
                        <a:pt x="8" y="12"/>
                      </a:lnTo>
                      <a:lnTo>
                        <a:pt x="3" y="11"/>
                      </a:lnTo>
                      <a:lnTo>
                        <a:pt x="2" y="9"/>
                      </a:lnTo>
                      <a:lnTo>
                        <a:pt x="8" y="4"/>
                      </a:lnTo>
                      <a:lnTo>
                        <a:pt x="5" y="5"/>
                      </a:lnTo>
                      <a:lnTo>
                        <a:pt x="0" y="0"/>
                      </a:lnTo>
                      <a:lnTo>
                        <a:pt x="14" y="3"/>
                      </a:lnTo>
                      <a:lnTo>
                        <a:pt x="29" y="7"/>
                      </a:lnTo>
                      <a:lnTo>
                        <a:pt x="33" y="14"/>
                      </a:lnTo>
                      <a:lnTo>
                        <a:pt x="40" y="25"/>
                      </a:lnTo>
                      <a:lnTo>
                        <a:pt x="41" y="38"/>
                      </a:lnTo>
                      <a:lnTo>
                        <a:pt x="42" y="40"/>
                      </a:lnTo>
                      <a:lnTo>
                        <a:pt x="21" y="34"/>
                      </a:lnTo>
                      <a:lnTo>
                        <a:pt x="29" y="2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2" name="Freeform 268"/>
                <p:cNvSpPr>
                  <a:spLocks noChangeAspect="1"/>
                </p:cNvSpPr>
                <p:nvPr/>
              </p:nvSpPr>
              <p:spPr bwMode="auto">
                <a:xfrm>
                  <a:off x="54" y="1290"/>
                  <a:ext cx="499" cy="284"/>
                </a:xfrm>
                <a:custGeom>
                  <a:avLst/>
                  <a:gdLst>
                    <a:gd name="T0" fmla="*/ 285 w 538"/>
                    <a:gd name="T1" fmla="*/ 201 h 299"/>
                    <a:gd name="T2" fmla="*/ 271 w 538"/>
                    <a:gd name="T3" fmla="*/ 162 h 299"/>
                    <a:gd name="T4" fmla="*/ 252 w 538"/>
                    <a:gd name="T5" fmla="*/ 154 h 299"/>
                    <a:gd name="T6" fmla="*/ 270 w 538"/>
                    <a:gd name="T7" fmla="*/ 117 h 299"/>
                    <a:gd name="T8" fmla="*/ 336 w 538"/>
                    <a:gd name="T9" fmla="*/ 54 h 299"/>
                    <a:gd name="T10" fmla="*/ 328 w 538"/>
                    <a:gd name="T11" fmla="*/ 13 h 299"/>
                    <a:gd name="T12" fmla="*/ 274 w 538"/>
                    <a:gd name="T13" fmla="*/ 7 h 299"/>
                    <a:gd name="T14" fmla="*/ 261 w 538"/>
                    <a:gd name="T15" fmla="*/ 1 h 299"/>
                    <a:gd name="T16" fmla="*/ 216 w 538"/>
                    <a:gd name="T17" fmla="*/ 9 h 299"/>
                    <a:gd name="T18" fmla="*/ 191 w 538"/>
                    <a:gd name="T19" fmla="*/ 13 h 299"/>
                    <a:gd name="T20" fmla="*/ 117 w 538"/>
                    <a:gd name="T21" fmla="*/ 39 h 299"/>
                    <a:gd name="T22" fmla="*/ 133 w 538"/>
                    <a:gd name="T23" fmla="*/ 64 h 299"/>
                    <a:gd name="T24" fmla="*/ 129 w 538"/>
                    <a:gd name="T25" fmla="*/ 69 h 299"/>
                    <a:gd name="T26" fmla="*/ 87 w 538"/>
                    <a:gd name="T27" fmla="*/ 68 h 299"/>
                    <a:gd name="T28" fmla="*/ 56 w 538"/>
                    <a:gd name="T29" fmla="*/ 91 h 299"/>
                    <a:gd name="T30" fmla="*/ 105 w 538"/>
                    <a:gd name="T31" fmla="*/ 91 h 299"/>
                    <a:gd name="T32" fmla="*/ 54 w 538"/>
                    <a:gd name="T33" fmla="*/ 112 h 299"/>
                    <a:gd name="T34" fmla="*/ 40 w 538"/>
                    <a:gd name="T35" fmla="*/ 117 h 299"/>
                    <a:gd name="T36" fmla="*/ 15 w 538"/>
                    <a:gd name="T37" fmla="*/ 131 h 299"/>
                    <a:gd name="T38" fmla="*/ 10 w 538"/>
                    <a:gd name="T39" fmla="*/ 139 h 299"/>
                    <a:gd name="T40" fmla="*/ 20 w 538"/>
                    <a:gd name="T41" fmla="*/ 145 h 299"/>
                    <a:gd name="T42" fmla="*/ 6 w 538"/>
                    <a:gd name="T43" fmla="*/ 157 h 299"/>
                    <a:gd name="T44" fmla="*/ 12 w 538"/>
                    <a:gd name="T45" fmla="*/ 168 h 299"/>
                    <a:gd name="T46" fmla="*/ 32 w 538"/>
                    <a:gd name="T47" fmla="*/ 171 h 299"/>
                    <a:gd name="T48" fmla="*/ 43 w 538"/>
                    <a:gd name="T49" fmla="*/ 180 h 299"/>
                    <a:gd name="T50" fmla="*/ 12 w 538"/>
                    <a:gd name="T51" fmla="*/ 203 h 299"/>
                    <a:gd name="T52" fmla="*/ 94 w 538"/>
                    <a:gd name="T53" fmla="*/ 171 h 299"/>
                    <a:gd name="T54" fmla="*/ 118 w 538"/>
                    <a:gd name="T55" fmla="*/ 152 h 299"/>
                    <a:gd name="T56" fmla="*/ 160 w 538"/>
                    <a:gd name="T57" fmla="*/ 138 h 299"/>
                    <a:gd name="T58" fmla="*/ 122 w 538"/>
                    <a:gd name="T59" fmla="*/ 160 h 299"/>
                    <a:gd name="T60" fmla="*/ 137 w 538"/>
                    <a:gd name="T61" fmla="*/ 160 h 299"/>
                    <a:gd name="T62" fmla="*/ 143 w 538"/>
                    <a:gd name="T63" fmla="*/ 157 h 299"/>
                    <a:gd name="T64" fmla="*/ 169 w 538"/>
                    <a:gd name="T65" fmla="*/ 149 h 299"/>
                    <a:gd name="T66" fmla="*/ 174 w 538"/>
                    <a:gd name="T67" fmla="*/ 142 h 299"/>
                    <a:gd name="T68" fmla="*/ 182 w 538"/>
                    <a:gd name="T69" fmla="*/ 142 h 299"/>
                    <a:gd name="T70" fmla="*/ 189 w 538"/>
                    <a:gd name="T71" fmla="*/ 144 h 299"/>
                    <a:gd name="T72" fmla="*/ 194 w 538"/>
                    <a:gd name="T73" fmla="*/ 150 h 299"/>
                    <a:gd name="T74" fmla="*/ 217 w 538"/>
                    <a:gd name="T75" fmla="*/ 154 h 299"/>
                    <a:gd name="T76" fmla="*/ 251 w 538"/>
                    <a:gd name="T77" fmla="*/ 157 h 299"/>
                    <a:gd name="T78" fmla="*/ 250 w 538"/>
                    <a:gd name="T79" fmla="*/ 171 h 299"/>
                    <a:gd name="T80" fmla="*/ 263 w 538"/>
                    <a:gd name="T81" fmla="*/ 171 h 299"/>
                    <a:gd name="T82" fmla="*/ 267 w 538"/>
                    <a:gd name="T83" fmla="*/ 178 h 299"/>
                    <a:gd name="T84" fmla="*/ 279 w 538"/>
                    <a:gd name="T85" fmla="*/ 181 h 299"/>
                    <a:gd name="T86" fmla="*/ 286 w 538"/>
                    <a:gd name="T87" fmla="*/ 185 h 299"/>
                    <a:gd name="T88" fmla="*/ 279 w 538"/>
                    <a:gd name="T89" fmla="*/ 194 h 299"/>
                    <a:gd name="T90" fmla="*/ 283 w 538"/>
                    <a:gd name="T91" fmla="*/ 210 h 299"/>
                    <a:gd name="T92" fmla="*/ 275 w 538"/>
                    <a:gd name="T93" fmla="*/ 225 h 299"/>
                    <a:gd name="T94" fmla="*/ 288 w 538"/>
                    <a:gd name="T95" fmla="*/ 224 h 2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8"/>
                    <a:gd name="T145" fmla="*/ 0 h 299"/>
                    <a:gd name="T146" fmla="*/ 538 w 538"/>
                    <a:gd name="T147" fmla="*/ 299 h 2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8" h="299">
                      <a:moveTo>
                        <a:pt x="419" y="290"/>
                      </a:moveTo>
                      <a:lnTo>
                        <a:pt x="430" y="278"/>
                      </a:lnTo>
                      <a:lnTo>
                        <a:pt x="422" y="269"/>
                      </a:lnTo>
                      <a:lnTo>
                        <a:pt x="415" y="260"/>
                      </a:lnTo>
                      <a:lnTo>
                        <a:pt x="417" y="243"/>
                      </a:lnTo>
                      <a:lnTo>
                        <a:pt x="421" y="225"/>
                      </a:lnTo>
                      <a:lnTo>
                        <a:pt x="417" y="203"/>
                      </a:lnTo>
                      <a:lnTo>
                        <a:pt x="396" y="211"/>
                      </a:lnTo>
                      <a:lnTo>
                        <a:pt x="386" y="216"/>
                      </a:lnTo>
                      <a:lnTo>
                        <a:pt x="371" y="221"/>
                      </a:lnTo>
                      <a:lnTo>
                        <a:pt x="371" y="202"/>
                      </a:lnTo>
                      <a:lnTo>
                        <a:pt x="368" y="199"/>
                      </a:lnTo>
                      <a:lnTo>
                        <a:pt x="375" y="194"/>
                      </a:lnTo>
                      <a:lnTo>
                        <a:pt x="347" y="195"/>
                      </a:lnTo>
                      <a:lnTo>
                        <a:pt x="369" y="174"/>
                      </a:lnTo>
                      <a:lnTo>
                        <a:pt x="393" y="152"/>
                      </a:lnTo>
                      <a:lnTo>
                        <a:pt x="416" y="131"/>
                      </a:lnTo>
                      <a:lnTo>
                        <a:pt x="439" y="110"/>
                      </a:lnTo>
                      <a:lnTo>
                        <a:pt x="465" y="89"/>
                      </a:lnTo>
                      <a:lnTo>
                        <a:pt x="488" y="69"/>
                      </a:lnTo>
                      <a:lnTo>
                        <a:pt x="513" y="49"/>
                      </a:lnTo>
                      <a:lnTo>
                        <a:pt x="538" y="27"/>
                      </a:lnTo>
                      <a:lnTo>
                        <a:pt x="507" y="20"/>
                      </a:lnTo>
                      <a:lnTo>
                        <a:pt x="479" y="18"/>
                      </a:lnTo>
                      <a:lnTo>
                        <a:pt x="452" y="15"/>
                      </a:lnTo>
                      <a:lnTo>
                        <a:pt x="415" y="13"/>
                      </a:lnTo>
                      <a:lnTo>
                        <a:pt x="413" y="9"/>
                      </a:lnTo>
                      <a:lnTo>
                        <a:pt x="399" y="7"/>
                      </a:lnTo>
                      <a:lnTo>
                        <a:pt x="390" y="6"/>
                      </a:lnTo>
                      <a:lnTo>
                        <a:pt x="386" y="5"/>
                      </a:lnTo>
                      <a:lnTo>
                        <a:pt x="373" y="7"/>
                      </a:lnTo>
                      <a:lnTo>
                        <a:pt x="381" y="1"/>
                      </a:lnTo>
                      <a:lnTo>
                        <a:pt x="371" y="0"/>
                      </a:lnTo>
                      <a:lnTo>
                        <a:pt x="334" y="8"/>
                      </a:lnTo>
                      <a:lnTo>
                        <a:pt x="328" y="7"/>
                      </a:lnTo>
                      <a:lnTo>
                        <a:pt x="315" y="12"/>
                      </a:lnTo>
                      <a:lnTo>
                        <a:pt x="313" y="14"/>
                      </a:lnTo>
                      <a:lnTo>
                        <a:pt x="305" y="19"/>
                      </a:lnTo>
                      <a:lnTo>
                        <a:pt x="310" y="13"/>
                      </a:lnTo>
                      <a:lnTo>
                        <a:pt x="278" y="18"/>
                      </a:lnTo>
                      <a:lnTo>
                        <a:pt x="246" y="30"/>
                      </a:lnTo>
                      <a:lnTo>
                        <a:pt x="214" y="40"/>
                      </a:lnTo>
                      <a:lnTo>
                        <a:pt x="187" y="41"/>
                      </a:lnTo>
                      <a:lnTo>
                        <a:pt x="171" y="50"/>
                      </a:lnTo>
                      <a:lnTo>
                        <a:pt x="182" y="68"/>
                      </a:lnTo>
                      <a:lnTo>
                        <a:pt x="178" y="72"/>
                      </a:lnTo>
                      <a:lnTo>
                        <a:pt x="200" y="76"/>
                      </a:lnTo>
                      <a:lnTo>
                        <a:pt x="193" y="83"/>
                      </a:lnTo>
                      <a:lnTo>
                        <a:pt x="188" y="83"/>
                      </a:lnTo>
                      <a:lnTo>
                        <a:pt x="187" y="76"/>
                      </a:lnTo>
                      <a:lnTo>
                        <a:pt x="184" y="85"/>
                      </a:lnTo>
                      <a:lnTo>
                        <a:pt x="189" y="90"/>
                      </a:lnTo>
                      <a:lnTo>
                        <a:pt x="180" y="90"/>
                      </a:lnTo>
                      <a:lnTo>
                        <a:pt x="149" y="89"/>
                      </a:lnTo>
                      <a:lnTo>
                        <a:pt x="162" y="81"/>
                      </a:lnTo>
                      <a:lnTo>
                        <a:pt x="127" y="88"/>
                      </a:lnTo>
                      <a:lnTo>
                        <a:pt x="81" y="98"/>
                      </a:lnTo>
                      <a:lnTo>
                        <a:pt x="96" y="105"/>
                      </a:lnTo>
                      <a:lnTo>
                        <a:pt x="85" y="106"/>
                      </a:lnTo>
                      <a:lnTo>
                        <a:pt x="82" y="118"/>
                      </a:lnTo>
                      <a:lnTo>
                        <a:pt x="121" y="118"/>
                      </a:lnTo>
                      <a:lnTo>
                        <a:pt x="127" y="120"/>
                      </a:lnTo>
                      <a:lnTo>
                        <a:pt x="160" y="111"/>
                      </a:lnTo>
                      <a:lnTo>
                        <a:pt x="152" y="118"/>
                      </a:lnTo>
                      <a:lnTo>
                        <a:pt x="147" y="120"/>
                      </a:lnTo>
                      <a:lnTo>
                        <a:pt x="139" y="131"/>
                      </a:lnTo>
                      <a:lnTo>
                        <a:pt x="115" y="138"/>
                      </a:lnTo>
                      <a:lnTo>
                        <a:pt x="78" y="145"/>
                      </a:lnTo>
                      <a:lnTo>
                        <a:pt x="84" y="141"/>
                      </a:lnTo>
                      <a:lnTo>
                        <a:pt x="72" y="145"/>
                      </a:lnTo>
                      <a:lnTo>
                        <a:pt x="56" y="152"/>
                      </a:lnTo>
                      <a:lnTo>
                        <a:pt x="58" y="152"/>
                      </a:lnTo>
                      <a:lnTo>
                        <a:pt x="50" y="155"/>
                      </a:lnTo>
                      <a:lnTo>
                        <a:pt x="26" y="165"/>
                      </a:lnTo>
                      <a:lnTo>
                        <a:pt x="18" y="167"/>
                      </a:lnTo>
                      <a:lnTo>
                        <a:pt x="20" y="169"/>
                      </a:lnTo>
                      <a:lnTo>
                        <a:pt x="11" y="173"/>
                      </a:lnTo>
                      <a:lnTo>
                        <a:pt x="13" y="179"/>
                      </a:lnTo>
                      <a:lnTo>
                        <a:pt x="31" y="173"/>
                      </a:lnTo>
                      <a:lnTo>
                        <a:pt x="15" y="180"/>
                      </a:lnTo>
                      <a:lnTo>
                        <a:pt x="15" y="182"/>
                      </a:lnTo>
                      <a:lnTo>
                        <a:pt x="32" y="185"/>
                      </a:lnTo>
                      <a:lnTo>
                        <a:pt x="26" y="185"/>
                      </a:lnTo>
                      <a:lnTo>
                        <a:pt x="30" y="187"/>
                      </a:lnTo>
                      <a:lnTo>
                        <a:pt x="19" y="187"/>
                      </a:lnTo>
                      <a:lnTo>
                        <a:pt x="12" y="185"/>
                      </a:lnTo>
                      <a:lnTo>
                        <a:pt x="0" y="192"/>
                      </a:lnTo>
                      <a:lnTo>
                        <a:pt x="6" y="203"/>
                      </a:lnTo>
                      <a:lnTo>
                        <a:pt x="32" y="197"/>
                      </a:lnTo>
                      <a:lnTo>
                        <a:pt x="32" y="200"/>
                      </a:lnTo>
                      <a:lnTo>
                        <a:pt x="23" y="213"/>
                      </a:lnTo>
                      <a:lnTo>
                        <a:pt x="17" y="217"/>
                      </a:lnTo>
                      <a:lnTo>
                        <a:pt x="18" y="218"/>
                      </a:lnTo>
                      <a:lnTo>
                        <a:pt x="7" y="227"/>
                      </a:lnTo>
                      <a:lnTo>
                        <a:pt x="39" y="221"/>
                      </a:lnTo>
                      <a:lnTo>
                        <a:pt x="46" y="222"/>
                      </a:lnTo>
                      <a:lnTo>
                        <a:pt x="46" y="231"/>
                      </a:lnTo>
                      <a:lnTo>
                        <a:pt x="59" y="223"/>
                      </a:lnTo>
                      <a:lnTo>
                        <a:pt x="61" y="228"/>
                      </a:lnTo>
                      <a:lnTo>
                        <a:pt x="63" y="234"/>
                      </a:lnTo>
                      <a:lnTo>
                        <a:pt x="64" y="235"/>
                      </a:lnTo>
                      <a:lnTo>
                        <a:pt x="49" y="246"/>
                      </a:lnTo>
                      <a:lnTo>
                        <a:pt x="42" y="249"/>
                      </a:lnTo>
                      <a:lnTo>
                        <a:pt x="17" y="262"/>
                      </a:lnTo>
                      <a:lnTo>
                        <a:pt x="13" y="273"/>
                      </a:lnTo>
                      <a:lnTo>
                        <a:pt x="58" y="253"/>
                      </a:lnTo>
                      <a:lnTo>
                        <a:pt x="100" y="238"/>
                      </a:lnTo>
                      <a:lnTo>
                        <a:pt x="137" y="222"/>
                      </a:lnTo>
                      <a:lnTo>
                        <a:pt x="129" y="217"/>
                      </a:lnTo>
                      <a:lnTo>
                        <a:pt x="162" y="203"/>
                      </a:lnTo>
                      <a:lnTo>
                        <a:pt x="168" y="202"/>
                      </a:lnTo>
                      <a:lnTo>
                        <a:pt x="173" y="196"/>
                      </a:lnTo>
                      <a:lnTo>
                        <a:pt x="201" y="185"/>
                      </a:lnTo>
                      <a:lnTo>
                        <a:pt x="228" y="178"/>
                      </a:lnTo>
                      <a:lnTo>
                        <a:pt x="247" y="174"/>
                      </a:lnTo>
                      <a:lnTo>
                        <a:pt x="235" y="179"/>
                      </a:lnTo>
                      <a:lnTo>
                        <a:pt x="239" y="183"/>
                      </a:lnTo>
                      <a:lnTo>
                        <a:pt x="233" y="182"/>
                      </a:lnTo>
                      <a:lnTo>
                        <a:pt x="204" y="187"/>
                      </a:lnTo>
                      <a:lnTo>
                        <a:pt x="178" y="206"/>
                      </a:lnTo>
                      <a:lnTo>
                        <a:pt x="191" y="204"/>
                      </a:lnTo>
                      <a:lnTo>
                        <a:pt x="169" y="213"/>
                      </a:lnTo>
                      <a:lnTo>
                        <a:pt x="180" y="215"/>
                      </a:lnTo>
                      <a:lnTo>
                        <a:pt x="201" y="206"/>
                      </a:lnTo>
                      <a:lnTo>
                        <a:pt x="195" y="210"/>
                      </a:lnTo>
                      <a:lnTo>
                        <a:pt x="201" y="206"/>
                      </a:lnTo>
                      <a:lnTo>
                        <a:pt x="206" y="206"/>
                      </a:lnTo>
                      <a:lnTo>
                        <a:pt x="208" y="203"/>
                      </a:lnTo>
                      <a:lnTo>
                        <a:pt x="210" y="204"/>
                      </a:lnTo>
                      <a:lnTo>
                        <a:pt x="219" y="200"/>
                      </a:lnTo>
                      <a:lnTo>
                        <a:pt x="227" y="201"/>
                      </a:lnTo>
                      <a:lnTo>
                        <a:pt x="245" y="193"/>
                      </a:lnTo>
                      <a:lnTo>
                        <a:pt x="243" y="192"/>
                      </a:lnTo>
                      <a:lnTo>
                        <a:pt x="250" y="189"/>
                      </a:lnTo>
                      <a:lnTo>
                        <a:pt x="245" y="187"/>
                      </a:lnTo>
                      <a:lnTo>
                        <a:pt x="254" y="183"/>
                      </a:lnTo>
                      <a:lnTo>
                        <a:pt x="270" y="178"/>
                      </a:lnTo>
                      <a:lnTo>
                        <a:pt x="258" y="183"/>
                      </a:lnTo>
                      <a:lnTo>
                        <a:pt x="264" y="182"/>
                      </a:lnTo>
                      <a:lnTo>
                        <a:pt x="264" y="183"/>
                      </a:lnTo>
                      <a:lnTo>
                        <a:pt x="287" y="180"/>
                      </a:lnTo>
                      <a:lnTo>
                        <a:pt x="280" y="181"/>
                      </a:lnTo>
                      <a:lnTo>
                        <a:pt x="279" y="185"/>
                      </a:lnTo>
                      <a:lnTo>
                        <a:pt x="276" y="186"/>
                      </a:lnTo>
                      <a:lnTo>
                        <a:pt x="282" y="186"/>
                      </a:lnTo>
                      <a:lnTo>
                        <a:pt x="283" y="187"/>
                      </a:lnTo>
                      <a:lnTo>
                        <a:pt x="278" y="193"/>
                      </a:lnTo>
                      <a:lnTo>
                        <a:pt x="283" y="194"/>
                      </a:lnTo>
                      <a:lnTo>
                        <a:pt x="298" y="189"/>
                      </a:lnTo>
                      <a:lnTo>
                        <a:pt x="292" y="194"/>
                      </a:lnTo>
                      <a:lnTo>
                        <a:pt x="297" y="197"/>
                      </a:lnTo>
                      <a:lnTo>
                        <a:pt x="316" y="199"/>
                      </a:lnTo>
                      <a:lnTo>
                        <a:pt x="336" y="200"/>
                      </a:lnTo>
                      <a:lnTo>
                        <a:pt x="338" y="204"/>
                      </a:lnTo>
                      <a:lnTo>
                        <a:pt x="358" y="201"/>
                      </a:lnTo>
                      <a:lnTo>
                        <a:pt x="367" y="203"/>
                      </a:lnTo>
                      <a:lnTo>
                        <a:pt x="360" y="208"/>
                      </a:lnTo>
                      <a:lnTo>
                        <a:pt x="363" y="201"/>
                      </a:lnTo>
                      <a:lnTo>
                        <a:pt x="354" y="208"/>
                      </a:lnTo>
                      <a:lnTo>
                        <a:pt x="363" y="221"/>
                      </a:lnTo>
                      <a:lnTo>
                        <a:pt x="373" y="234"/>
                      </a:lnTo>
                      <a:lnTo>
                        <a:pt x="382" y="232"/>
                      </a:lnTo>
                      <a:lnTo>
                        <a:pt x="378" y="221"/>
                      </a:lnTo>
                      <a:lnTo>
                        <a:pt x="384" y="222"/>
                      </a:lnTo>
                      <a:lnTo>
                        <a:pt x="393" y="221"/>
                      </a:lnTo>
                      <a:lnTo>
                        <a:pt x="394" y="221"/>
                      </a:lnTo>
                      <a:lnTo>
                        <a:pt x="388" y="228"/>
                      </a:lnTo>
                      <a:lnTo>
                        <a:pt x="389" y="230"/>
                      </a:lnTo>
                      <a:lnTo>
                        <a:pt x="390" y="234"/>
                      </a:lnTo>
                      <a:lnTo>
                        <a:pt x="407" y="216"/>
                      </a:lnTo>
                      <a:lnTo>
                        <a:pt x="404" y="227"/>
                      </a:lnTo>
                      <a:lnTo>
                        <a:pt x="407" y="235"/>
                      </a:lnTo>
                      <a:lnTo>
                        <a:pt x="412" y="232"/>
                      </a:lnTo>
                      <a:lnTo>
                        <a:pt x="413" y="236"/>
                      </a:lnTo>
                      <a:lnTo>
                        <a:pt x="407" y="239"/>
                      </a:lnTo>
                      <a:lnTo>
                        <a:pt x="416" y="239"/>
                      </a:lnTo>
                      <a:lnTo>
                        <a:pt x="412" y="239"/>
                      </a:lnTo>
                      <a:lnTo>
                        <a:pt x="412" y="246"/>
                      </a:lnTo>
                      <a:lnTo>
                        <a:pt x="406" y="244"/>
                      </a:lnTo>
                      <a:lnTo>
                        <a:pt x="407" y="251"/>
                      </a:lnTo>
                      <a:lnTo>
                        <a:pt x="401" y="252"/>
                      </a:lnTo>
                      <a:lnTo>
                        <a:pt x="403" y="253"/>
                      </a:lnTo>
                      <a:lnTo>
                        <a:pt x="406" y="263"/>
                      </a:lnTo>
                      <a:lnTo>
                        <a:pt x="413" y="272"/>
                      </a:lnTo>
                      <a:lnTo>
                        <a:pt x="406" y="272"/>
                      </a:lnTo>
                      <a:lnTo>
                        <a:pt x="417" y="274"/>
                      </a:lnTo>
                      <a:lnTo>
                        <a:pt x="406" y="290"/>
                      </a:lnTo>
                      <a:lnTo>
                        <a:pt x="401" y="291"/>
                      </a:lnTo>
                      <a:lnTo>
                        <a:pt x="413" y="288"/>
                      </a:lnTo>
                      <a:lnTo>
                        <a:pt x="404" y="293"/>
                      </a:lnTo>
                      <a:lnTo>
                        <a:pt x="401" y="299"/>
                      </a:lnTo>
                      <a:lnTo>
                        <a:pt x="419" y="2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3" name="Freeform 269"/>
                <p:cNvSpPr>
                  <a:spLocks noChangeAspect="1"/>
                </p:cNvSpPr>
                <p:nvPr/>
              </p:nvSpPr>
              <p:spPr bwMode="auto">
                <a:xfrm>
                  <a:off x="373" y="1281"/>
                  <a:ext cx="1093" cy="540"/>
                </a:xfrm>
                <a:custGeom>
                  <a:avLst/>
                  <a:gdLst>
                    <a:gd name="T0" fmla="*/ 1202 w 1000"/>
                    <a:gd name="T1" fmla="*/ 138 h 488"/>
                    <a:gd name="T2" fmla="*/ 1270 w 1000"/>
                    <a:gd name="T3" fmla="*/ 59 h 488"/>
                    <a:gd name="T4" fmla="*/ 1142 w 1000"/>
                    <a:gd name="T5" fmla="*/ 92 h 488"/>
                    <a:gd name="T6" fmla="*/ 1092 w 1000"/>
                    <a:gd name="T7" fmla="*/ 53 h 488"/>
                    <a:gd name="T8" fmla="*/ 1091 w 1000"/>
                    <a:gd name="T9" fmla="*/ 2 h 488"/>
                    <a:gd name="T10" fmla="*/ 1071 w 1000"/>
                    <a:gd name="T11" fmla="*/ 62 h 488"/>
                    <a:gd name="T12" fmla="*/ 991 w 1000"/>
                    <a:gd name="T13" fmla="*/ 124 h 488"/>
                    <a:gd name="T14" fmla="*/ 1010 w 1000"/>
                    <a:gd name="T15" fmla="*/ 90 h 488"/>
                    <a:gd name="T16" fmla="*/ 950 w 1000"/>
                    <a:gd name="T17" fmla="*/ 103 h 488"/>
                    <a:gd name="T18" fmla="*/ 824 w 1000"/>
                    <a:gd name="T19" fmla="*/ 89 h 488"/>
                    <a:gd name="T20" fmla="*/ 771 w 1000"/>
                    <a:gd name="T21" fmla="*/ 106 h 488"/>
                    <a:gd name="T22" fmla="*/ 659 w 1000"/>
                    <a:gd name="T23" fmla="*/ 75 h 488"/>
                    <a:gd name="T24" fmla="*/ 522 w 1000"/>
                    <a:gd name="T25" fmla="*/ 60 h 488"/>
                    <a:gd name="T26" fmla="*/ 435 w 1000"/>
                    <a:gd name="T27" fmla="*/ 46 h 488"/>
                    <a:gd name="T28" fmla="*/ 187 w 1000"/>
                    <a:gd name="T29" fmla="*/ 114 h 488"/>
                    <a:gd name="T30" fmla="*/ 33 w 1000"/>
                    <a:gd name="T31" fmla="*/ 305 h 488"/>
                    <a:gd name="T32" fmla="*/ 111 w 1000"/>
                    <a:gd name="T33" fmla="*/ 411 h 488"/>
                    <a:gd name="T34" fmla="*/ 72 w 1000"/>
                    <a:gd name="T35" fmla="*/ 448 h 488"/>
                    <a:gd name="T36" fmla="*/ 94 w 1000"/>
                    <a:gd name="T37" fmla="*/ 481 h 488"/>
                    <a:gd name="T38" fmla="*/ 95 w 1000"/>
                    <a:gd name="T39" fmla="*/ 519 h 488"/>
                    <a:gd name="T40" fmla="*/ 56 w 1000"/>
                    <a:gd name="T41" fmla="*/ 544 h 488"/>
                    <a:gd name="T42" fmla="*/ 89 w 1000"/>
                    <a:gd name="T43" fmla="*/ 554 h 488"/>
                    <a:gd name="T44" fmla="*/ 104 w 1000"/>
                    <a:gd name="T45" fmla="*/ 579 h 488"/>
                    <a:gd name="T46" fmla="*/ 114 w 1000"/>
                    <a:gd name="T47" fmla="*/ 599 h 488"/>
                    <a:gd name="T48" fmla="*/ 409 w 1000"/>
                    <a:gd name="T49" fmla="*/ 602 h 488"/>
                    <a:gd name="T50" fmla="*/ 707 w 1000"/>
                    <a:gd name="T51" fmla="*/ 593 h 488"/>
                    <a:gd name="T52" fmla="*/ 879 w 1000"/>
                    <a:gd name="T53" fmla="*/ 660 h 488"/>
                    <a:gd name="T54" fmla="*/ 874 w 1000"/>
                    <a:gd name="T55" fmla="*/ 800 h 488"/>
                    <a:gd name="T56" fmla="*/ 1053 w 1000"/>
                    <a:gd name="T57" fmla="*/ 736 h 488"/>
                    <a:gd name="T58" fmla="*/ 1241 w 1000"/>
                    <a:gd name="T59" fmla="*/ 651 h 488"/>
                    <a:gd name="T60" fmla="*/ 1315 w 1000"/>
                    <a:gd name="T61" fmla="*/ 690 h 488"/>
                    <a:gd name="T62" fmla="*/ 1273 w 1000"/>
                    <a:gd name="T63" fmla="*/ 727 h 488"/>
                    <a:gd name="T64" fmla="*/ 1382 w 1000"/>
                    <a:gd name="T65" fmla="*/ 706 h 488"/>
                    <a:gd name="T66" fmla="*/ 1308 w 1000"/>
                    <a:gd name="T67" fmla="*/ 657 h 488"/>
                    <a:gd name="T68" fmla="*/ 1348 w 1000"/>
                    <a:gd name="T69" fmla="*/ 609 h 488"/>
                    <a:gd name="T70" fmla="*/ 1224 w 1000"/>
                    <a:gd name="T71" fmla="*/ 627 h 488"/>
                    <a:gd name="T72" fmla="*/ 1479 w 1000"/>
                    <a:gd name="T73" fmla="*/ 544 h 488"/>
                    <a:gd name="T74" fmla="*/ 1560 w 1000"/>
                    <a:gd name="T75" fmla="*/ 480 h 488"/>
                    <a:gd name="T76" fmla="*/ 1476 w 1000"/>
                    <a:gd name="T77" fmla="*/ 479 h 488"/>
                    <a:gd name="T78" fmla="*/ 1492 w 1000"/>
                    <a:gd name="T79" fmla="*/ 440 h 488"/>
                    <a:gd name="T80" fmla="*/ 1486 w 1000"/>
                    <a:gd name="T81" fmla="*/ 422 h 488"/>
                    <a:gd name="T82" fmla="*/ 1462 w 1000"/>
                    <a:gd name="T83" fmla="*/ 386 h 488"/>
                    <a:gd name="T84" fmla="*/ 1461 w 1000"/>
                    <a:gd name="T85" fmla="*/ 354 h 488"/>
                    <a:gd name="T86" fmla="*/ 1460 w 1000"/>
                    <a:gd name="T87" fmla="*/ 305 h 488"/>
                    <a:gd name="T88" fmla="*/ 1426 w 1000"/>
                    <a:gd name="T89" fmla="*/ 326 h 488"/>
                    <a:gd name="T90" fmla="*/ 1360 w 1000"/>
                    <a:gd name="T91" fmla="*/ 354 h 488"/>
                    <a:gd name="T92" fmla="*/ 1351 w 1000"/>
                    <a:gd name="T93" fmla="*/ 314 h 488"/>
                    <a:gd name="T94" fmla="*/ 1337 w 1000"/>
                    <a:gd name="T95" fmla="*/ 262 h 488"/>
                    <a:gd name="T96" fmla="*/ 1225 w 1000"/>
                    <a:gd name="T97" fmla="*/ 266 h 488"/>
                    <a:gd name="T98" fmla="*/ 1167 w 1000"/>
                    <a:gd name="T99" fmla="*/ 411 h 488"/>
                    <a:gd name="T100" fmla="*/ 1062 w 1000"/>
                    <a:gd name="T101" fmla="*/ 529 h 488"/>
                    <a:gd name="T102" fmla="*/ 1033 w 1000"/>
                    <a:gd name="T103" fmla="*/ 458 h 488"/>
                    <a:gd name="T104" fmla="*/ 907 w 1000"/>
                    <a:gd name="T105" fmla="*/ 376 h 488"/>
                    <a:gd name="T106" fmla="*/ 860 w 1000"/>
                    <a:gd name="T107" fmla="*/ 325 h 488"/>
                    <a:gd name="T108" fmla="*/ 978 w 1000"/>
                    <a:gd name="T109" fmla="*/ 228 h 488"/>
                    <a:gd name="T110" fmla="*/ 1037 w 1000"/>
                    <a:gd name="T111" fmla="*/ 198 h 488"/>
                    <a:gd name="T112" fmla="*/ 1093 w 1000"/>
                    <a:gd name="T113" fmla="*/ 154 h 4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0"/>
                    <a:gd name="T172" fmla="*/ 0 h 488"/>
                    <a:gd name="T173" fmla="*/ 1000 w 1000"/>
                    <a:gd name="T174" fmla="*/ 488 h 4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0" h="488">
                      <a:moveTo>
                        <a:pt x="736" y="86"/>
                      </a:moveTo>
                      <a:lnTo>
                        <a:pt x="730" y="81"/>
                      </a:lnTo>
                      <a:lnTo>
                        <a:pt x="746" y="82"/>
                      </a:lnTo>
                      <a:lnTo>
                        <a:pt x="754" y="85"/>
                      </a:lnTo>
                      <a:lnTo>
                        <a:pt x="761" y="84"/>
                      </a:lnTo>
                      <a:lnTo>
                        <a:pt x="756" y="75"/>
                      </a:lnTo>
                      <a:lnTo>
                        <a:pt x="761" y="76"/>
                      </a:lnTo>
                      <a:lnTo>
                        <a:pt x="764" y="77"/>
                      </a:lnTo>
                      <a:lnTo>
                        <a:pt x="770" y="83"/>
                      </a:lnTo>
                      <a:lnTo>
                        <a:pt x="798" y="72"/>
                      </a:lnTo>
                      <a:lnTo>
                        <a:pt x="803" y="64"/>
                      </a:lnTo>
                      <a:lnTo>
                        <a:pt x="801" y="57"/>
                      </a:lnTo>
                      <a:lnTo>
                        <a:pt x="802" y="52"/>
                      </a:lnTo>
                      <a:lnTo>
                        <a:pt x="817" y="47"/>
                      </a:lnTo>
                      <a:lnTo>
                        <a:pt x="808" y="45"/>
                      </a:lnTo>
                      <a:lnTo>
                        <a:pt x="820" y="41"/>
                      </a:lnTo>
                      <a:lnTo>
                        <a:pt x="802" y="36"/>
                      </a:lnTo>
                      <a:lnTo>
                        <a:pt x="814" y="35"/>
                      </a:lnTo>
                      <a:lnTo>
                        <a:pt x="779" y="33"/>
                      </a:lnTo>
                      <a:lnTo>
                        <a:pt x="776" y="41"/>
                      </a:lnTo>
                      <a:lnTo>
                        <a:pt x="778" y="44"/>
                      </a:lnTo>
                      <a:lnTo>
                        <a:pt x="776" y="47"/>
                      </a:lnTo>
                      <a:lnTo>
                        <a:pt x="767" y="47"/>
                      </a:lnTo>
                      <a:lnTo>
                        <a:pt x="740" y="69"/>
                      </a:lnTo>
                      <a:lnTo>
                        <a:pt x="731" y="70"/>
                      </a:lnTo>
                      <a:lnTo>
                        <a:pt x="729" y="58"/>
                      </a:lnTo>
                      <a:lnTo>
                        <a:pt x="733" y="55"/>
                      </a:lnTo>
                      <a:lnTo>
                        <a:pt x="740" y="45"/>
                      </a:lnTo>
                      <a:lnTo>
                        <a:pt x="730" y="40"/>
                      </a:lnTo>
                      <a:lnTo>
                        <a:pt x="710" y="55"/>
                      </a:lnTo>
                      <a:lnTo>
                        <a:pt x="714" y="42"/>
                      </a:lnTo>
                      <a:lnTo>
                        <a:pt x="711" y="39"/>
                      </a:lnTo>
                      <a:lnTo>
                        <a:pt x="722" y="37"/>
                      </a:lnTo>
                      <a:lnTo>
                        <a:pt x="714" y="35"/>
                      </a:lnTo>
                      <a:lnTo>
                        <a:pt x="702" y="33"/>
                      </a:lnTo>
                      <a:lnTo>
                        <a:pt x="700" y="32"/>
                      </a:lnTo>
                      <a:lnTo>
                        <a:pt x="710" y="27"/>
                      </a:lnTo>
                      <a:lnTo>
                        <a:pt x="710" y="26"/>
                      </a:lnTo>
                      <a:lnTo>
                        <a:pt x="716" y="26"/>
                      </a:lnTo>
                      <a:lnTo>
                        <a:pt x="712" y="16"/>
                      </a:lnTo>
                      <a:lnTo>
                        <a:pt x="715" y="8"/>
                      </a:lnTo>
                      <a:lnTo>
                        <a:pt x="710" y="3"/>
                      </a:lnTo>
                      <a:lnTo>
                        <a:pt x="704" y="3"/>
                      </a:lnTo>
                      <a:lnTo>
                        <a:pt x="709" y="0"/>
                      </a:lnTo>
                      <a:lnTo>
                        <a:pt x="699" y="2"/>
                      </a:lnTo>
                      <a:lnTo>
                        <a:pt x="704" y="2"/>
                      </a:lnTo>
                      <a:lnTo>
                        <a:pt x="687" y="7"/>
                      </a:lnTo>
                      <a:lnTo>
                        <a:pt x="689" y="10"/>
                      </a:lnTo>
                      <a:lnTo>
                        <a:pt x="678" y="11"/>
                      </a:lnTo>
                      <a:lnTo>
                        <a:pt x="672" y="20"/>
                      </a:lnTo>
                      <a:lnTo>
                        <a:pt x="676" y="21"/>
                      </a:lnTo>
                      <a:lnTo>
                        <a:pt x="667" y="23"/>
                      </a:lnTo>
                      <a:lnTo>
                        <a:pt x="662" y="30"/>
                      </a:lnTo>
                      <a:lnTo>
                        <a:pt x="687" y="38"/>
                      </a:lnTo>
                      <a:lnTo>
                        <a:pt x="681" y="40"/>
                      </a:lnTo>
                      <a:lnTo>
                        <a:pt x="682" y="39"/>
                      </a:lnTo>
                      <a:lnTo>
                        <a:pt x="674" y="42"/>
                      </a:lnTo>
                      <a:lnTo>
                        <a:pt x="668" y="47"/>
                      </a:lnTo>
                      <a:lnTo>
                        <a:pt x="680" y="44"/>
                      </a:lnTo>
                      <a:lnTo>
                        <a:pt x="674" y="49"/>
                      </a:lnTo>
                      <a:lnTo>
                        <a:pt x="651" y="57"/>
                      </a:lnTo>
                      <a:lnTo>
                        <a:pt x="641" y="69"/>
                      </a:lnTo>
                      <a:lnTo>
                        <a:pt x="635" y="74"/>
                      </a:lnTo>
                      <a:lnTo>
                        <a:pt x="627" y="74"/>
                      </a:lnTo>
                      <a:lnTo>
                        <a:pt x="628" y="77"/>
                      </a:lnTo>
                      <a:lnTo>
                        <a:pt x="627" y="74"/>
                      </a:lnTo>
                      <a:lnTo>
                        <a:pt x="628" y="74"/>
                      </a:lnTo>
                      <a:lnTo>
                        <a:pt x="637" y="72"/>
                      </a:lnTo>
                      <a:lnTo>
                        <a:pt x="634" y="71"/>
                      </a:lnTo>
                      <a:lnTo>
                        <a:pt x="637" y="68"/>
                      </a:lnTo>
                      <a:lnTo>
                        <a:pt x="631" y="69"/>
                      </a:lnTo>
                      <a:lnTo>
                        <a:pt x="647" y="54"/>
                      </a:lnTo>
                      <a:lnTo>
                        <a:pt x="636" y="57"/>
                      </a:lnTo>
                      <a:lnTo>
                        <a:pt x="638" y="55"/>
                      </a:lnTo>
                      <a:lnTo>
                        <a:pt x="625" y="53"/>
                      </a:lnTo>
                      <a:lnTo>
                        <a:pt x="616" y="55"/>
                      </a:lnTo>
                      <a:lnTo>
                        <a:pt x="619" y="60"/>
                      </a:lnTo>
                      <a:lnTo>
                        <a:pt x="626" y="61"/>
                      </a:lnTo>
                      <a:lnTo>
                        <a:pt x="615" y="62"/>
                      </a:lnTo>
                      <a:lnTo>
                        <a:pt x="611" y="57"/>
                      </a:lnTo>
                      <a:lnTo>
                        <a:pt x="608" y="62"/>
                      </a:lnTo>
                      <a:lnTo>
                        <a:pt x="585" y="61"/>
                      </a:lnTo>
                      <a:lnTo>
                        <a:pt x="562" y="61"/>
                      </a:lnTo>
                      <a:lnTo>
                        <a:pt x="556" y="57"/>
                      </a:lnTo>
                      <a:lnTo>
                        <a:pt x="546" y="57"/>
                      </a:lnTo>
                      <a:lnTo>
                        <a:pt x="542" y="51"/>
                      </a:lnTo>
                      <a:lnTo>
                        <a:pt x="539" y="44"/>
                      </a:lnTo>
                      <a:lnTo>
                        <a:pt x="502" y="54"/>
                      </a:lnTo>
                      <a:lnTo>
                        <a:pt x="510" y="56"/>
                      </a:lnTo>
                      <a:lnTo>
                        <a:pt x="528" y="53"/>
                      </a:lnTo>
                      <a:lnTo>
                        <a:pt x="539" y="51"/>
                      </a:lnTo>
                      <a:lnTo>
                        <a:pt x="517" y="57"/>
                      </a:lnTo>
                      <a:lnTo>
                        <a:pt x="506" y="59"/>
                      </a:lnTo>
                      <a:lnTo>
                        <a:pt x="500" y="76"/>
                      </a:lnTo>
                      <a:lnTo>
                        <a:pt x="496" y="73"/>
                      </a:lnTo>
                      <a:lnTo>
                        <a:pt x="492" y="83"/>
                      </a:lnTo>
                      <a:lnTo>
                        <a:pt x="487" y="71"/>
                      </a:lnTo>
                      <a:lnTo>
                        <a:pt x="496" y="72"/>
                      </a:lnTo>
                      <a:lnTo>
                        <a:pt x="494" y="64"/>
                      </a:lnTo>
                      <a:lnTo>
                        <a:pt x="487" y="68"/>
                      </a:lnTo>
                      <a:lnTo>
                        <a:pt x="487" y="62"/>
                      </a:lnTo>
                      <a:lnTo>
                        <a:pt x="479" y="59"/>
                      </a:lnTo>
                      <a:lnTo>
                        <a:pt x="435" y="63"/>
                      </a:lnTo>
                      <a:lnTo>
                        <a:pt x="420" y="59"/>
                      </a:lnTo>
                      <a:lnTo>
                        <a:pt x="437" y="55"/>
                      </a:lnTo>
                      <a:lnTo>
                        <a:pt x="443" y="53"/>
                      </a:lnTo>
                      <a:lnTo>
                        <a:pt x="430" y="43"/>
                      </a:lnTo>
                      <a:lnTo>
                        <a:pt x="423" y="45"/>
                      </a:lnTo>
                      <a:lnTo>
                        <a:pt x="394" y="39"/>
                      </a:lnTo>
                      <a:lnTo>
                        <a:pt x="365" y="31"/>
                      </a:lnTo>
                      <a:lnTo>
                        <a:pt x="350" y="38"/>
                      </a:lnTo>
                      <a:lnTo>
                        <a:pt x="344" y="37"/>
                      </a:lnTo>
                      <a:lnTo>
                        <a:pt x="348" y="33"/>
                      </a:lnTo>
                      <a:lnTo>
                        <a:pt x="351" y="27"/>
                      </a:lnTo>
                      <a:lnTo>
                        <a:pt x="347" y="29"/>
                      </a:lnTo>
                      <a:lnTo>
                        <a:pt x="343" y="32"/>
                      </a:lnTo>
                      <a:lnTo>
                        <a:pt x="335" y="36"/>
                      </a:lnTo>
                      <a:lnTo>
                        <a:pt x="330" y="39"/>
                      </a:lnTo>
                      <a:lnTo>
                        <a:pt x="324" y="28"/>
                      </a:lnTo>
                      <a:lnTo>
                        <a:pt x="320" y="22"/>
                      </a:lnTo>
                      <a:lnTo>
                        <a:pt x="321" y="26"/>
                      </a:lnTo>
                      <a:lnTo>
                        <a:pt x="297" y="32"/>
                      </a:lnTo>
                      <a:lnTo>
                        <a:pt x="298" y="30"/>
                      </a:lnTo>
                      <a:lnTo>
                        <a:pt x="272" y="36"/>
                      </a:lnTo>
                      <a:lnTo>
                        <a:pt x="298" y="26"/>
                      </a:lnTo>
                      <a:lnTo>
                        <a:pt x="279" y="28"/>
                      </a:lnTo>
                      <a:lnTo>
                        <a:pt x="251" y="36"/>
                      </a:lnTo>
                      <a:lnTo>
                        <a:pt x="222" y="43"/>
                      </a:lnTo>
                      <a:lnTo>
                        <a:pt x="218" y="47"/>
                      </a:lnTo>
                      <a:lnTo>
                        <a:pt x="209" y="46"/>
                      </a:lnTo>
                      <a:lnTo>
                        <a:pt x="208" y="48"/>
                      </a:lnTo>
                      <a:lnTo>
                        <a:pt x="184" y="41"/>
                      </a:lnTo>
                      <a:lnTo>
                        <a:pt x="162" y="33"/>
                      </a:lnTo>
                      <a:lnTo>
                        <a:pt x="141" y="52"/>
                      </a:lnTo>
                      <a:lnTo>
                        <a:pt x="120" y="69"/>
                      </a:lnTo>
                      <a:lnTo>
                        <a:pt x="100" y="86"/>
                      </a:lnTo>
                      <a:lnTo>
                        <a:pt x="78" y="104"/>
                      </a:lnTo>
                      <a:lnTo>
                        <a:pt x="59" y="122"/>
                      </a:lnTo>
                      <a:lnTo>
                        <a:pt x="39" y="140"/>
                      </a:lnTo>
                      <a:lnTo>
                        <a:pt x="19" y="159"/>
                      </a:lnTo>
                      <a:lnTo>
                        <a:pt x="0" y="177"/>
                      </a:lnTo>
                      <a:lnTo>
                        <a:pt x="24" y="176"/>
                      </a:lnTo>
                      <a:lnTo>
                        <a:pt x="18" y="180"/>
                      </a:lnTo>
                      <a:lnTo>
                        <a:pt x="21" y="183"/>
                      </a:lnTo>
                      <a:lnTo>
                        <a:pt x="21" y="199"/>
                      </a:lnTo>
                      <a:lnTo>
                        <a:pt x="33" y="195"/>
                      </a:lnTo>
                      <a:lnTo>
                        <a:pt x="42" y="191"/>
                      </a:lnTo>
                      <a:lnTo>
                        <a:pt x="60" y="184"/>
                      </a:lnTo>
                      <a:lnTo>
                        <a:pt x="63" y="203"/>
                      </a:lnTo>
                      <a:lnTo>
                        <a:pt x="60" y="218"/>
                      </a:lnTo>
                      <a:lnTo>
                        <a:pt x="58" y="233"/>
                      </a:lnTo>
                      <a:lnTo>
                        <a:pt x="64" y="240"/>
                      </a:lnTo>
                      <a:lnTo>
                        <a:pt x="71" y="248"/>
                      </a:lnTo>
                      <a:lnTo>
                        <a:pt x="56" y="262"/>
                      </a:lnTo>
                      <a:lnTo>
                        <a:pt x="69" y="253"/>
                      </a:lnTo>
                      <a:lnTo>
                        <a:pt x="69" y="255"/>
                      </a:lnTo>
                      <a:lnTo>
                        <a:pt x="57" y="262"/>
                      </a:lnTo>
                      <a:lnTo>
                        <a:pt x="59" y="262"/>
                      </a:lnTo>
                      <a:lnTo>
                        <a:pt x="52" y="269"/>
                      </a:lnTo>
                      <a:lnTo>
                        <a:pt x="48" y="268"/>
                      </a:lnTo>
                      <a:lnTo>
                        <a:pt x="48" y="274"/>
                      </a:lnTo>
                      <a:lnTo>
                        <a:pt x="46" y="270"/>
                      </a:lnTo>
                      <a:lnTo>
                        <a:pt x="44" y="276"/>
                      </a:lnTo>
                      <a:lnTo>
                        <a:pt x="51" y="276"/>
                      </a:lnTo>
                      <a:lnTo>
                        <a:pt x="47" y="276"/>
                      </a:lnTo>
                      <a:lnTo>
                        <a:pt x="47" y="281"/>
                      </a:lnTo>
                      <a:lnTo>
                        <a:pt x="44" y="279"/>
                      </a:lnTo>
                      <a:lnTo>
                        <a:pt x="45" y="289"/>
                      </a:lnTo>
                      <a:lnTo>
                        <a:pt x="62" y="279"/>
                      </a:lnTo>
                      <a:lnTo>
                        <a:pt x="56" y="289"/>
                      </a:lnTo>
                      <a:lnTo>
                        <a:pt x="60" y="290"/>
                      </a:lnTo>
                      <a:lnTo>
                        <a:pt x="51" y="288"/>
                      </a:lnTo>
                      <a:lnTo>
                        <a:pt x="50" y="299"/>
                      </a:lnTo>
                      <a:lnTo>
                        <a:pt x="54" y="298"/>
                      </a:lnTo>
                      <a:lnTo>
                        <a:pt x="44" y="309"/>
                      </a:lnTo>
                      <a:lnTo>
                        <a:pt x="49" y="305"/>
                      </a:lnTo>
                      <a:lnTo>
                        <a:pt x="48" y="310"/>
                      </a:lnTo>
                      <a:lnTo>
                        <a:pt x="69" y="299"/>
                      </a:lnTo>
                      <a:lnTo>
                        <a:pt x="61" y="307"/>
                      </a:lnTo>
                      <a:lnTo>
                        <a:pt x="61" y="313"/>
                      </a:lnTo>
                      <a:lnTo>
                        <a:pt x="59" y="307"/>
                      </a:lnTo>
                      <a:lnTo>
                        <a:pt x="43" y="316"/>
                      </a:lnTo>
                      <a:lnTo>
                        <a:pt x="44" y="320"/>
                      </a:lnTo>
                      <a:lnTo>
                        <a:pt x="48" y="317"/>
                      </a:lnTo>
                      <a:lnTo>
                        <a:pt x="57" y="318"/>
                      </a:lnTo>
                      <a:lnTo>
                        <a:pt x="42" y="321"/>
                      </a:lnTo>
                      <a:lnTo>
                        <a:pt x="37" y="323"/>
                      </a:lnTo>
                      <a:lnTo>
                        <a:pt x="45" y="325"/>
                      </a:lnTo>
                      <a:lnTo>
                        <a:pt x="36" y="328"/>
                      </a:lnTo>
                      <a:lnTo>
                        <a:pt x="47" y="332"/>
                      </a:lnTo>
                      <a:lnTo>
                        <a:pt x="50" y="330"/>
                      </a:lnTo>
                      <a:lnTo>
                        <a:pt x="54" y="331"/>
                      </a:lnTo>
                      <a:lnTo>
                        <a:pt x="48" y="332"/>
                      </a:lnTo>
                      <a:lnTo>
                        <a:pt x="55" y="333"/>
                      </a:lnTo>
                      <a:lnTo>
                        <a:pt x="50" y="335"/>
                      </a:lnTo>
                      <a:lnTo>
                        <a:pt x="62" y="331"/>
                      </a:lnTo>
                      <a:lnTo>
                        <a:pt x="64" y="329"/>
                      </a:lnTo>
                      <a:lnTo>
                        <a:pt x="57" y="334"/>
                      </a:lnTo>
                      <a:lnTo>
                        <a:pt x="51" y="335"/>
                      </a:lnTo>
                      <a:lnTo>
                        <a:pt x="49" y="338"/>
                      </a:lnTo>
                      <a:lnTo>
                        <a:pt x="60" y="335"/>
                      </a:lnTo>
                      <a:lnTo>
                        <a:pt x="60" y="338"/>
                      </a:lnTo>
                      <a:lnTo>
                        <a:pt x="70" y="333"/>
                      </a:lnTo>
                      <a:lnTo>
                        <a:pt x="64" y="341"/>
                      </a:lnTo>
                      <a:lnTo>
                        <a:pt x="73" y="337"/>
                      </a:lnTo>
                      <a:lnTo>
                        <a:pt x="61" y="345"/>
                      </a:lnTo>
                      <a:lnTo>
                        <a:pt x="67" y="349"/>
                      </a:lnTo>
                      <a:lnTo>
                        <a:pt x="74" y="343"/>
                      </a:lnTo>
                      <a:lnTo>
                        <a:pt x="71" y="352"/>
                      </a:lnTo>
                      <a:lnTo>
                        <a:pt x="73" y="352"/>
                      </a:lnTo>
                      <a:lnTo>
                        <a:pt x="66" y="352"/>
                      </a:lnTo>
                      <a:lnTo>
                        <a:pt x="73" y="355"/>
                      </a:lnTo>
                      <a:lnTo>
                        <a:pt x="78" y="352"/>
                      </a:lnTo>
                      <a:lnTo>
                        <a:pt x="74" y="358"/>
                      </a:lnTo>
                      <a:lnTo>
                        <a:pt x="78" y="358"/>
                      </a:lnTo>
                      <a:lnTo>
                        <a:pt x="73" y="361"/>
                      </a:lnTo>
                      <a:lnTo>
                        <a:pt x="77" y="363"/>
                      </a:lnTo>
                      <a:lnTo>
                        <a:pt x="101" y="363"/>
                      </a:lnTo>
                      <a:lnTo>
                        <a:pt x="123" y="363"/>
                      </a:lnTo>
                      <a:lnTo>
                        <a:pt x="147" y="363"/>
                      </a:lnTo>
                      <a:lnTo>
                        <a:pt x="170" y="363"/>
                      </a:lnTo>
                      <a:lnTo>
                        <a:pt x="193" y="363"/>
                      </a:lnTo>
                      <a:lnTo>
                        <a:pt x="216" y="363"/>
                      </a:lnTo>
                      <a:lnTo>
                        <a:pt x="240" y="363"/>
                      </a:lnTo>
                      <a:lnTo>
                        <a:pt x="262" y="363"/>
                      </a:lnTo>
                      <a:lnTo>
                        <a:pt x="286" y="363"/>
                      </a:lnTo>
                      <a:lnTo>
                        <a:pt x="309" y="363"/>
                      </a:lnTo>
                      <a:lnTo>
                        <a:pt x="332" y="363"/>
                      </a:lnTo>
                      <a:lnTo>
                        <a:pt x="355" y="363"/>
                      </a:lnTo>
                      <a:lnTo>
                        <a:pt x="379" y="363"/>
                      </a:lnTo>
                      <a:lnTo>
                        <a:pt x="401" y="363"/>
                      </a:lnTo>
                      <a:lnTo>
                        <a:pt x="425" y="363"/>
                      </a:lnTo>
                      <a:lnTo>
                        <a:pt x="449" y="363"/>
                      </a:lnTo>
                      <a:lnTo>
                        <a:pt x="454" y="357"/>
                      </a:lnTo>
                      <a:lnTo>
                        <a:pt x="453" y="366"/>
                      </a:lnTo>
                      <a:lnTo>
                        <a:pt x="468" y="370"/>
                      </a:lnTo>
                      <a:lnTo>
                        <a:pt x="488" y="378"/>
                      </a:lnTo>
                      <a:lnTo>
                        <a:pt x="500" y="376"/>
                      </a:lnTo>
                      <a:lnTo>
                        <a:pt x="511" y="380"/>
                      </a:lnTo>
                      <a:lnTo>
                        <a:pt x="530" y="376"/>
                      </a:lnTo>
                      <a:lnTo>
                        <a:pt x="541" y="383"/>
                      </a:lnTo>
                      <a:lnTo>
                        <a:pt x="552" y="391"/>
                      </a:lnTo>
                      <a:lnTo>
                        <a:pt x="564" y="398"/>
                      </a:lnTo>
                      <a:lnTo>
                        <a:pt x="576" y="406"/>
                      </a:lnTo>
                      <a:lnTo>
                        <a:pt x="577" y="413"/>
                      </a:lnTo>
                      <a:lnTo>
                        <a:pt x="582" y="412"/>
                      </a:lnTo>
                      <a:lnTo>
                        <a:pt x="580" y="417"/>
                      </a:lnTo>
                      <a:lnTo>
                        <a:pt x="592" y="425"/>
                      </a:lnTo>
                      <a:lnTo>
                        <a:pt x="589" y="440"/>
                      </a:lnTo>
                      <a:lnTo>
                        <a:pt x="586" y="455"/>
                      </a:lnTo>
                      <a:lnTo>
                        <a:pt x="578" y="465"/>
                      </a:lnTo>
                      <a:lnTo>
                        <a:pt x="561" y="482"/>
                      </a:lnTo>
                      <a:lnTo>
                        <a:pt x="565" y="488"/>
                      </a:lnTo>
                      <a:lnTo>
                        <a:pt x="580" y="483"/>
                      </a:lnTo>
                      <a:lnTo>
                        <a:pt x="595" y="479"/>
                      </a:lnTo>
                      <a:lnTo>
                        <a:pt x="610" y="473"/>
                      </a:lnTo>
                      <a:lnTo>
                        <a:pt x="625" y="469"/>
                      </a:lnTo>
                      <a:lnTo>
                        <a:pt x="626" y="457"/>
                      </a:lnTo>
                      <a:lnTo>
                        <a:pt x="643" y="456"/>
                      </a:lnTo>
                      <a:lnTo>
                        <a:pt x="661" y="455"/>
                      </a:lnTo>
                      <a:lnTo>
                        <a:pt x="674" y="444"/>
                      </a:lnTo>
                      <a:lnTo>
                        <a:pt x="687" y="434"/>
                      </a:lnTo>
                      <a:lnTo>
                        <a:pt x="715" y="433"/>
                      </a:lnTo>
                      <a:lnTo>
                        <a:pt x="742" y="431"/>
                      </a:lnTo>
                      <a:lnTo>
                        <a:pt x="751" y="425"/>
                      </a:lnTo>
                      <a:lnTo>
                        <a:pt x="763" y="414"/>
                      </a:lnTo>
                      <a:lnTo>
                        <a:pt x="776" y="402"/>
                      </a:lnTo>
                      <a:lnTo>
                        <a:pt x="788" y="389"/>
                      </a:lnTo>
                      <a:lnTo>
                        <a:pt x="789" y="393"/>
                      </a:lnTo>
                      <a:lnTo>
                        <a:pt x="795" y="392"/>
                      </a:lnTo>
                      <a:lnTo>
                        <a:pt x="805" y="396"/>
                      </a:lnTo>
                      <a:lnTo>
                        <a:pt x="799" y="417"/>
                      </a:lnTo>
                      <a:lnTo>
                        <a:pt x="802" y="428"/>
                      </a:lnTo>
                      <a:lnTo>
                        <a:pt x="805" y="429"/>
                      </a:lnTo>
                      <a:lnTo>
                        <a:pt x="818" y="425"/>
                      </a:lnTo>
                      <a:lnTo>
                        <a:pt x="817" y="426"/>
                      </a:lnTo>
                      <a:lnTo>
                        <a:pt x="837" y="420"/>
                      </a:lnTo>
                      <a:lnTo>
                        <a:pt x="840" y="412"/>
                      </a:lnTo>
                      <a:lnTo>
                        <a:pt x="843" y="417"/>
                      </a:lnTo>
                      <a:lnTo>
                        <a:pt x="845" y="417"/>
                      </a:lnTo>
                      <a:lnTo>
                        <a:pt x="835" y="424"/>
                      </a:lnTo>
                      <a:lnTo>
                        <a:pt x="855" y="425"/>
                      </a:lnTo>
                      <a:lnTo>
                        <a:pt x="843" y="429"/>
                      </a:lnTo>
                      <a:lnTo>
                        <a:pt x="843" y="426"/>
                      </a:lnTo>
                      <a:lnTo>
                        <a:pt x="820" y="437"/>
                      </a:lnTo>
                      <a:lnTo>
                        <a:pt x="824" y="435"/>
                      </a:lnTo>
                      <a:lnTo>
                        <a:pt x="812" y="441"/>
                      </a:lnTo>
                      <a:lnTo>
                        <a:pt x="816" y="438"/>
                      </a:lnTo>
                      <a:lnTo>
                        <a:pt x="809" y="447"/>
                      </a:lnTo>
                      <a:lnTo>
                        <a:pt x="814" y="456"/>
                      </a:lnTo>
                      <a:lnTo>
                        <a:pt x="822" y="453"/>
                      </a:lnTo>
                      <a:lnTo>
                        <a:pt x="843" y="437"/>
                      </a:lnTo>
                      <a:lnTo>
                        <a:pt x="845" y="440"/>
                      </a:lnTo>
                      <a:lnTo>
                        <a:pt x="849" y="437"/>
                      </a:lnTo>
                      <a:lnTo>
                        <a:pt x="851" y="438"/>
                      </a:lnTo>
                      <a:lnTo>
                        <a:pt x="868" y="433"/>
                      </a:lnTo>
                      <a:lnTo>
                        <a:pt x="886" y="426"/>
                      </a:lnTo>
                      <a:lnTo>
                        <a:pt x="882" y="425"/>
                      </a:lnTo>
                      <a:lnTo>
                        <a:pt x="885" y="423"/>
                      </a:lnTo>
                      <a:lnTo>
                        <a:pt x="879" y="416"/>
                      </a:lnTo>
                      <a:lnTo>
                        <a:pt x="873" y="419"/>
                      </a:lnTo>
                      <a:lnTo>
                        <a:pt x="862" y="418"/>
                      </a:lnTo>
                      <a:lnTo>
                        <a:pt x="852" y="413"/>
                      </a:lnTo>
                      <a:lnTo>
                        <a:pt x="845" y="410"/>
                      </a:lnTo>
                      <a:lnTo>
                        <a:pt x="845" y="397"/>
                      </a:lnTo>
                      <a:lnTo>
                        <a:pt x="839" y="396"/>
                      </a:lnTo>
                      <a:lnTo>
                        <a:pt x="850" y="386"/>
                      </a:lnTo>
                      <a:lnTo>
                        <a:pt x="838" y="386"/>
                      </a:lnTo>
                      <a:lnTo>
                        <a:pt x="837" y="382"/>
                      </a:lnTo>
                      <a:lnTo>
                        <a:pt x="824" y="380"/>
                      </a:lnTo>
                      <a:lnTo>
                        <a:pt x="828" y="379"/>
                      </a:lnTo>
                      <a:lnTo>
                        <a:pt x="842" y="379"/>
                      </a:lnTo>
                      <a:lnTo>
                        <a:pt x="860" y="373"/>
                      </a:lnTo>
                      <a:lnTo>
                        <a:pt x="861" y="367"/>
                      </a:lnTo>
                      <a:lnTo>
                        <a:pt x="864" y="367"/>
                      </a:lnTo>
                      <a:lnTo>
                        <a:pt x="863" y="364"/>
                      </a:lnTo>
                      <a:lnTo>
                        <a:pt x="847" y="359"/>
                      </a:lnTo>
                      <a:lnTo>
                        <a:pt x="828" y="364"/>
                      </a:lnTo>
                      <a:lnTo>
                        <a:pt x="808" y="370"/>
                      </a:lnTo>
                      <a:lnTo>
                        <a:pt x="793" y="379"/>
                      </a:lnTo>
                      <a:lnTo>
                        <a:pt x="779" y="388"/>
                      </a:lnTo>
                      <a:lnTo>
                        <a:pt x="758" y="399"/>
                      </a:lnTo>
                      <a:lnTo>
                        <a:pt x="771" y="389"/>
                      </a:lnTo>
                      <a:lnTo>
                        <a:pt x="785" y="378"/>
                      </a:lnTo>
                      <a:lnTo>
                        <a:pt x="770" y="373"/>
                      </a:lnTo>
                      <a:lnTo>
                        <a:pt x="784" y="377"/>
                      </a:lnTo>
                      <a:lnTo>
                        <a:pt x="804" y="364"/>
                      </a:lnTo>
                      <a:lnTo>
                        <a:pt x="824" y="358"/>
                      </a:lnTo>
                      <a:lnTo>
                        <a:pt x="839" y="344"/>
                      </a:lnTo>
                      <a:lnTo>
                        <a:pt x="868" y="343"/>
                      </a:lnTo>
                      <a:lnTo>
                        <a:pt x="898" y="342"/>
                      </a:lnTo>
                      <a:lnTo>
                        <a:pt x="924" y="342"/>
                      </a:lnTo>
                      <a:lnTo>
                        <a:pt x="949" y="328"/>
                      </a:lnTo>
                      <a:lnTo>
                        <a:pt x="972" y="322"/>
                      </a:lnTo>
                      <a:lnTo>
                        <a:pt x="998" y="310"/>
                      </a:lnTo>
                      <a:lnTo>
                        <a:pt x="991" y="305"/>
                      </a:lnTo>
                      <a:lnTo>
                        <a:pt x="997" y="304"/>
                      </a:lnTo>
                      <a:lnTo>
                        <a:pt x="988" y="303"/>
                      </a:lnTo>
                      <a:lnTo>
                        <a:pt x="996" y="301"/>
                      </a:lnTo>
                      <a:lnTo>
                        <a:pt x="996" y="299"/>
                      </a:lnTo>
                      <a:lnTo>
                        <a:pt x="998" y="295"/>
                      </a:lnTo>
                      <a:lnTo>
                        <a:pt x="1000" y="289"/>
                      </a:lnTo>
                      <a:lnTo>
                        <a:pt x="991" y="285"/>
                      </a:lnTo>
                      <a:lnTo>
                        <a:pt x="992" y="284"/>
                      </a:lnTo>
                      <a:lnTo>
                        <a:pt x="983" y="286"/>
                      </a:lnTo>
                      <a:lnTo>
                        <a:pt x="985" y="276"/>
                      </a:lnTo>
                      <a:lnTo>
                        <a:pt x="973" y="279"/>
                      </a:lnTo>
                      <a:lnTo>
                        <a:pt x="980" y="279"/>
                      </a:lnTo>
                      <a:lnTo>
                        <a:pt x="958" y="285"/>
                      </a:lnTo>
                      <a:lnTo>
                        <a:pt x="941" y="290"/>
                      </a:lnTo>
                      <a:lnTo>
                        <a:pt x="946" y="288"/>
                      </a:lnTo>
                      <a:lnTo>
                        <a:pt x="940" y="284"/>
                      </a:lnTo>
                      <a:lnTo>
                        <a:pt x="949" y="284"/>
                      </a:lnTo>
                      <a:lnTo>
                        <a:pt x="973" y="275"/>
                      </a:lnTo>
                      <a:lnTo>
                        <a:pt x="956" y="279"/>
                      </a:lnTo>
                      <a:lnTo>
                        <a:pt x="987" y="270"/>
                      </a:lnTo>
                      <a:lnTo>
                        <a:pt x="969" y="262"/>
                      </a:lnTo>
                      <a:lnTo>
                        <a:pt x="965" y="264"/>
                      </a:lnTo>
                      <a:lnTo>
                        <a:pt x="968" y="259"/>
                      </a:lnTo>
                      <a:lnTo>
                        <a:pt x="957" y="266"/>
                      </a:lnTo>
                      <a:lnTo>
                        <a:pt x="962" y="260"/>
                      </a:lnTo>
                      <a:lnTo>
                        <a:pt x="961" y="259"/>
                      </a:lnTo>
                      <a:lnTo>
                        <a:pt x="955" y="261"/>
                      </a:lnTo>
                      <a:lnTo>
                        <a:pt x="956" y="258"/>
                      </a:lnTo>
                      <a:lnTo>
                        <a:pt x="949" y="261"/>
                      </a:lnTo>
                      <a:lnTo>
                        <a:pt x="952" y="259"/>
                      </a:lnTo>
                      <a:lnTo>
                        <a:pt x="954" y="256"/>
                      </a:lnTo>
                      <a:lnTo>
                        <a:pt x="956" y="250"/>
                      </a:lnTo>
                      <a:lnTo>
                        <a:pt x="952" y="254"/>
                      </a:lnTo>
                      <a:lnTo>
                        <a:pt x="952" y="251"/>
                      </a:lnTo>
                      <a:lnTo>
                        <a:pt x="946" y="244"/>
                      </a:lnTo>
                      <a:lnTo>
                        <a:pt x="939" y="242"/>
                      </a:lnTo>
                      <a:lnTo>
                        <a:pt x="945" y="242"/>
                      </a:lnTo>
                      <a:lnTo>
                        <a:pt x="941" y="239"/>
                      </a:lnTo>
                      <a:lnTo>
                        <a:pt x="944" y="237"/>
                      </a:lnTo>
                      <a:lnTo>
                        <a:pt x="939" y="237"/>
                      </a:lnTo>
                      <a:lnTo>
                        <a:pt x="943" y="237"/>
                      </a:lnTo>
                      <a:lnTo>
                        <a:pt x="938" y="233"/>
                      </a:lnTo>
                      <a:lnTo>
                        <a:pt x="940" y="233"/>
                      </a:lnTo>
                      <a:lnTo>
                        <a:pt x="944" y="235"/>
                      </a:lnTo>
                      <a:lnTo>
                        <a:pt x="954" y="228"/>
                      </a:lnTo>
                      <a:lnTo>
                        <a:pt x="949" y="224"/>
                      </a:lnTo>
                      <a:lnTo>
                        <a:pt x="945" y="222"/>
                      </a:lnTo>
                      <a:lnTo>
                        <a:pt x="951" y="218"/>
                      </a:lnTo>
                      <a:lnTo>
                        <a:pt x="945" y="214"/>
                      </a:lnTo>
                      <a:lnTo>
                        <a:pt x="944" y="211"/>
                      </a:lnTo>
                      <a:lnTo>
                        <a:pt x="937" y="213"/>
                      </a:lnTo>
                      <a:lnTo>
                        <a:pt x="946" y="209"/>
                      </a:lnTo>
                      <a:lnTo>
                        <a:pt x="945" y="206"/>
                      </a:lnTo>
                      <a:lnTo>
                        <a:pt x="935" y="209"/>
                      </a:lnTo>
                      <a:lnTo>
                        <a:pt x="946" y="201"/>
                      </a:lnTo>
                      <a:lnTo>
                        <a:pt x="942" y="197"/>
                      </a:lnTo>
                      <a:lnTo>
                        <a:pt x="937" y="197"/>
                      </a:lnTo>
                      <a:lnTo>
                        <a:pt x="942" y="193"/>
                      </a:lnTo>
                      <a:lnTo>
                        <a:pt x="939" y="191"/>
                      </a:lnTo>
                      <a:lnTo>
                        <a:pt x="936" y="183"/>
                      </a:lnTo>
                      <a:lnTo>
                        <a:pt x="936" y="180"/>
                      </a:lnTo>
                      <a:lnTo>
                        <a:pt x="931" y="181"/>
                      </a:lnTo>
                      <a:lnTo>
                        <a:pt x="936" y="178"/>
                      </a:lnTo>
                      <a:lnTo>
                        <a:pt x="927" y="181"/>
                      </a:lnTo>
                      <a:lnTo>
                        <a:pt x="927" y="185"/>
                      </a:lnTo>
                      <a:lnTo>
                        <a:pt x="920" y="186"/>
                      </a:lnTo>
                      <a:lnTo>
                        <a:pt x="923" y="191"/>
                      </a:lnTo>
                      <a:lnTo>
                        <a:pt x="919" y="193"/>
                      </a:lnTo>
                      <a:lnTo>
                        <a:pt x="914" y="197"/>
                      </a:lnTo>
                      <a:lnTo>
                        <a:pt x="908" y="203"/>
                      </a:lnTo>
                      <a:lnTo>
                        <a:pt x="905" y="208"/>
                      </a:lnTo>
                      <a:lnTo>
                        <a:pt x="903" y="201"/>
                      </a:lnTo>
                      <a:lnTo>
                        <a:pt x="890" y="208"/>
                      </a:lnTo>
                      <a:lnTo>
                        <a:pt x="880" y="215"/>
                      </a:lnTo>
                      <a:lnTo>
                        <a:pt x="881" y="209"/>
                      </a:lnTo>
                      <a:lnTo>
                        <a:pt x="877" y="212"/>
                      </a:lnTo>
                      <a:lnTo>
                        <a:pt x="879" y="206"/>
                      </a:lnTo>
                      <a:lnTo>
                        <a:pt x="871" y="213"/>
                      </a:lnTo>
                      <a:lnTo>
                        <a:pt x="858" y="218"/>
                      </a:lnTo>
                      <a:lnTo>
                        <a:pt x="876" y="209"/>
                      </a:lnTo>
                      <a:lnTo>
                        <a:pt x="875" y="199"/>
                      </a:lnTo>
                      <a:lnTo>
                        <a:pt x="859" y="203"/>
                      </a:lnTo>
                      <a:lnTo>
                        <a:pt x="854" y="201"/>
                      </a:lnTo>
                      <a:lnTo>
                        <a:pt x="861" y="198"/>
                      </a:lnTo>
                      <a:lnTo>
                        <a:pt x="865" y="200"/>
                      </a:lnTo>
                      <a:lnTo>
                        <a:pt x="869" y="192"/>
                      </a:lnTo>
                      <a:lnTo>
                        <a:pt x="866" y="190"/>
                      </a:lnTo>
                      <a:lnTo>
                        <a:pt x="870" y="182"/>
                      </a:lnTo>
                      <a:lnTo>
                        <a:pt x="855" y="180"/>
                      </a:lnTo>
                      <a:lnTo>
                        <a:pt x="874" y="179"/>
                      </a:lnTo>
                      <a:lnTo>
                        <a:pt x="877" y="170"/>
                      </a:lnTo>
                      <a:lnTo>
                        <a:pt x="879" y="167"/>
                      </a:lnTo>
                      <a:lnTo>
                        <a:pt x="874" y="167"/>
                      </a:lnTo>
                      <a:lnTo>
                        <a:pt x="857" y="160"/>
                      </a:lnTo>
                      <a:lnTo>
                        <a:pt x="861" y="155"/>
                      </a:lnTo>
                      <a:lnTo>
                        <a:pt x="857" y="157"/>
                      </a:lnTo>
                      <a:lnTo>
                        <a:pt x="852" y="151"/>
                      </a:lnTo>
                      <a:lnTo>
                        <a:pt x="853" y="149"/>
                      </a:lnTo>
                      <a:lnTo>
                        <a:pt x="842" y="144"/>
                      </a:lnTo>
                      <a:lnTo>
                        <a:pt x="828" y="148"/>
                      </a:lnTo>
                      <a:lnTo>
                        <a:pt x="815" y="148"/>
                      </a:lnTo>
                      <a:lnTo>
                        <a:pt x="819" y="146"/>
                      </a:lnTo>
                      <a:lnTo>
                        <a:pt x="794" y="143"/>
                      </a:lnTo>
                      <a:lnTo>
                        <a:pt x="785" y="154"/>
                      </a:lnTo>
                      <a:lnTo>
                        <a:pt x="786" y="160"/>
                      </a:lnTo>
                      <a:lnTo>
                        <a:pt x="777" y="169"/>
                      </a:lnTo>
                      <a:lnTo>
                        <a:pt x="780" y="169"/>
                      </a:lnTo>
                      <a:lnTo>
                        <a:pt x="777" y="181"/>
                      </a:lnTo>
                      <a:lnTo>
                        <a:pt x="772" y="188"/>
                      </a:lnTo>
                      <a:lnTo>
                        <a:pt x="769" y="188"/>
                      </a:lnTo>
                      <a:lnTo>
                        <a:pt x="749" y="204"/>
                      </a:lnTo>
                      <a:lnTo>
                        <a:pt x="763" y="220"/>
                      </a:lnTo>
                      <a:lnTo>
                        <a:pt x="756" y="234"/>
                      </a:lnTo>
                      <a:lnTo>
                        <a:pt x="748" y="248"/>
                      </a:lnTo>
                      <a:lnTo>
                        <a:pt x="730" y="256"/>
                      </a:lnTo>
                      <a:lnTo>
                        <a:pt x="712" y="266"/>
                      </a:lnTo>
                      <a:lnTo>
                        <a:pt x="702" y="269"/>
                      </a:lnTo>
                      <a:lnTo>
                        <a:pt x="703" y="281"/>
                      </a:lnTo>
                      <a:lnTo>
                        <a:pt x="698" y="304"/>
                      </a:lnTo>
                      <a:lnTo>
                        <a:pt x="692" y="313"/>
                      </a:lnTo>
                      <a:lnTo>
                        <a:pt x="687" y="320"/>
                      </a:lnTo>
                      <a:lnTo>
                        <a:pt x="684" y="325"/>
                      </a:lnTo>
                      <a:lnTo>
                        <a:pt x="681" y="318"/>
                      </a:lnTo>
                      <a:lnTo>
                        <a:pt x="671" y="329"/>
                      </a:lnTo>
                      <a:lnTo>
                        <a:pt x="673" y="333"/>
                      </a:lnTo>
                      <a:lnTo>
                        <a:pt x="665" y="323"/>
                      </a:lnTo>
                      <a:lnTo>
                        <a:pt x="654" y="329"/>
                      </a:lnTo>
                      <a:lnTo>
                        <a:pt x="665" y="320"/>
                      </a:lnTo>
                      <a:lnTo>
                        <a:pt x="654" y="309"/>
                      </a:lnTo>
                      <a:lnTo>
                        <a:pt x="657" y="304"/>
                      </a:lnTo>
                      <a:lnTo>
                        <a:pt x="656" y="292"/>
                      </a:lnTo>
                      <a:lnTo>
                        <a:pt x="662" y="276"/>
                      </a:lnTo>
                      <a:lnTo>
                        <a:pt x="668" y="260"/>
                      </a:lnTo>
                      <a:lnTo>
                        <a:pt x="652" y="259"/>
                      </a:lnTo>
                      <a:lnTo>
                        <a:pt x="635" y="258"/>
                      </a:lnTo>
                      <a:lnTo>
                        <a:pt x="632" y="261"/>
                      </a:lnTo>
                      <a:lnTo>
                        <a:pt x="637" y="257"/>
                      </a:lnTo>
                      <a:lnTo>
                        <a:pt x="625" y="251"/>
                      </a:lnTo>
                      <a:lnTo>
                        <a:pt x="612" y="245"/>
                      </a:lnTo>
                      <a:lnTo>
                        <a:pt x="598" y="231"/>
                      </a:lnTo>
                      <a:lnTo>
                        <a:pt x="581" y="226"/>
                      </a:lnTo>
                      <a:lnTo>
                        <a:pt x="559" y="231"/>
                      </a:lnTo>
                      <a:lnTo>
                        <a:pt x="560" y="229"/>
                      </a:lnTo>
                      <a:lnTo>
                        <a:pt x="557" y="231"/>
                      </a:lnTo>
                      <a:lnTo>
                        <a:pt x="567" y="211"/>
                      </a:lnTo>
                      <a:lnTo>
                        <a:pt x="566" y="203"/>
                      </a:lnTo>
                      <a:lnTo>
                        <a:pt x="555" y="205"/>
                      </a:lnTo>
                      <a:lnTo>
                        <a:pt x="549" y="210"/>
                      </a:lnTo>
                      <a:lnTo>
                        <a:pt x="554" y="203"/>
                      </a:lnTo>
                      <a:lnTo>
                        <a:pt x="552" y="196"/>
                      </a:lnTo>
                      <a:lnTo>
                        <a:pt x="571" y="174"/>
                      </a:lnTo>
                      <a:lnTo>
                        <a:pt x="597" y="155"/>
                      </a:lnTo>
                      <a:lnTo>
                        <a:pt x="598" y="151"/>
                      </a:lnTo>
                      <a:lnTo>
                        <a:pt x="611" y="147"/>
                      </a:lnTo>
                      <a:lnTo>
                        <a:pt x="608" y="145"/>
                      </a:lnTo>
                      <a:lnTo>
                        <a:pt x="615" y="147"/>
                      </a:lnTo>
                      <a:lnTo>
                        <a:pt x="619" y="142"/>
                      </a:lnTo>
                      <a:lnTo>
                        <a:pt x="626" y="140"/>
                      </a:lnTo>
                      <a:lnTo>
                        <a:pt x="627" y="137"/>
                      </a:lnTo>
                      <a:lnTo>
                        <a:pt x="647" y="134"/>
                      </a:lnTo>
                      <a:lnTo>
                        <a:pt x="649" y="129"/>
                      </a:lnTo>
                      <a:lnTo>
                        <a:pt x="635" y="125"/>
                      </a:lnTo>
                      <a:lnTo>
                        <a:pt x="637" y="123"/>
                      </a:lnTo>
                      <a:lnTo>
                        <a:pt x="623" y="121"/>
                      </a:lnTo>
                      <a:lnTo>
                        <a:pt x="623" y="118"/>
                      </a:lnTo>
                      <a:lnTo>
                        <a:pt x="641" y="121"/>
                      </a:lnTo>
                      <a:lnTo>
                        <a:pt x="658" y="124"/>
                      </a:lnTo>
                      <a:lnTo>
                        <a:pt x="664" y="119"/>
                      </a:lnTo>
                      <a:lnTo>
                        <a:pt x="668" y="117"/>
                      </a:lnTo>
                      <a:lnTo>
                        <a:pt x="674" y="119"/>
                      </a:lnTo>
                      <a:lnTo>
                        <a:pt x="676" y="117"/>
                      </a:lnTo>
                      <a:lnTo>
                        <a:pt x="682" y="118"/>
                      </a:lnTo>
                      <a:lnTo>
                        <a:pt x="709" y="104"/>
                      </a:lnTo>
                      <a:lnTo>
                        <a:pt x="713" y="100"/>
                      </a:lnTo>
                      <a:lnTo>
                        <a:pt x="688" y="96"/>
                      </a:lnTo>
                      <a:lnTo>
                        <a:pt x="673" y="89"/>
                      </a:lnTo>
                      <a:lnTo>
                        <a:pt x="701" y="93"/>
                      </a:lnTo>
                      <a:lnTo>
                        <a:pt x="710" y="99"/>
                      </a:lnTo>
                      <a:lnTo>
                        <a:pt x="736" y="8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sp>
              <p:nvSpPr>
                <p:cNvPr id="414" name="Freeform 270"/>
                <p:cNvSpPr>
                  <a:spLocks noChangeAspect="1"/>
                </p:cNvSpPr>
                <p:nvPr/>
              </p:nvSpPr>
              <p:spPr bwMode="auto">
                <a:xfrm>
                  <a:off x="338" y="1676"/>
                  <a:ext cx="915" cy="462"/>
                </a:xfrm>
                <a:custGeom>
                  <a:avLst/>
                  <a:gdLst>
                    <a:gd name="T0" fmla="*/ 1285 w 838"/>
                    <a:gd name="T1" fmla="*/ 59 h 417"/>
                    <a:gd name="T2" fmla="*/ 1217 w 838"/>
                    <a:gd name="T3" fmla="*/ 113 h 417"/>
                    <a:gd name="T4" fmla="*/ 1078 w 838"/>
                    <a:gd name="T5" fmla="*/ 164 h 417"/>
                    <a:gd name="T6" fmla="*/ 975 w 838"/>
                    <a:gd name="T7" fmla="*/ 204 h 417"/>
                    <a:gd name="T8" fmla="*/ 961 w 838"/>
                    <a:gd name="T9" fmla="*/ 164 h 417"/>
                    <a:gd name="T10" fmla="*/ 947 w 838"/>
                    <a:gd name="T11" fmla="*/ 93 h 417"/>
                    <a:gd name="T12" fmla="*/ 875 w 838"/>
                    <a:gd name="T13" fmla="*/ 31 h 417"/>
                    <a:gd name="T14" fmla="*/ 754 w 838"/>
                    <a:gd name="T15" fmla="*/ 14 h 417"/>
                    <a:gd name="T16" fmla="*/ 639 w 838"/>
                    <a:gd name="T17" fmla="*/ 11 h 417"/>
                    <a:gd name="T18" fmla="*/ 457 w 838"/>
                    <a:gd name="T19" fmla="*/ 11 h 417"/>
                    <a:gd name="T20" fmla="*/ 281 w 838"/>
                    <a:gd name="T21" fmla="*/ 11 h 417"/>
                    <a:gd name="T22" fmla="*/ 153 w 838"/>
                    <a:gd name="T23" fmla="*/ 58 h 417"/>
                    <a:gd name="T24" fmla="*/ 140 w 838"/>
                    <a:gd name="T25" fmla="*/ 58 h 417"/>
                    <a:gd name="T26" fmla="*/ 114 w 838"/>
                    <a:gd name="T27" fmla="*/ 65 h 417"/>
                    <a:gd name="T28" fmla="*/ 98 w 838"/>
                    <a:gd name="T29" fmla="*/ 88 h 417"/>
                    <a:gd name="T30" fmla="*/ 40 w 838"/>
                    <a:gd name="T31" fmla="*/ 181 h 417"/>
                    <a:gd name="T32" fmla="*/ 0 w 838"/>
                    <a:gd name="T33" fmla="*/ 285 h 417"/>
                    <a:gd name="T34" fmla="*/ 13 w 838"/>
                    <a:gd name="T35" fmla="*/ 324 h 417"/>
                    <a:gd name="T36" fmla="*/ 13 w 838"/>
                    <a:gd name="T37" fmla="*/ 355 h 417"/>
                    <a:gd name="T38" fmla="*/ 25 w 838"/>
                    <a:gd name="T39" fmla="*/ 430 h 417"/>
                    <a:gd name="T40" fmla="*/ 126 w 838"/>
                    <a:gd name="T41" fmla="*/ 480 h 417"/>
                    <a:gd name="T42" fmla="*/ 231 w 838"/>
                    <a:gd name="T43" fmla="*/ 520 h 417"/>
                    <a:gd name="T44" fmla="*/ 334 w 838"/>
                    <a:gd name="T45" fmla="*/ 564 h 417"/>
                    <a:gd name="T46" fmla="*/ 419 w 838"/>
                    <a:gd name="T47" fmla="*/ 596 h 417"/>
                    <a:gd name="T48" fmla="*/ 479 w 838"/>
                    <a:gd name="T49" fmla="*/ 644 h 417"/>
                    <a:gd name="T50" fmla="*/ 494 w 838"/>
                    <a:gd name="T51" fmla="*/ 616 h 417"/>
                    <a:gd name="T52" fmla="*/ 516 w 838"/>
                    <a:gd name="T53" fmla="*/ 602 h 417"/>
                    <a:gd name="T54" fmla="*/ 561 w 838"/>
                    <a:gd name="T55" fmla="*/ 571 h 417"/>
                    <a:gd name="T56" fmla="*/ 619 w 838"/>
                    <a:gd name="T57" fmla="*/ 568 h 417"/>
                    <a:gd name="T58" fmla="*/ 663 w 838"/>
                    <a:gd name="T59" fmla="*/ 571 h 417"/>
                    <a:gd name="T60" fmla="*/ 680 w 838"/>
                    <a:gd name="T61" fmla="*/ 559 h 417"/>
                    <a:gd name="T62" fmla="*/ 713 w 838"/>
                    <a:gd name="T63" fmla="*/ 546 h 417"/>
                    <a:gd name="T64" fmla="*/ 737 w 838"/>
                    <a:gd name="T65" fmla="*/ 546 h 417"/>
                    <a:gd name="T66" fmla="*/ 775 w 838"/>
                    <a:gd name="T67" fmla="*/ 557 h 417"/>
                    <a:gd name="T68" fmla="*/ 831 w 838"/>
                    <a:gd name="T69" fmla="*/ 592 h 417"/>
                    <a:gd name="T70" fmla="*/ 825 w 838"/>
                    <a:gd name="T71" fmla="*/ 638 h 417"/>
                    <a:gd name="T72" fmla="*/ 837 w 838"/>
                    <a:gd name="T73" fmla="*/ 660 h 417"/>
                    <a:gd name="T74" fmla="*/ 881 w 838"/>
                    <a:gd name="T75" fmla="*/ 646 h 417"/>
                    <a:gd name="T76" fmla="*/ 872 w 838"/>
                    <a:gd name="T77" fmla="*/ 572 h 417"/>
                    <a:gd name="T78" fmla="*/ 891 w 838"/>
                    <a:gd name="T79" fmla="*/ 504 h 417"/>
                    <a:gd name="T80" fmla="*/ 939 w 838"/>
                    <a:gd name="T81" fmla="*/ 463 h 417"/>
                    <a:gd name="T82" fmla="*/ 998 w 838"/>
                    <a:gd name="T83" fmla="*/ 408 h 417"/>
                    <a:gd name="T84" fmla="*/ 1034 w 838"/>
                    <a:gd name="T85" fmla="*/ 387 h 417"/>
                    <a:gd name="T86" fmla="*/ 1023 w 838"/>
                    <a:gd name="T87" fmla="*/ 380 h 417"/>
                    <a:gd name="T88" fmla="*/ 1031 w 838"/>
                    <a:gd name="T89" fmla="*/ 355 h 417"/>
                    <a:gd name="T90" fmla="*/ 1034 w 838"/>
                    <a:gd name="T91" fmla="*/ 345 h 417"/>
                    <a:gd name="T92" fmla="*/ 1030 w 838"/>
                    <a:gd name="T93" fmla="*/ 304 h 417"/>
                    <a:gd name="T94" fmla="*/ 1043 w 838"/>
                    <a:gd name="T95" fmla="*/ 289 h 417"/>
                    <a:gd name="T96" fmla="*/ 1049 w 838"/>
                    <a:gd name="T97" fmla="*/ 319 h 417"/>
                    <a:gd name="T98" fmla="*/ 1066 w 838"/>
                    <a:gd name="T99" fmla="*/ 314 h 417"/>
                    <a:gd name="T100" fmla="*/ 1077 w 838"/>
                    <a:gd name="T101" fmla="*/ 297 h 417"/>
                    <a:gd name="T102" fmla="*/ 1114 w 838"/>
                    <a:gd name="T103" fmla="*/ 242 h 417"/>
                    <a:gd name="T104" fmla="*/ 1179 w 838"/>
                    <a:gd name="T105" fmla="*/ 218 h 417"/>
                    <a:gd name="T106" fmla="*/ 1205 w 838"/>
                    <a:gd name="T107" fmla="*/ 208 h 417"/>
                    <a:gd name="T108" fmla="*/ 1223 w 838"/>
                    <a:gd name="T109" fmla="*/ 160 h 417"/>
                    <a:gd name="T110" fmla="*/ 1261 w 838"/>
                    <a:gd name="T111" fmla="*/ 140 h 4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417"/>
                    <a:gd name="T170" fmla="*/ 838 w 838"/>
                    <a:gd name="T171" fmla="*/ 417 h 4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417">
                      <a:moveTo>
                        <a:pt x="836" y="77"/>
                      </a:moveTo>
                      <a:lnTo>
                        <a:pt x="835" y="71"/>
                      </a:lnTo>
                      <a:lnTo>
                        <a:pt x="832" y="60"/>
                      </a:lnTo>
                      <a:lnTo>
                        <a:pt x="838" y="39"/>
                      </a:lnTo>
                      <a:lnTo>
                        <a:pt x="828" y="35"/>
                      </a:lnTo>
                      <a:lnTo>
                        <a:pt x="822" y="36"/>
                      </a:lnTo>
                      <a:lnTo>
                        <a:pt x="821" y="32"/>
                      </a:lnTo>
                      <a:lnTo>
                        <a:pt x="809" y="45"/>
                      </a:lnTo>
                      <a:lnTo>
                        <a:pt x="796" y="57"/>
                      </a:lnTo>
                      <a:lnTo>
                        <a:pt x="784" y="68"/>
                      </a:lnTo>
                      <a:lnTo>
                        <a:pt x="775" y="74"/>
                      </a:lnTo>
                      <a:lnTo>
                        <a:pt x="748" y="76"/>
                      </a:lnTo>
                      <a:lnTo>
                        <a:pt x="720" y="77"/>
                      </a:lnTo>
                      <a:lnTo>
                        <a:pt x="707" y="87"/>
                      </a:lnTo>
                      <a:lnTo>
                        <a:pt x="694" y="98"/>
                      </a:lnTo>
                      <a:lnTo>
                        <a:pt x="676" y="99"/>
                      </a:lnTo>
                      <a:lnTo>
                        <a:pt x="659" y="100"/>
                      </a:lnTo>
                      <a:lnTo>
                        <a:pt x="658" y="112"/>
                      </a:lnTo>
                      <a:lnTo>
                        <a:pt x="643" y="116"/>
                      </a:lnTo>
                      <a:lnTo>
                        <a:pt x="628" y="122"/>
                      </a:lnTo>
                      <a:lnTo>
                        <a:pt x="613" y="126"/>
                      </a:lnTo>
                      <a:lnTo>
                        <a:pt x="598" y="131"/>
                      </a:lnTo>
                      <a:lnTo>
                        <a:pt x="594" y="125"/>
                      </a:lnTo>
                      <a:lnTo>
                        <a:pt x="611" y="108"/>
                      </a:lnTo>
                      <a:lnTo>
                        <a:pt x="619" y="98"/>
                      </a:lnTo>
                      <a:lnTo>
                        <a:pt x="622" y="83"/>
                      </a:lnTo>
                      <a:lnTo>
                        <a:pt x="625" y="68"/>
                      </a:lnTo>
                      <a:lnTo>
                        <a:pt x="613" y="60"/>
                      </a:lnTo>
                      <a:lnTo>
                        <a:pt x="615" y="55"/>
                      </a:lnTo>
                      <a:lnTo>
                        <a:pt x="610" y="56"/>
                      </a:lnTo>
                      <a:lnTo>
                        <a:pt x="609" y="49"/>
                      </a:lnTo>
                      <a:lnTo>
                        <a:pt x="597" y="41"/>
                      </a:lnTo>
                      <a:lnTo>
                        <a:pt x="585" y="34"/>
                      </a:lnTo>
                      <a:lnTo>
                        <a:pt x="574" y="26"/>
                      </a:lnTo>
                      <a:lnTo>
                        <a:pt x="563" y="19"/>
                      </a:lnTo>
                      <a:lnTo>
                        <a:pt x="544" y="23"/>
                      </a:lnTo>
                      <a:lnTo>
                        <a:pt x="533" y="19"/>
                      </a:lnTo>
                      <a:lnTo>
                        <a:pt x="521" y="21"/>
                      </a:lnTo>
                      <a:lnTo>
                        <a:pt x="501" y="13"/>
                      </a:lnTo>
                      <a:lnTo>
                        <a:pt x="486" y="9"/>
                      </a:lnTo>
                      <a:lnTo>
                        <a:pt x="487" y="0"/>
                      </a:lnTo>
                      <a:lnTo>
                        <a:pt x="482" y="6"/>
                      </a:lnTo>
                      <a:lnTo>
                        <a:pt x="458" y="6"/>
                      </a:lnTo>
                      <a:lnTo>
                        <a:pt x="434" y="6"/>
                      </a:lnTo>
                      <a:lnTo>
                        <a:pt x="412" y="6"/>
                      </a:lnTo>
                      <a:lnTo>
                        <a:pt x="388" y="6"/>
                      </a:lnTo>
                      <a:lnTo>
                        <a:pt x="365" y="6"/>
                      </a:lnTo>
                      <a:lnTo>
                        <a:pt x="342" y="6"/>
                      </a:lnTo>
                      <a:lnTo>
                        <a:pt x="319" y="6"/>
                      </a:lnTo>
                      <a:lnTo>
                        <a:pt x="295" y="6"/>
                      </a:lnTo>
                      <a:lnTo>
                        <a:pt x="273" y="6"/>
                      </a:lnTo>
                      <a:lnTo>
                        <a:pt x="249" y="6"/>
                      </a:lnTo>
                      <a:lnTo>
                        <a:pt x="226" y="6"/>
                      </a:lnTo>
                      <a:lnTo>
                        <a:pt x="203" y="6"/>
                      </a:lnTo>
                      <a:lnTo>
                        <a:pt x="180" y="6"/>
                      </a:lnTo>
                      <a:lnTo>
                        <a:pt x="156" y="6"/>
                      </a:lnTo>
                      <a:lnTo>
                        <a:pt x="134" y="6"/>
                      </a:lnTo>
                      <a:lnTo>
                        <a:pt x="110" y="6"/>
                      </a:lnTo>
                      <a:lnTo>
                        <a:pt x="105" y="20"/>
                      </a:lnTo>
                      <a:lnTo>
                        <a:pt x="98" y="34"/>
                      </a:lnTo>
                      <a:lnTo>
                        <a:pt x="88" y="39"/>
                      </a:lnTo>
                      <a:lnTo>
                        <a:pt x="90" y="35"/>
                      </a:lnTo>
                      <a:lnTo>
                        <a:pt x="91" y="37"/>
                      </a:lnTo>
                      <a:lnTo>
                        <a:pt x="102" y="24"/>
                      </a:lnTo>
                      <a:lnTo>
                        <a:pt x="90" y="34"/>
                      </a:lnTo>
                      <a:lnTo>
                        <a:pt x="88" y="34"/>
                      </a:lnTo>
                      <a:lnTo>
                        <a:pt x="96" y="28"/>
                      </a:lnTo>
                      <a:lnTo>
                        <a:pt x="100" y="21"/>
                      </a:lnTo>
                      <a:lnTo>
                        <a:pt x="79" y="17"/>
                      </a:lnTo>
                      <a:lnTo>
                        <a:pt x="73" y="39"/>
                      </a:lnTo>
                      <a:lnTo>
                        <a:pt x="70" y="42"/>
                      </a:lnTo>
                      <a:lnTo>
                        <a:pt x="69" y="45"/>
                      </a:lnTo>
                      <a:lnTo>
                        <a:pt x="68" y="48"/>
                      </a:lnTo>
                      <a:lnTo>
                        <a:pt x="67" y="46"/>
                      </a:lnTo>
                      <a:lnTo>
                        <a:pt x="63" y="52"/>
                      </a:lnTo>
                      <a:lnTo>
                        <a:pt x="73" y="54"/>
                      </a:lnTo>
                      <a:lnTo>
                        <a:pt x="65" y="54"/>
                      </a:lnTo>
                      <a:lnTo>
                        <a:pt x="59" y="63"/>
                      </a:lnTo>
                      <a:lnTo>
                        <a:pt x="42" y="85"/>
                      </a:lnTo>
                      <a:lnTo>
                        <a:pt x="26" y="108"/>
                      </a:lnTo>
                      <a:lnTo>
                        <a:pt x="20" y="122"/>
                      </a:lnTo>
                      <a:lnTo>
                        <a:pt x="15" y="136"/>
                      </a:lnTo>
                      <a:lnTo>
                        <a:pt x="1" y="153"/>
                      </a:lnTo>
                      <a:lnTo>
                        <a:pt x="2" y="158"/>
                      </a:lnTo>
                      <a:lnTo>
                        <a:pt x="0" y="171"/>
                      </a:lnTo>
                      <a:lnTo>
                        <a:pt x="1" y="183"/>
                      </a:lnTo>
                      <a:lnTo>
                        <a:pt x="3" y="193"/>
                      </a:lnTo>
                      <a:lnTo>
                        <a:pt x="2" y="191"/>
                      </a:lnTo>
                      <a:lnTo>
                        <a:pt x="1" y="194"/>
                      </a:lnTo>
                      <a:lnTo>
                        <a:pt x="8" y="194"/>
                      </a:lnTo>
                      <a:lnTo>
                        <a:pt x="12" y="194"/>
                      </a:lnTo>
                      <a:lnTo>
                        <a:pt x="9" y="203"/>
                      </a:lnTo>
                      <a:lnTo>
                        <a:pt x="6" y="201"/>
                      </a:lnTo>
                      <a:lnTo>
                        <a:pt x="3" y="203"/>
                      </a:lnTo>
                      <a:lnTo>
                        <a:pt x="8" y="213"/>
                      </a:lnTo>
                      <a:lnTo>
                        <a:pt x="4" y="219"/>
                      </a:lnTo>
                      <a:lnTo>
                        <a:pt x="7" y="230"/>
                      </a:lnTo>
                      <a:lnTo>
                        <a:pt x="11" y="239"/>
                      </a:lnTo>
                      <a:lnTo>
                        <a:pt x="7" y="254"/>
                      </a:lnTo>
                      <a:lnTo>
                        <a:pt x="16" y="257"/>
                      </a:lnTo>
                      <a:lnTo>
                        <a:pt x="31" y="264"/>
                      </a:lnTo>
                      <a:lnTo>
                        <a:pt x="46" y="276"/>
                      </a:lnTo>
                      <a:lnTo>
                        <a:pt x="46" y="290"/>
                      </a:lnTo>
                      <a:lnTo>
                        <a:pt x="64" y="289"/>
                      </a:lnTo>
                      <a:lnTo>
                        <a:pt x="81" y="288"/>
                      </a:lnTo>
                      <a:lnTo>
                        <a:pt x="93" y="294"/>
                      </a:lnTo>
                      <a:lnTo>
                        <a:pt x="105" y="299"/>
                      </a:lnTo>
                      <a:lnTo>
                        <a:pt x="117" y="306"/>
                      </a:lnTo>
                      <a:lnTo>
                        <a:pt x="127" y="311"/>
                      </a:lnTo>
                      <a:lnTo>
                        <a:pt x="149" y="311"/>
                      </a:lnTo>
                      <a:lnTo>
                        <a:pt x="170" y="311"/>
                      </a:lnTo>
                      <a:lnTo>
                        <a:pt x="172" y="304"/>
                      </a:lnTo>
                      <a:lnTo>
                        <a:pt x="197" y="304"/>
                      </a:lnTo>
                      <a:lnTo>
                        <a:pt x="210" y="320"/>
                      </a:lnTo>
                      <a:lnTo>
                        <a:pt x="214" y="338"/>
                      </a:lnTo>
                      <a:lnTo>
                        <a:pt x="224" y="344"/>
                      </a:lnTo>
                      <a:lnTo>
                        <a:pt x="232" y="352"/>
                      </a:lnTo>
                      <a:lnTo>
                        <a:pt x="243" y="339"/>
                      </a:lnTo>
                      <a:lnTo>
                        <a:pt x="263" y="341"/>
                      </a:lnTo>
                      <a:lnTo>
                        <a:pt x="270" y="357"/>
                      </a:lnTo>
                      <a:lnTo>
                        <a:pt x="277" y="373"/>
                      </a:lnTo>
                      <a:lnTo>
                        <a:pt x="282" y="394"/>
                      </a:lnTo>
                      <a:lnTo>
                        <a:pt x="292" y="401"/>
                      </a:lnTo>
                      <a:lnTo>
                        <a:pt x="310" y="404"/>
                      </a:lnTo>
                      <a:lnTo>
                        <a:pt x="309" y="385"/>
                      </a:lnTo>
                      <a:lnTo>
                        <a:pt x="307" y="382"/>
                      </a:lnTo>
                      <a:lnTo>
                        <a:pt x="306" y="379"/>
                      </a:lnTo>
                      <a:lnTo>
                        <a:pt x="311" y="381"/>
                      </a:lnTo>
                      <a:lnTo>
                        <a:pt x="314" y="372"/>
                      </a:lnTo>
                      <a:lnTo>
                        <a:pt x="318" y="369"/>
                      </a:lnTo>
                      <a:lnTo>
                        <a:pt x="325" y="364"/>
                      </a:lnTo>
                      <a:lnTo>
                        <a:pt x="330" y="360"/>
                      </a:lnTo>
                      <a:lnTo>
                        <a:pt x="330" y="358"/>
                      </a:lnTo>
                      <a:lnTo>
                        <a:pt x="337" y="358"/>
                      </a:lnTo>
                      <a:lnTo>
                        <a:pt x="333" y="360"/>
                      </a:lnTo>
                      <a:lnTo>
                        <a:pt x="341" y="356"/>
                      </a:lnTo>
                      <a:lnTo>
                        <a:pt x="338" y="357"/>
                      </a:lnTo>
                      <a:lnTo>
                        <a:pt x="356" y="344"/>
                      </a:lnTo>
                      <a:lnTo>
                        <a:pt x="357" y="340"/>
                      </a:lnTo>
                      <a:lnTo>
                        <a:pt x="362" y="342"/>
                      </a:lnTo>
                      <a:lnTo>
                        <a:pt x="360" y="344"/>
                      </a:lnTo>
                      <a:lnTo>
                        <a:pt x="372" y="337"/>
                      </a:lnTo>
                      <a:lnTo>
                        <a:pt x="375" y="337"/>
                      </a:lnTo>
                      <a:lnTo>
                        <a:pt x="386" y="338"/>
                      </a:lnTo>
                      <a:lnTo>
                        <a:pt x="398" y="340"/>
                      </a:lnTo>
                      <a:lnTo>
                        <a:pt x="406" y="339"/>
                      </a:lnTo>
                      <a:lnTo>
                        <a:pt x="410" y="345"/>
                      </a:lnTo>
                      <a:lnTo>
                        <a:pt x="419" y="348"/>
                      </a:lnTo>
                      <a:lnTo>
                        <a:pt x="427" y="348"/>
                      </a:lnTo>
                      <a:lnTo>
                        <a:pt x="427" y="342"/>
                      </a:lnTo>
                      <a:lnTo>
                        <a:pt x="439" y="349"/>
                      </a:lnTo>
                      <a:lnTo>
                        <a:pt x="436" y="353"/>
                      </a:lnTo>
                      <a:lnTo>
                        <a:pt x="441" y="348"/>
                      </a:lnTo>
                      <a:lnTo>
                        <a:pt x="434" y="339"/>
                      </a:lnTo>
                      <a:lnTo>
                        <a:pt x="439" y="336"/>
                      </a:lnTo>
                      <a:lnTo>
                        <a:pt x="437" y="335"/>
                      </a:lnTo>
                      <a:lnTo>
                        <a:pt x="436" y="333"/>
                      </a:lnTo>
                      <a:lnTo>
                        <a:pt x="426" y="330"/>
                      </a:lnTo>
                      <a:lnTo>
                        <a:pt x="436" y="330"/>
                      </a:lnTo>
                      <a:lnTo>
                        <a:pt x="460" y="328"/>
                      </a:lnTo>
                      <a:lnTo>
                        <a:pt x="463" y="322"/>
                      </a:lnTo>
                      <a:lnTo>
                        <a:pt x="462" y="329"/>
                      </a:lnTo>
                      <a:lnTo>
                        <a:pt x="470" y="328"/>
                      </a:lnTo>
                      <a:lnTo>
                        <a:pt x="477" y="325"/>
                      </a:lnTo>
                      <a:lnTo>
                        <a:pt x="474" y="328"/>
                      </a:lnTo>
                      <a:lnTo>
                        <a:pt x="488" y="327"/>
                      </a:lnTo>
                      <a:lnTo>
                        <a:pt x="484" y="327"/>
                      </a:lnTo>
                      <a:lnTo>
                        <a:pt x="493" y="329"/>
                      </a:lnTo>
                      <a:lnTo>
                        <a:pt x="496" y="329"/>
                      </a:lnTo>
                      <a:lnTo>
                        <a:pt x="499" y="334"/>
                      </a:lnTo>
                      <a:lnTo>
                        <a:pt x="496" y="331"/>
                      </a:lnTo>
                      <a:lnTo>
                        <a:pt x="499" y="340"/>
                      </a:lnTo>
                      <a:lnTo>
                        <a:pt x="520" y="333"/>
                      </a:lnTo>
                      <a:lnTo>
                        <a:pt x="528" y="344"/>
                      </a:lnTo>
                      <a:lnTo>
                        <a:pt x="535" y="355"/>
                      </a:lnTo>
                      <a:lnTo>
                        <a:pt x="531" y="375"/>
                      </a:lnTo>
                      <a:lnTo>
                        <a:pt x="530" y="372"/>
                      </a:lnTo>
                      <a:lnTo>
                        <a:pt x="532" y="374"/>
                      </a:lnTo>
                      <a:lnTo>
                        <a:pt x="534" y="370"/>
                      </a:lnTo>
                      <a:lnTo>
                        <a:pt x="532" y="382"/>
                      </a:lnTo>
                      <a:lnTo>
                        <a:pt x="536" y="387"/>
                      </a:lnTo>
                      <a:lnTo>
                        <a:pt x="538" y="389"/>
                      </a:lnTo>
                      <a:lnTo>
                        <a:pt x="538" y="395"/>
                      </a:lnTo>
                      <a:lnTo>
                        <a:pt x="542" y="391"/>
                      </a:lnTo>
                      <a:lnTo>
                        <a:pt x="539" y="396"/>
                      </a:lnTo>
                      <a:lnTo>
                        <a:pt x="542" y="405"/>
                      </a:lnTo>
                      <a:lnTo>
                        <a:pt x="548" y="417"/>
                      </a:lnTo>
                      <a:lnTo>
                        <a:pt x="559" y="416"/>
                      </a:lnTo>
                      <a:lnTo>
                        <a:pt x="563" y="401"/>
                      </a:lnTo>
                      <a:lnTo>
                        <a:pt x="568" y="387"/>
                      </a:lnTo>
                      <a:lnTo>
                        <a:pt x="565" y="372"/>
                      </a:lnTo>
                      <a:lnTo>
                        <a:pt x="563" y="358"/>
                      </a:lnTo>
                      <a:lnTo>
                        <a:pt x="565" y="371"/>
                      </a:lnTo>
                      <a:lnTo>
                        <a:pt x="564" y="357"/>
                      </a:lnTo>
                      <a:lnTo>
                        <a:pt x="562" y="343"/>
                      </a:lnTo>
                      <a:lnTo>
                        <a:pt x="562" y="329"/>
                      </a:lnTo>
                      <a:lnTo>
                        <a:pt x="561" y="315"/>
                      </a:lnTo>
                      <a:lnTo>
                        <a:pt x="565" y="312"/>
                      </a:lnTo>
                      <a:lnTo>
                        <a:pt x="566" y="310"/>
                      </a:lnTo>
                      <a:lnTo>
                        <a:pt x="573" y="302"/>
                      </a:lnTo>
                      <a:lnTo>
                        <a:pt x="577" y="294"/>
                      </a:lnTo>
                      <a:lnTo>
                        <a:pt x="578" y="293"/>
                      </a:lnTo>
                      <a:lnTo>
                        <a:pt x="582" y="291"/>
                      </a:lnTo>
                      <a:lnTo>
                        <a:pt x="603" y="277"/>
                      </a:lnTo>
                      <a:lnTo>
                        <a:pt x="605" y="277"/>
                      </a:lnTo>
                      <a:lnTo>
                        <a:pt x="620" y="266"/>
                      </a:lnTo>
                      <a:lnTo>
                        <a:pt x="626" y="264"/>
                      </a:lnTo>
                      <a:lnTo>
                        <a:pt x="636" y="254"/>
                      </a:lnTo>
                      <a:lnTo>
                        <a:pt x="654" y="248"/>
                      </a:lnTo>
                      <a:lnTo>
                        <a:pt x="643" y="245"/>
                      </a:lnTo>
                      <a:lnTo>
                        <a:pt x="650" y="246"/>
                      </a:lnTo>
                      <a:lnTo>
                        <a:pt x="652" y="242"/>
                      </a:lnTo>
                      <a:lnTo>
                        <a:pt x="645" y="238"/>
                      </a:lnTo>
                      <a:lnTo>
                        <a:pt x="661" y="238"/>
                      </a:lnTo>
                      <a:lnTo>
                        <a:pt x="666" y="231"/>
                      </a:lnTo>
                      <a:lnTo>
                        <a:pt x="661" y="233"/>
                      </a:lnTo>
                      <a:lnTo>
                        <a:pt x="657" y="230"/>
                      </a:lnTo>
                      <a:lnTo>
                        <a:pt x="653" y="228"/>
                      </a:lnTo>
                      <a:lnTo>
                        <a:pt x="653" y="227"/>
                      </a:lnTo>
                      <a:lnTo>
                        <a:pt x="659" y="228"/>
                      </a:lnTo>
                      <a:lnTo>
                        <a:pt x="664" y="227"/>
                      </a:lnTo>
                      <a:lnTo>
                        <a:pt x="667" y="229"/>
                      </a:lnTo>
                      <a:lnTo>
                        <a:pt x="668" y="217"/>
                      </a:lnTo>
                      <a:lnTo>
                        <a:pt x="669" y="233"/>
                      </a:lnTo>
                      <a:lnTo>
                        <a:pt x="664" y="213"/>
                      </a:lnTo>
                      <a:lnTo>
                        <a:pt x="659" y="212"/>
                      </a:lnTo>
                      <a:lnTo>
                        <a:pt x="654" y="206"/>
                      </a:lnTo>
                      <a:lnTo>
                        <a:pt x="664" y="211"/>
                      </a:lnTo>
                      <a:lnTo>
                        <a:pt x="659" y="203"/>
                      </a:lnTo>
                      <a:lnTo>
                        <a:pt x="666" y="207"/>
                      </a:lnTo>
                      <a:lnTo>
                        <a:pt x="658" y="193"/>
                      </a:lnTo>
                      <a:lnTo>
                        <a:pt x="667" y="200"/>
                      </a:lnTo>
                      <a:lnTo>
                        <a:pt x="660" y="188"/>
                      </a:lnTo>
                      <a:lnTo>
                        <a:pt x="656" y="188"/>
                      </a:lnTo>
                      <a:lnTo>
                        <a:pt x="663" y="181"/>
                      </a:lnTo>
                      <a:lnTo>
                        <a:pt x="660" y="187"/>
                      </a:lnTo>
                      <a:lnTo>
                        <a:pt x="669" y="192"/>
                      </a:lnTo>
                      <a:lnTo>
                        <a:pt x="667" y="183"/>
                      </a:lnTo>
                      <a:lnTo>
                        <a:pt x="669" y="189"/>
                      </a:lnTo>
                      <a:lnTo>
                        <a:pt x="672" y="173"/>
                      </a:lnTo>
                      <a:lnTo>
                        <a:pt x="681" y="170"/>
                      </a:lnTo>
                      <a:lnTo>
                        <a:pt x="675" y="179"/>
                      </a:lnTo>
                      <a:lnTo>
                        <a:pt x="674" y="184"/>
                      </a:lnTo>
                      <a:lnTo>
                        <a:pt x="671" y="188"/>
                      </a:lnTo>
                      <a:lnTo>
                        <a:pt x="676" y="191"/>
                      </a:lnTo>
                      <a:lnTo>
                        <a:pt x="674" y="196"/>
                      </a:lnTo>
                      <a:lnTo>
                        <a:pt x="675" y="199"/>
                      </a:lnTo>
                      <a:lnTo>
                        <a:pt x="672" y="202"/>
                      </a:lnTo>
                      <a:lnTo>
                        <a:pt x="669" y="207"/>
                      </a:lnTo>
                      <a:lnTo>
                        <a:pt x="687" y="188"/>
                      </a:lnTo>
                      <a:lnTo>
                        <a:pt x="686" y="170"/>
                      </a:lnTo>
                      <a:lnTo>
                        <a:pt x="695" y="162"/>
                      </a:lnTo>
                      <a:lnTo>
                        <a:pt x="687" y="167"/>
                      </a:lnTo>
                      <a:lnTo>
                        <a:pt x="693" y="174"/>
                      </a:lnTo>
                      <a:lnTo>
                        <a:pt x="693" y="178"/>
                      </a:lnTo>
                      <a:lnTo>
                        <a:pt x="710" y="161"/>
                      </a:lnTo>
                      <a:lnTo>
                        <a:pt x="709" y="165"/>
                      </a:lnTo>
                      <a:lnTo>
                        <a:pt x="712" y="153"/>
                      </a:lnTo>
                      <a:lnTo>
                        <a:pt x="719" y="140"/>
                      </a:lnTo>
                      <a:lnTo>
                        <a:pt x="717" y="145"/>
                      </a:lnTo>
                      <a:lnTo>
                        <a:pt x="722" y="143"/>
                      </a:lnTo>
                      <a:lnTo>
                        <a:pt x="739" y="140"/>
                      </a:lnTo>
                      <a:lnTo>
                        <a:pt x="754" y="137"/>
                      </a:lnTo>
                      <a:lnTo>
                        <a:pt x="757" y="131"/>
                      </a:lnTo>
                      <a:lnTo>
                        <a:pt x="760" y="131"/>
                      </a:lnTo>
                      <a:lnTo>
                        <a:pt x="760" y="132"/>
                      </a:lnTo>
                      <a:lnTo>
                        <a:pt x="765" y="136"/>
                      </a:lnTo>
                      <a:lnTo>
                        <a:pt x="769" y="136"/>
                      </a:lnTo>
                      <a:lnTo>
                        <a:pt x="778" y="131"/>
                      </a:lnTo>
                      <a:lnTo>
                        <a:pt x="777" y="125"/>
                      </a:lnTo>
                      <a:lnTo>
                        <a:pt x="778" y="129"/>
                      </a:lnTo>
                      <a:lnTo>
                        <a:pt x="770" y="126"/>
                      </a:lnTo>
                      <a:lnTo>
                        <a:pt x="772" y="116"/>
                      </a:lnTo>
                      <a:lnTo>
                        <a:pt x="772" y="113"/>
                      </a:lnTo>
                      <a:lnTo>
                        <a:pt x="789" y="96"/>
                      </a:lnTo>
                      <a:lnTo>
                        <a:pt x="793" y="93"/>
                      </a:lnTo>
                      <a:lnTo>
                        <a:pt x="795" y="94"/>
                      </a:lnTo>
                      <a:lnTo>
                        <a:pt x="808" y="83"/>
                      </a:lnTo>
                      <a:lnTo>
                        <a:pt x="808" y="84"/>
                      </a:lnTo>
                      <a:lnTo>
                        <a:pt x="812" y="84"/>
                      </a:lnTo>
                      <a:lnTo>
                        <a:pt x="819" y="85"/>
                      </a:lnTo>
                      <a:lnTo>
                        <a:pt x="836" y="7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latin typeface="Arial" charset="0"/>
                  </a:endParaRPr>
                </a:p>
              </p:txBody>
            </p:sp>
          </p:grpSp>
        </p:grpSp>
      </p:grpSp>
      <p:sp>
        <p:nvSpPr>
          <p:cNvPr id="30725" name="Freeform 90"/>
          <p:cNvSpPr>
            <a:spLocks noChangeAspect="1"/>
          </p:cNvSpPr>
          <p:nvPr/>
        </p:nvSpPr>
        <p:spPr bwMode="auto">
          <a:xfrm>
            <a:off x="4017963" y="3938588"/>
            <a:ext cx="117475" cy="195262"/>
          </a:xfrm>
          <a:custGeom>
            <a:avLst/>
            <a:gdLst>
              <a:gd name="T0" fmla="*/ 2147483647 w 67"/>
              <a:gd name="T1" fmla="*/ 2147483647 h 111"/>
              <a:gd name="T2" fmla="*/ 2147483647 w 67"/>
              <a:gd name="T3" fmla="*/ 2147483647 h 111"/>
              <a:gd name="T4" fmla="*/ 2147483647 w 67"/>
              <a:gd name="T5" fmla="*/ 2147483647 h 111"/>
              <a:gd name="T6" fmla="*/ 2147483647 w 67"/>
              <a:gd name="T7" fmla="*/ 2147483647 h 111"/>
              <a:gd name="T8" fmla="*/ 2147483647 w 67"/>
              <a:gd name="T9" fmla="*/ 2147483647 h 111"/>
              <a:gd name="T10" fmla="*/ 2147483647 w 67"/>
              <a:gd name="T11" fmla="*/ 2147483647 h 111"/>
              <a:gd name="T12" fmla="*/ 2147483647 w 67"/>
              <a:gd name="T13" fmla="*/ 2147483647 h 111"/>
              <a:gd name="T14" fmla="*/ 2147483647 w 67"/>
              <a:gd name="T15" fmla="*/ 2147483647 h 111"/>
              <a:gd name="T16" fmla="*/ 0 w 67"/>
              <a:gd name="T17" fmla="*/ 2147483647 h 111"/>
              <a:gd name="T18" fmla="*/ 2147483647 w 67"/>
              <a:gd name="T19" fmla="*/ 2147483647 h 111"/>
              <a:gd name="T20" fmla="*/ 2147483647 w 67"/>
              <a:gd name="T21" fmla="*/ 2147483647 h 111"/>
              <a:gd name="T22" fmla="*/ 2147483647 w 67"/>
              <a:gd name="T23" fmla="*/ 2147483647 h 111"/>
              <a:gd name="T24" fmla="*/ 2147483647 w 67"/>
              <a:gd name="T25" fmla="*/ 2147483647 h 111"/>
              <a:gd name="T26" fmla="*/ 2147483647 w 67"/>
              <a:gd name="T27" fmla="*/ 2147483647 h 111"/>
              <a:gd name="T28" fmla="*/ 2147483647 w 67"/>
              <a:gd name="T29" fmla="*/ 2147483647 h 111"/>
              <a:gd name="T30" fmla="*/ 2147483647 w 67"/>
              <a:gd name="T31" fmla="*/ 2147483647 h 111"/>
              <a:gd name="T32" fmla="*/ 2147483647 w 67"/>
              <a:gd name="T33" fmla="*/ 0 h 111"/>
              <a:gd name="T34" fmla="*/ 2147483647 w 67"/>
              <a:gd name="T35" fmla="*/ 2147483647 h 111"/>
              <a:gd name="T36" fmla="*/ 2147483647 w 67"/>
              <a:gd name="T37" fmla="*/ 2147483647 h 111"/>
              <a:gd name="T38" fmla="*/ 2147483647 w 67"/>
              <a:gd name="T39" fmla="*/ 2147483647 h 111"/>
              <a:gd name="T40" fmla="*/ 2147483647 w 67"/>
              <a:gd name="T41" fmla="*/ 2147483647 h 111"/>
              <a:gd name="T42" fmla="*/ 2147483647 w 67"/>
              <a:gd name="T43" fmla="*/ 2147483647 h 111"/>
              <a:gd name="T44" fmla="*/ 2147483647 w 67"/>
              <a:gd name="T45" fmla="*/ 2147483647 h 111"/>
              <a:gd name="T46" fmla="*/ 2147483647 w 67"/>
              <a:gd name="T47" fmla="*/ 2147483647 h 111"/>
              <a:gd name="T48" fmla="*/ 2147483647 w 67"/>
              <a:gd name="T49" fmla="*/ 2147483647 h 111"/>
              <a:gd name="T50" fmla="*/ 2147483647 w 67"/>
              <a:gd name="T51" fmla="*/ 2147483647 h 111"/>
              <a:gd name="T52" fmla="*/ 2147483647 w 67"/>
              <a:gd name="T53" fmla="*/ 2147483647 h 111"/>
              <a:gd name="T54" fmla="*/ 2147483647 w 67"/>
              <a:gd name="T55" fmla="*/ 2147483647 h 1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11"/>
              <a:gd name="T86" fmla="*/ 67 w 67"/>
              <a:gd name="T87" fmla="*/ 111 h 1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11">
                <a:moveTo>
                  <a:pt x="60" y="93"/>
                </a:moveTo>
                <a:lnTo>
                  <a:pt x="48" y="98"/>
                </a:lnTo>
                <a:lnTo>
                  <a:pt x="37" y="102"/>
                </a:lnTo>
                <a:lnTo>
                  <a:pt x="27" y="106"/>
                </a:lnTo>
                <a:lnTo>
                  <a:pt x="16" y="111"/>
                </a:lnTo>
                <a:lnTo>
                  <a:pt x="1" y="105"/>
                </a:lnTo>
                <a:lnTo>
                  <a:pt x="6" y="102"/>
                </a:lnTo>
                <a:lnTo>
                  <a:pt x="3" y="88"/>
                </a:lnTo>
                <a:lnTo>
                  <a:pt x="0" y="75"/>
                </a:lnTo>
                <a:lnTo>
                  <a:pt x="5" y="63"/>
                </a:lnTo>
                <a:lnTo>
                  <a:pt x="10" y="51"/>
                </a:lnTo>
                <a:lnTo>
                  <a:pt x="8" y="29"/>
                </a:lnTo>
                <a:lnTo>
                  <a:pt x="7" y="15"/>
                </a:lnTo>
                <a:lnTo>
                  <a:pt x="5" y="2"/>
                </a:lnTo>
                <a:lnTo>
                  <a:pt x="24" y="1"/>
                </a:lnTo>
                <a:lnTo>
                  <a:pt x="43" y="1"/>
                </a:lnTo>
                <a:lnTo>
                  <a:pt x="47" y="0"/>
                </a:lnTo>
                <a:lnTo>
                  <a:pt x="49" y="6"/>
                </a:lnTo>
                <a:lnTo>
                  <a:pt x="54" y="21"/>
                </a:lnTo>
                <a:lnTo>
                  <a:pt x="54" y="29"/>
                </a:lnTo>
                <a:lnTo>
                  <a:pt x="55" y="41"/>
                </a:lnTo>
                <a:lnTo>
                  <a:pt x="59" y="52"/>
                </a:lnTo>
                <a:lnTo>
                  <a:pt x="59" y="66"/>
                </a:lnTo>
                <a:lnTo>
                  <a:pt x="60" y="79"/>
                </a:lnTo>
                <a:lnTo>
                  <a:pt x="67" y="88"/>
                </a:lnTo>
                <a:lnTo>
                  <a:pt x="60" y="93"/>
                </a:lnTo>
                <a:lnTo>
                  <a:pt x="54" y="89"/>
                </a:lnTo>
                <a:lnTo>
                  <a:pt x="60" y="93"/>
                </a:lnTo>
                <a:close/>
              </a:path>
            </a:pathLst>
          </a:custGeom>
          <a:solidFill>
            <a:srgbClr val="C4FFA7"/>
          </a:solidFill>
          <a:ln w="3175" cap="rnd" cmpd="sng">
            <a:solidFill>
              <a:srgbClr val="3C8C93"/>
            </a:solidFill>
            <a:prstDash val="solid"/>
            <a:round/>
            <a:headEnd type="none" w="med" len="med"/>
            <a:tailEnd type="none" w="med" len="med"/>
          </a:ln>
        </p:spPr>
        <p:txBody>
          <a:bodyPr/>
          <a:lstStyle/>
          <a:p>
            <a:endParaRPr lang="fr-BE"/>
          </a:p>
        </p:txBody>
      </p:sp>
      <p:grpSp>
        <p:nvGrpSpPr>
          <p:cNvPr id="30726" name="Group 810"/>
          <p:cNvGrpSpPr>
            <a:grpSpLocks/>
          </p:cNvGrpSpPr>
          <p:nvPr/>
        </p:nvGrpSpPr>
        <p:grpSpPr bwMode="auto">
          <a:xfrm>
            <a:off x="1450975" y="2330450"/>
            <a:ext cx="8066088" cy="4975225"/>
            <a:chOff x="1512030" y="2441810"/>
            <a:chExt cx="8066945" cy="4974990"/>
          </a:xfrm>
        </p:grpSpPr>
        <p:sp>
          <p:nvSpPr>
            <p:cNvPr id="30729" name="Rectangle 6"/>
            <p:cNvSpPr>
              <a:spLocks noChangeArrowheads="1"/>
            </p:cNvSpPr>
            <p:nvPr/>
          </p:nvSpPr>
          <p:spPr bwMode="auto">
            <a:xfrm>
              <a:off x="2041548" y="3179941"/>
              <a:ext cx="7537427" cy="423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GB" altLang="en-US" sz="1800"/>
            </a:p>
          </p:txBody>
        </p:sp>
        <p:grpSp>
          <p:nvGrpSpPr>
            <p:cNvPr id="30730" name="Group 7"/>
            <p:cNvGrpSpPr>
              <a:grpSpLocks/>
            </p:cNvGrpSpPr>
            <p:nvPr/>
          </p:nvGrpSpPr>
          <p:grpSpPr bwMode="auto">
            <a:xfrm>
              <a:off x="1930483" y="2781727"/>
              <a:ext cx="5378746" cy="2470006"/>
              <a:chOff x="1307" y="996"/>
              <a:chExt cx="6441" cy="2754"/>
            </a:xfrm>
          </p:grpSpPr>
          <p:sp>
            <p:nvSpPr>
              <p:cNvPr id="30791" name="Freeform 208"/>
              <p:cNvSpPr>
                <a:spLocks/>
              </p:cNvSpPr>
              <p:nvPr/>
            </p:nvSpPr>
            <p:spPr bwMode="auto">
              <a:xfrm>
                <a:off x="4917" y="3693"/>
                <a:ext cx="36" cy="55"/>
              </a:xfrm>
              <a:custGeom>
                <a:avLst/>
                <a:gdLst>
                  <a:gd name="T0" fmla="*/ 18 w 36"/>
                  <a:gd name="T1" fmla="*/ 0 h 55"/>
                  <a:gd name="T2" fmla="*/ 4 w 36"/>
                  <a:gd name="T3" fmla="*/ 18 h 55"/>
                  <a:gd name="T4" fmla="*/ 0 w 36"/>
                  <a:gd name="T5" fmla="*/ 45 h 55"/>
                  <a:gd name="T6" fmla="*/ 30 w 36"/>
                  <a:gd name="T7" fmla="*/ 55 h 55"/>
                  <a:gd name="T8" fmla="*/ 36 w 36"/>
                  <a:gd name="T9" fmla="*/ 41 h 55"/>
                  <a:gd name="T10" fmla="*/ 34 w 36"/>
                  <a:gd name="T11" fmla="*/ 8 h 55"/>
                  <a:gd name="T12" fmla="*/ 18 w 36"/>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5">
                    <a:moveTo>
                      <a:pt x="18" y="0"/>
                    </a:moveTo>
                    <a:lnTo>
                      <a:pt x="4" y="18"/>
                    </a:lnTo>
                    <a:lnTo>
                      <a:pt x="0" y="45"/>
                    </a:lnTo>
                    <a:lnTo>
                      <a:pt x="30" y="55"/>
                    </a:lnTo>
                    <a:lnTo>
                      <a:pt x="36" y="41"/>
                    </a:lnTo>
                    <a:lnTo>
                      <a:pt x="34" y="8"/>
                    </a:lnTo>
                    <a:lnTo>
                      <a:pt x="18" y="0"/>
                    </a:lnTo>
                    <a:close/>
                  </a:path>
                </a:pathLst>
              </a:custGeom>
              <a:solidFill>
                <a:srgbClr val="C4F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92" name="Freeform 209"/>
              <p:cNvSpPr>
                <a:spLocks noEditPoints="1"/>
              </p:cNvSpPr>
              <p:nvPr/>
            </p:nvSpPr>
            <p:spPr bwMode="auto">
              <a:xfrm>
                <a:off x="4915" y="3691"/>
                <a:ext cx="40" cy="59"/>
              </a:xfrm>
              <a:custGeom>
                <a:avLst/>
                <a:gdLst>
                  <a:gd name="T0" fmla="*/ 0 w 177"/>
                  <a:gd name="T1" fmla="*/ 0 h 265"/>
                  <a:gd name="T2" fmla="*/ 0 w 177"/>
                  <a:gd name="T3" fmla="*/ 0 h 265"/>
                  <a:gd name="T4" fmla="*/ 0 w 177"/>
                  <a:gd name="T5" fmla="*/ 0 h 265"/>
                  <a:gd name="T6" fmla="*/ 0 w 177"/>
                  <a:gd name="T7" fmla="*/ 0 h 265"/>
                  <a:gd name="T8" fmla="*/ 0 w 177"/>
                  <a:gd name="T9" fmla="*/ 0 h 265"/>
                  <a:gd name="T10" fmla="*/ 0 w 177"/>
                  <a:gd name="T11" fmla="*/ 0 h 265"/>
                  <a:gd name="T12" fmla="*/ 0 w 177"/>
                  <a:gd name="T13" fmla="*/ 0 h 265"/>
                  <a:gd name="T14" fmla="*/ 0 w 177"/>
                  <a:gd name="T15" fmla="*/ 0 h 265"/>
                  <a:gd name="T16" fmla="*/ 0 w 177"/>
                  <a:gd name="T17" fmla="*/ 0 h 265"/>
                  <a:gd name="T18" fmla="*/ 0 w 177"/>
                  <a:gd name="T19" fmla="*/ 0 h 265"/>
                  <a:gd name="T20" fmla="*/ 0 w 177"/>
                  <a:gd name="T21" fmla="*/ 0 h 265"/>
                  <a:gd name="T22" fmla="*/ 0 w 177"/>
                  <a:gd name="T23" fmla="*/ 0 h 265"/>
                  <a:gd name="T24" fmla="*/ 0 w 177"/>
                  <a:gd name="T25" fmla="*/ 0 h 265"/>
                  <a:gd name="T26" fmla="*/ 0 w 177"/>
                  <a:gd name="T27" fmla="*/ 0 h 265"/>
                  <a:gd name="T28" fmla="*/ 0 w 177"/>
                  <a:gd name="T29" fmla="*/ 0 h 265"/>
                  <a:gd name="T30" fmla="*/ 0 w 177"/>
                  <a:gd name="T31" fmla="*/ 0 h 265"/>
                  <a:gd name="T32" fmla="*/ 0 w 177"/>
                  <a:gd name="T33" fmla="*/ 0 h 265"/>
                  <a:gd name="T34" fmla="*/ 0 w 177"/>
                  <a:gd name="T35" fmla="*/ 0 h 265"/>
                  <a:gd name="T36" fmla="*/ 0 w 177"/>
                  <a:gd name="T37" fmla="*/ 0 h 265"/>
                  <a:gd name="T38" fmla="*/ 0 w 177"/>
                  <a:gd name="T39" fmla="*/ 0 h 265"/>
                  <a:gd name="T40" fmla="*/ 0 w 177"/>
                  <a:gd name="T41" fmla="*/ 0 h 265"/>
                  <a:gd name="T42" fmla="*/ 0 w 177"/>
                  <a:gd name="T43" fmla="*/ 0 h 265"/>
                  <a:gd name="T44" fmla="*/ 0 w 177"/>
                  <a:gd name="T45" fmla="*/ 0 h 265"/>
                  <a:gd name="T46" fmla="*/ 0 w 177"/>
                  <a:gd name="T47" fmla="*/ 0 h 265"/>
                  <a:gd name="T48" fmla="*/ 0 w 177"/>
                  <a:gd name="T49" fmla="*/ 0 h 265"/>
                  <a:gd name="T50" fmla="*/ 0 w 177"/>
                  <a:gd name="T51" fmla="*/ 0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265">
                    <a:moveTo>
                      <a:pt x="85" y="16"/>
                    </a:moveTo>
                    <a:lnTo>
                      <a:pt x="95" y="13"/>
                    </a:lnTo>
                    <a:lnTo>
                      <a:pt x="33" y="96"/>
                    </a:lnTo>
                    <a:lnTo>
                      <a:pt x="34" y="92"/>
                    </a:lnTo>
                    <a:lnTo>
                      <a:pt x="16" y="212"/>
                    </a:lnTo>
                    <a:lnTo>
                      <a:pt x="11" y="203"/>
                    </a:lnTo>
                    <a:lnTo>
                      <a:pt x="144" y="249"/>
                    </a:lnTo>
                    <a:lnTo>
                      <a:pt x="134" y="253"/>
                    </a:lnTo>
                    <a:lnTo>
                      <a:pt x="161" y="189"/>
                    </a:lnTo>
                    <a:lnTo>
                      <a:pt x="160" y="193"/>
                    </a:lnTo>
                    <a:lnTo>
                      <a:pt x="152" y="46"/>
                    </a:lnTo>
                    <a:lnTo>
                      <a:pt x="156" y="52"/>
                    </a:lnTo>
                    <a:lnTo>
                      <a:pt x="85" y="16"/>
                    </a:lnTo>
                    <a:close/>
                    <a:moveTo>
                      <a:pt x="163" y="38"/>
                    </a:moveTo>
                    <a:cubicBezTo>
                      <a:pt x="166" y="39"/>
                      <a:pt x="167" y="42"/>
                      <a:pt x="168" y="45"/>
                    </a:cubicBezTo>
                    <a:lnTo>
                      <a:pt x="176" y="192"/>
                    </a:lnTo>
                    <a:cubicBezTo>
                      <a:pt x="177" y="193"/>
                      <a:pt x="176" y="194"/>
                      <a:pt x="176" y="195"/>
                    </a:cubicBezTo>
                    <a:lnTo>
                      <a:pt x="149" y="260"/>
                    </a:lnTo>
                    <a:cubicBezTo>
                      <a:pt x="148" y="263"/>
                      <a:pt x="143" y="265"/>
                      <a:pt x="139" y="264"/>
                    </a:cubicBezTo>
                    <a:lnTo>
                      <a:pt x="6" y="218"/>
                    </a:lnTo>
                    <a:cubicBezTo>
                      <a:pt x="2" y="217"/>
                      <a:pt x="0" y="213"/>
                      <a:pt x="1" y="209"/>
                    </a:cubicBezTo>
                    <a:lnTo>
                      <a:pt x="18" y="90"/>
                    </a:lnTo>
                    <a:cubicBezTo>
                      <a:pt x="19" y="89"/>
                      <a:pt x="19" y="87"/>
                      <a:pt x="20" y="86"/>
                    </a:cubicBezTo>
                    <a:lnTo>
                      <a:pt x="82" y="4"/>
                    </a:lnTo>
                    <a:cubicBezTo>
                      <a:pt x="84" y="1"/>
                      <a:pt x="89" y="0"/>
                      <a:pt x="92" y="1"/>
                    </a:cubicBezTo>
                    <a:lnTo>
                      <a:pt x="163" y="38"/>
                    </a:lnTo>
                    <a:close/>
                  </a:path>
                </a:pathLst>
              </a:custGeom>
              <a:solidFill>
                <a:srgbClr val="3C8C93"/>
              </a:solidFill>
              <a:ln w="0" cap="flat">
                <a:solidFill>
                  <a:srgbClr val="3C8C93"/>
                </a:solidFill>
                <a:prstDash val="solid"/>
                <a:round/>
                <a:headEnd/>
                <a:tailEnd/>
              </a:ln>
            </p:spPr>
            <p:txBody>
              <a:bodyPr/>
              <a:lstStyle/>
              <a:p>
                <a:endParaRPr lang="fr-BE"/>
              </a:p>
            </p:txBody>
          </p:sp>
          <p:sp>
            <p:nvSpPr>
              <p:cNvPr id="30793" name="Freeform 224"/>
              <p:cNvSpPr>
                <a:spLocks noEditPoints="1"/>
              </p:cNvSpPr>
              <p:nvPr/>
            </p:nvSpPr>
            <p:spPr bwMode="auto">
              <a:xfrm>
                <a:off x="1307" y="2257"/>
                <a:ext cx="73" cy="52"/>
              </a:xfrm>
              <a:custGeom>
                <a:avLst/>
                <a:gdLst>
                  <a:gd name="T0" fmla="*/ 0 w 657"/>
                  <a:gd name="T1" fmla="*/ 0 h 467"/>
                  <a:gd name="T2" fmla="*/ 0 w 657"/>
                  <a:gd name="T3" fmla="*/ 0 h 467"/>
                  <a:gd name="T4" fmla="*/ 0 w 657"/>
                  <a:gd name="T5" fmla="*/ 0 h 467"/>
                  <a:gd name="T6" fmla="*/ 0 w 657"/>
                  <a:gd name="T7" fmla="*/ 0 h 467"/>
                  <a:gd name="T8" fmla="*/ 0 w 657"/>
                  <a:gd name="T9" fmla="*/ 0 h 467"/>
                  <a:gd name="T10" fmla="*/ 0 w 657"/>
                  <a:gd name="T11" fmla="*/ 0 h 467"/>
                  <a:gd name="T12" fmla="*/ 0 w 657"/>
                  <a:gd name="T13" fmla="*/ 0 h 467"/>
                  <a:gd name="T14" fmla="*/ 0 w 657"/>
                  <a:gd name="T15" fmla="*/ 0 h 467"/>
                  <a:gd name="T16" fmla="*/ 0 w 657"/>
                  <a:gd name="T17" fmla="*/ 0 h 467"/>
                  <a:gd name="T18" fmla="*/ 0 w 657"/>
                  <a:gd name="T19" fmla="*/ 0 h 467"/>
                  <a:gd name="T20" fmla="*/ 0 w 657"/>
                  <a:gd name="T21" fmla="*/ 0 h 467"/>
                  <a:gd name="T22" fmla="*/ 0 w 657"/>
                  <a:gd name="T23" fmla="*/ 0 h 467"/>
                  <a:gd name="T24" fmla="*/ 0 w 657"/>
                  <a:gd name="T25" fmla="*/ 0 h 467"/>
                  <a:gd name="T26" fmla="*/ 0 w 657"/>
                  <a:gd name="T27" fmla="*/ 0 h 467"/>
                  <a:gd name="T28" fmla="*/ 0 w 657"/>
                  <a:gd name="T29" fmla="*/ 0 h 467"/>
                  <a:gd name="T30" fmla="*/ 0 w 657"/>
                  <a:gd name="T31" fmla="*/ 0 h 467"/>
                  <a:gd name="T32" fmla="*/ 0 w 657"/>
                  <a:gd name="T33" fmla="*/ 0 h 467"/>
                  <a:gd name="T34" fmla="*/ 0 w 657"/>
                  <a:gd name="T35" fmla="*/ 0 h 467"/>
                  <a:gd name="T36" fmla="*/ 0 w 657"/>
                  <a:gd name="T37" fmla="*/ 0 h 467"/>
                  <a:gd name="T38" fmla="*/ 0 w 657"/>
                  <a:gd name="T39" fmla="*/ 0 h 467"/>
                  <a:gd name="T40" fmla="*/ 0 w 657"/>
                  <a:gd name="T41" fmla="*/ 0 h 467"/>
                  <a:gd name="T42" fmla="*/ 0 w 657"/>
                  <a:gd name="T43" fmla="*/ 0 h 467"/>
                  <a:gd name="T44" fmla="*/ 0 w 657"/>
                  <a:gd name="T45" fmla="*/ 0 h 467"/>
                  <a:gd name="T46" fmla="*/ 0 w 657"/>
                  <a:gd name="T47" fmla="*/ 0 h 467"/>
                  <a:gd name="T48" fmla="*/ 0 w 657"/>
                  <a:gd name="T49" fmla="*/ 0 h 467"/>
                  <a:gd name="T50" fmla="*/ 0 w 657"/>
                  <a:gd name="T51" fmla="*/ 0 h 467"/>
                  <a:gd name="T52" fmla="*/ 0 w 657"/>
                  <a:gd name="T53" fmla="*/ 0 h 467"/>
                  <a:gd name="T54" fmla="*/ 0 w 657"/>
                  <a:gd name="T55" fmla="*/ 0 h 467"/>
                  <a:gd name="T56" fmla="*/ 0 w 657"/>
                  <a:gd name="T57" fmla="*/ 0 h 467"/>
                  <a:gd name="T58" fmla="*/ 0 w 657"/>
                  <a:gd name="T59" fmla="*/ 0 h 467"/>
                  <a:gd name="T60" fmla="*/ 0 w 657"/>
                  <a:gd name="T61" fmla="*/ 0 h 467"/>
                  <a:gd name="T62" fmla="*/ 0 w 657"/>
                  <a:gd name="T63" fmla="*/ 0 h 4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7" h="467">
                    <a:moveTo>
                      <a:pt x="620" y="359"/>
                    </a:moveTo>
                    <a:cubicBezTo>
                      <a:pt x="620" y="361"/>
                      <a:pt x="619" y="362"/>
                      <a:pt x="619" y="363"/>
                    </a:cubicBezTo>
                    <a:lnTo>
                      <a:pt x="565" y="457"/>
                    </a:lnTo>
                    <a:cubicBezTo>
                      <a:pt x="562" y="464"/>
                      <a:pt x="554" y="467"/>
                      <a:pt x="547" y="465"/>
                    </a:cubicBezTo>
                    <a:lnTo>
                      <a:pt x="422" y="427"/>
                    </a:lnTo>
                    <a:lnTo>
                      <a:pt x="207" y="352"/>
                    </a:lnTo>
                    <a:lnTo>
                      <a:pt x="10" y="257"/>
                    </a:lnTo>
                    <a:cubicBezTo>
                      <a:pt x="5" y="255"/>
                      <a:pt x="2" y="251"/>
                      <a:pt x="1" y="246"/>
                    </a:cubicBezTo>
                    <a:cubicBezTo>
                      <a:pt x="0" y="241"/>
                      <a:pt x="1" y="236"/>
                      <a:pt x="5" y="232"/>
                    </a:cubicBezTo>
                    <a:lnTo>
                      <a:pt x="219" y="6"/>
                    </a:lnTo>
                    <a:cubicBezTo>
                      <a:pt x="225" y="0"/>
                      <a:pt x="234" y="0"/>
                      <a:pt x="241" y="5"/>
                    </a:cubicBezTo>
                    <a:lnTo>
                      <a:pt x="419" y="155"/>
                    </a:lnTo>
                    <a:lnTo>
                      <a:pt x="411" y="152"/>
                    </a:lnTo>
                    <a:lnTo>
                      <a:pt x="643" y="189"/>
                    </a:lnTo>
                    <a:cubicBezTo>
                      <a:pt x="647" y="190"/>
                      <a:pt x="651" y="193"/>
                      <a:pt x="654" y="196"/>
                    </a:cubicBezTo>
                    <a:cubicBezTo>
                      <a:pt x="656" y="200"/>
                      <a:pt x="657" y="205"/>
                      <a:pt x="656" y="209"/>
                    </a:cubicBezTo>
                    <a:lnTo>
                      <a:pt x="620" y="359"/>
                    </a:lnTo>
                    <a:close/>
                    <a:moveTo>
                      <a:pt x="625" y="202"/>
                    </a:moveTo>
                    <a:lnTo>
                      <a:pt x="638" y="221"/>
                    </a:lnTo>
                    <a:lnTo>
                      <a:pt x="406" y="184"/>
                    </a:lnTo>
                    <a:cubicBezTo>
                      <a:pt x="403" y="183"/>
                      <a:pt x="401" y="182"/>
                      <a:pt x="398" y="180"/>
                    </a:cubicBezTo>
                    <a:lnTo>
                      <a:pt x="220" y="30"/>
                    </a:lnTo>
                    <a:lnTo>
                      <a:pt x="242" y="28"/>
                    </a:lnTo>
                    <a:lnTo>
                      <a:pt x="28" y="254"/>
                    </a:lnTo>
                    <a:lnTo>
                      <a:pt x="23" y="228"/>
                    </a:lnTo>
                    <a:lnTo>
                      <a:pt x="218" y="322"/>
                    </a:lnTo>
                    <a:lnTo>
                      <a:pt x="431" y="397"/>
                    </a:lnTo>
                    <a:lnTo>
                      <a:pt x="556" y="434"/>
                    </a:lnTo>
                    <a:lnTo>
                      <a:pt x="537" y="442"/>
                    </a:lnTo>
                    <a:lnTo>
                      <a:pt x="591" y="348"/>
                    </a:lnTo>
                    <a:lnTo>
                      <a:pt x="589" y="352"/>
                    </a:lnTo>
                    <a:lnTo>
                      <a:pt x="625" y="202"/>
                    </a:lnTo>
                    <a:close/>
                  </a:path>
                </a:pathLst>
              </a:custGeom>
              <a:solidFill>
                <a:srgbClr val="3C8C93"/>
              </a:solidFill>
              <a:ln w="0" cap="flat">
                <a:solidFill>
                  <a:srgbClr val="3C8C93"/>
                </a:solidFill>
                <a:prstDash val="solid"/>
                <a:round/>
                <a:headEnd/>
                <a:tailEnd/>
              </a:ln>
            </p:spPr>
            <p:txBody>
              <a:bodyPr/>
              <a:lstStyle/>
              <a:p>
                <a:endParaRPr lang="fr-BE"/>
              </a:p>
            </p:txBody>
          </p:sp>
          <p:sp>
            <p:nvSpPr>
              <p:cNvPr id="30794" name="Freeform 256"/>
              <p:cNvSpPr>
                <a:spLocks noEditPoints="1"/>
              </p:cNvSpPr>
              <p:nvPr/>
            </p:nvSpPr>
            <p:spPr bwMode="auto">
              <a:xfrm>
                <a:off x="7261" y="2829"/>
                <a:ext cx="51" cy="59"/>
              </a:xfrm>
              <a:custGeom>
                <a:avLst/>
                <a:gdLst>
                  <a:gd name="T0" fmla="*/ 0 w 113"/>
                  <a:gd name="T1" fmla="*/ 0 h 133"/>
                  <a:gd name="T2" fmla="*/ 0 w 113"/>
                  <a:gd name="T3" fmla="*/ 0 h 133"/>
                  <a:gd name="T4" fmla="*/ 0 w 113"/>
                  <a:gd name="T5" fmla="*/ 0 h 133"/>
                  <a:gd name="T6" fmla="*/ 0 w 113"/>
                  <a:gd name="T7" fmla="*/ 0 h 133"/>
                  <a:gd name="T8" fmla="*/ 0 w 113"/>
                  <a:gd name="T9" fmla="*/ 0 h 133"/>
                  <a:gd name="T10" fmla="*/ 0 w 113"/>
                  <a:gd name="T11" fmla="*/ 0 h 133"/>
                  <a:gd name="T12" fmla="*/ 0 w 113"/>
                  <a:gd name="T13" fmla="*/ 0 h 133"/>
                  <a:gd name="T14" fmla="*/ 0 w 113"/>
                  <a:gd name="T15" fmla="*/ 0 h 133"/>
                  <a:gd name="T16" fmla="*/ 0 w 113"/>
                  <a:gd name="T17" fmla="*/ 0 h 133"/>
                  <a:gd name="T18" fmla="*/ 0 w 113"/>
                  <a:gd name="T19" fmla="*/ 0 h 133"/>
                  <a:gd name="T20" fmla="*/ 0 w 113"/>
                  <a:gd name="T21" fmla="*/ 0 h 133"/>
                  <a:gd name="T22" fmla="*/ 0 w 113"/>
                  <a:gd name="T23" fmla="*/ 0 h 133"/>
                  <a:gd name="T24" fmla="*/ 0 w 113"/>
                  <a:gd name="T25" fmla="*/ 0 h 133"/>
                  <a:gd name="T26" fmla="*/ 0 w 113"/>
                  <a:gd name="T27" fmla="*/ 0 h 133"/>
                  <a:gd name="T28" fmla="*/ 0 w 113"/>
                  <a:gd name="T29" fmla="*/ 0 h 133"/>
                  <a:gd name="T30" fmla="*/ 0 w 113"/>
                  <a:gd name="T31" fmla="*/ 0 h 133"/>
                  <a:gd name="T32" fmla="*/ 0 w 113"/>
                  <a:gd name="T33" fmla="*/ 0 h 133"/>
                  <a:gd name="T34" fmla="*/ 0 w 113"/>
                  <a:gd name="T35" fmla="*/ 0 h 133"/>
                  <a:gd name="T36" fmla="*/ 0 w 113"/>
                  <a:gd name="T37" fmla="*/ 0 h 133"/>
                  <a:gd name="T38" fmla="*/ 0 w 113"/>
                  <a:gd name="T39" fmla="*/ 0 h 133"/>
                  <a:gd name="T40" fmla="*/ 0 w 113"/>
                  <a:gd name="T41" fmla="*/ 0 h 133"/>
                  <a:gd name="T42" fmla="*/ 0 w 113"/>
                  <a:gd name="T43" fmla="*/ 0 h 133"/>
                  <a:gd name="T44" fmla="*/ 0 w 113"/>
                  <a:gd name="T45" fmla="*/ 0 h 133"/>
                  <a:gd name="T46" fmla="*/ 0 w 113"/>
                  <a:gd name="T47" fmla="*/ 0 h 133"/>
                  <a:gd name="T48" fmla="*/ 0 w 113"/>
                  <a:gd name="T49" fmla="*/ 0 h 133"/>
                  <a:gd name="T50" fmla="*/ 0 w 113"/>
                  <a:gd name="T51" fmla="*/ 0 h 133"/>
                  <a:gd name="T52" fmla="*/ 0 w 113"/>
                  <a:gd name="T53" fmla="*/ 0 h 133"/>
                  <a:gd name="T54" fmla="*/ 0 w 113"/>
                  <a:gd name="T55" fmla="*/ 0 h 133"/>
                  <a:gd name="T56" fmla="*/ 0 w 113"/>
                  <a:gd name="T57" fmla="*/ 0 h 133"/>
                  <a:gd name="T58" fmla="*/ 0 w 113"/>
                  <a:gd name="T59" fmla="*/ 0 h 133"/>
                  <a:gd name="T60" fmla="*/ 0 w 113"/>
                  <a:gd name="T61" fmla="*/ 0 h 133"/>
                  <a:gd name="T62" fmla="*/ 0 w 113"/>
                  <a:gd name="T63" fmla="*/ 0 h 133"/>
                  <a:gd name="T64" fmla="*/ 0 w 113"/>
                  <a:gd name="T65" fmla="*/ 0 h 133"/>
                  <a:gd name="T66" fmla="*/ 0 w 113"/>
                  <a:gd name="T67" fmla="*/ 0 h 133"/>
                  <a:gd name="T68" fmla="*/ 0 w 113"/>
                  <a:gd name="T69" fmla="*/ 0 h 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133">
                    <a:moveTo>
                      <a:pt x="110" y="84"/>
                    </a:moveTo>
                    <a:cubicBezTo>
                      <a:pt x="112" y="84"/>
                      <a:pt x="113" y="86"/>
                      <a:pt x="112" y="88"/>
                    </a:cubicBezTo>
                    <a:lnTo>
                      <a:pt x="104" y="129"/>
                    </a:lnTo>
                    <a:cubicBezTo>
                      <a:pt x="103" y="131"/>
                      <a:pt x="102" y="132"/>
                      <a:pt x="101" y="132"/>
                    </a:cubicBezTo>
                    <a:cubicBezTo>
                      <a:pt x="100" y="133"/>
                      <a:pt x="98" y="132"/>
                      <a:pt x="97" y="131"/>
                    </a:cubicBezTo>
                    <a:lnTo>
                      <a:pt x="50" y="90"/>
                    </a:lnTo>
                    <a:cubicBezTo>
                      <a:pt x="49" y="90"/>
                      <a:pt x="49" y="90"/>
                      <a:pt x="49" y="89"/>
                    </a:cubicBezTo>
                    <a:lnTo>
                      <a:pt x="23" y="48"/>
                    </a:lnTo>
                    <a:lnTo>
                      <a:pt x="24" y="49"/>
                    </a:lnTo>
                    <a:lnTo>
                      <a:pt x="2" y="35"/>
                    </a:lnTo>
                    <a:cubicBezTo>
                      <a:pt x="1" y="35"/>
                      <a:pt x="0" y="33"/>
                      <a:pt x="0" y="32"/>
                    </a:cubicBezTo>
                    <a:cubicBezTo>
                      <a:pt x="0" y="31"/>
                      <a:pt x="1" y="30"/>
                      <a:pt x="2" y="29"/>
                    </a:cubicBezTo>
                    <a:lnTo>
                      <a:pt x="28" y="10"/>
                    </a:lnTo>
                    <a:lnTo>
                      <a:pt x="41" y="1"/>
                    </a:lnTo>
                    <a:cubicBezTo>
                      <a:pt x="42" y="1"/>
                      <a:pt x="43" y="0"/>
                      <a:pt x="44" y="1"/>
                    </a:cubicBezTo>
                    <a:cubicBezTo>
                      <a:pt x="46" y="1"/>
                      <a:pt x="47" y="2"/>
                      <a:pt x="47" y="3"/>
                    </a:cubicBezTo>
                    <a:lnTo>
                      <a:pt x="77" y="67"/>
                    </a:lnTo>
                    <a:lnTo>
                      <a:pt x="76" y="65"/>
                    </a:lnTo>
                    <a:lnTo>
                      <a:pt x="110" y="84"/>
                    </a:lnTo>
                    <a:close/>
                    <a:moveTo>
                      <a:pt x="72" y="72"/>
                    </a:moveTo>
                    <a:cubicBezTo>
                      <a:pt x="71" y="72"/>
                      <a:pt x="71" y="71"/>
                      <a:pt x="70" y="70"/>
                    </a:cubicBezTo>
                    <a:lnTo>
                      <a:pt x="40" y="6"/>
                    </a:lnTo>
                    <a:lnTo>
                      <a:pt x="46" y="8"/>
                    </a:lnTo>
                    <a:lnTo>
                      <a:pt x="33" y="17"/>
                    </a:lnTo>
                    <a:lnTo>
                      <a:pt x="7" y="35"/>
                    </a:lnTo>
                    <a:lnTo>
                      <a:pt x="7" y="29"/>
                    </a:lnTo>
                    <a:lnTo>
                      <a:pt x="28" y="42"/>
                    </a:lnTo>
                    <a:cubicBezTo>
                      <a:pt x="29" y="43"/>
                      <a:pt x="29" y="43"/>
                      <a:pt x="30" y="44"/>
                    </a:cubicBezTo>
                    <a:lnTo>
                      <a:pt x="56" y="85"/>
                    </a:lnTo>
                    <a:lnTo>
                      <a:pt x="55" y="84"/>
                    </a:lnTo>
                    <a:lnTo>
                      <a:pt x="102" y="125"/>
                    </a:lnTo>
                    <a:lnTo>
                      <a:pt x="96" y="128"/>
                    </a:lnTo>
                    <a:lnTo>
                      <a:pt x="105" y="86"/>
                    </a:lnTo>
                    <a:lnTo>
                      <a:pt x="107" y="91"/>
                    </a:lnTo>
                    <a:lnTo>
                      <a:pt x="72" y="72"/>
                    </a:lnTo>
                    <a:close/>
                  </a:path>
                </a:pathLst>
              </a:custGeom>
              <a:solidFill>
                <a:srgbClr val="000000"/>
              </a:solidFill>
              <a:ln w="0" cap="flat">
                <a:solidFill>
                  <a:srgbClr val="000000"/>
                </a:solidFill>
                <a:prstDash val="solid"/>
                <a:round/>
                <a:headEnd/>
                <a:tailEnd/>
              </a:ln>
            </p:spPr>
            <p:txBody>
              <a:bodyPr/>
              <a:lstStyle/>
              <a:p>
                <a:endParaRPr lang="fr-BE"/>
              </a:p>
            </p:txBody>
          </p:sp>
          <p:sp>
            <p:nvSpPr>
              <p:cNvPr id="30795" name="Freeform 268"/>
              <p:cNvSpPr>
                <a:spLocks noEditPoints="1"/>
              </p:cNvSpPr>
              <p:nvPr/>
            </p:nvSpPr>
            <p:spPr bwMode="auto">
              <a:xfrm>
                <a:off x="7701" y="2295"/>
                <a:ext cx="47" cy="44"/>
              </a:xfrm>
              <a:custGeom>
                <a:avLst/>
                <a:gdLst>
                  <a:gd name="T0" fmla="*/ 0 w 105"/>
                  <a:gd name="T1" fmla="*/ 0 h 100"/>
                  <a:gd name="T2" fmla="*/ 0 w 105"/>
                  <a:gd name="T3" fmla="*/ 0 h 100"/>
                  <a:gd name="T4" fmla="*/ 0 w 105"/>
                  <a:gd name="T5" fmla="*/ 0 h 100"/>
                  <a:gd name="T6" fmla="*/ 0 w 105"/>
                  <a:gd name="T7" fmla="*/ 0 h 100"/>
                  <a:gd name="T8" fmla="*/ 0 w 105"/>
                  <a:gd name="T9" fmla="*/ 0 h 100"/>
                  <a:gd name="T10" fmla="*/ 0 w 105"/>
                  <a:gd name="T11" fmla="*/ 0 h 100"/>
                  <a:gd name="T12" fmla="*/ 0 w 105"/>
                  <a:gd name="T13" fmla="*/ 0 h 100"/>
                  <a:gd name="T14" fmla="*/ 0 w 105"/>
                  <a:gd name="T15" fmla="*/ 0 h 100"/>
                  <a:gd name="T16" fmla="*/ 0 w 105"/>
                  <a:gd name="T17" fmla="*/ 0 h 100"/>
                  <a:gd name="T18" fmla="*/ 0 w 105"/>
                  <a:gd name="T19" fmla="*/ 0 h 100"/>
                  <a:gd name="T20" fmla="*/ 0 w 105"/>
                  <a:gd name="T21" fmla="*/ 0 h 100"/>
                  <a:gd name="T22" fmla="*/ 0 w 105"/>
                  <a:gd name="T23" fmla="*/ 0 h 100"/>
                  <a:gd name="T24" fmla="*/ 0 w 105"/>
                  <a:gd name="T25" fmla="*/ 0 h 100"/>
                  <a:gd name="T26" fmla="*/ 0 w 105"/>
                  <a:gd name="T27" fmla="*/ 0 h 100"/>
                  <a:gd name="T28" fmla="*/ 0 w 105"/>
                  <a:gd name="T29" fmla="*/ 0 h 100"/>
                  <a:gd name="T30" fmla="*/ 0 w 105"/>
                  <a:gd name="T31" fmla="*/ 0 h 100"/>
                  <a:gd name="T32" fmla="*/ 0 w 105"/>
                  <a:gd name="T33" fmla="*/ 0 h 100"/>
                  <a:gd name="T34" fmla="*/ 0 w 105"/>
                  <a:gd name="T35" fmla="*/ 0 h 100"/>
                  <a:gd name="T36" fmla="*/ 0 w 105"/>
                  <a:gd name="T37" fmla="*/ 0 h 100"/>
                  <a:gd name="T38" fmla="*/ 0 w 105"/>
                  <a:gd name="T39" fmla="*/ 0 h 100"/>
                  <a:gd name="T40" fmla="*/ 0 w 105"/>
                  <a:gd name="T41" fmla="*/ 0 h 100"/>
                  <a:gd name="T42" fmla="*/ 0 w 105"/>
                  <a:gd name="T43" fmla="*/ 0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5" h="100">
                    <a:moveTo>
                      <a:pt x="104" y="72"/>
                    </a:moveTo>
                    <a:cubicBezTo>
                      <a:pt x="105" y="73"/>
                      <a:pt x="105" y="75"/>
                      <a:pt x="104" y="76"/>
                    </a:cubicBezTo>
                    <a:lnTo>
                      <a:pt x="86" y="99"/>
                    </a:lnTo>
                    <a:cubicBezTo>
                      <a:pt x="85" y="100"/>
                      <a:pt x="84" y="100"/>
                      <a:pt x="83" y="100"/>
                    </a:cubicBezTo>
                    <a:cubicBezTo>
                      <a:pt x="82" y="100"/>
                      <a:pt x="81" y="100"/>
                      <a:pt x="80" y="99"/>
                    </a:cubicBezTo>
                    <a:lnTo>
                      <a:pt x="45" y="53"/>
                    </a:lnTo>
                    <a:lnTo>
                      <a:pt x="2" y="7"/>
                    </a:lnTo>
                    <a:cubicBezTo>
                      <a:pt x="0" y="6"/>
                      <a:pt x="0" y="4"/>
                      <a:pt x="1" y="3"/>
                    </a:cubicBezTo>
                    <a:cubicBezTo>
                      <a:pt x="2" y="1"/>
                      <a:pt x="3" y="0"/>
                      <a:pt x="5" y="1"/>
                    </a:cubicBezTo>
                    <a:lnTo>
                      <a:pt x="75" y="10"/>
                    </a:lnTo>
                    <a:cubicBezTo>
                      <a:pt x="76" y="10"/>
                      <a:pt x="77" y="11"/>
                      <a:pt x="78" y="12"/>
                    </a:cubicBezTo>
                    <a:lnTo>
                      <a:pt x="104" y="72"/>
                    </a:lnTo>
                    <a:close/>
                    <a:moveTo>
                      <a:pt x="71" y="15"/>
                    </a:moveTo>
                    <a:lnTo>
                      <a:pt x="74" y="18"/>
                    </a:lnTo>
                    <a:lnTo>
                      <a:pt x="4" y="8"/>
                    </a:lnTo>
                    <a:lnTo>
                      <a:pt x="7" y="2"/>
                    </a:lnTo>
                    <a:lnTo>
                      <a:pt x="51" y="48"/>
                    </a:lnTo>
                    <a:lnTo>
                      <a:pt x="86" y="94"/>
                    </a:lnTo>
                    <a:lnTo>
                      <a:pt x="80" y="94"/>
                    </a:lnTo>
                    <a:lnTo>
                      <a:pt x="97" y="71"/>
                    </a:lnTo>
                    <a:lnTo>
                      <a:pt x="97" y="75"/>
                    </a:lnTo>
                    <a:lnTo>
                      <a:pt x="71" y="15"/>
                    </a:lnTo>
                    <a:close/>
                  </a:path>
                </a:pathLst>
              </a:custGeom>
              <a:solidFill>
                <a:srgbClr val="000000"/>
              </a:solidFill>
              <a:ln w="0" cap="flat">
                <a:solidFill>
                  <a:srgbClr val="000000"/>
                </a:solidFill>
                <a:prstDash val="solid"/>
                <a:round/>
                <a:headEnd/>
                <a:tailEnd/>
              </a:ln>
            </p:spPr>
            <p:txBody>
              <a:bodyPr/>
              <a:lstStyle/>
              <a:p>
                <a:endParaRPr lang="fr-BE"/>
              </a:p>
            </p:txBody>
          </p:sp>
          <p:sp>
            <p:nvSpPr>
              <p:cNvPr id="30796" name="Freeform 311"/>
              <p:cNvSpPr>
                <a:spLocks/>
              </p:cNvSpPr>
              <p:nvPr/>
            </p:nvSpPr>
            <p:spPr bwMode="auto">
              <a:xfrm>
                <a:off x="4141" y="998"/>
                <a:ext cx="16" cy="23"/>
              </a:xfrm>
              <a:custGeom>
                <a:avLst/>
                <a:gdLst>
                  <a:gd name="T0" fmla="*/ 6 w 16"/>
                  <a:gd name="T1" fmla="*/ 0 h 23"/>
                  <a:gd name="T2" fmla="*/ 0 w 16"/>
                  <a:gd name="T3" fmla="*/ 13 h 23"/>
                  <a:gd name="T4" fmla="*/ 0 w 16"/>
                  <a:gd name="T5" fmla="*/ 17 h 23"/>
                  <a:gd name="T6" fmla="*/ 16 w 16"/>
                  <a:gd name="T7" fmla="*/ 23 h 23"/>
                  <a:gd name="T8" fmla="*/ 16 w 16"/>
                  <a:gd name="T9" fmla="*/ 17 h 23"/>
                  <a:gd name="T10" fmla="*/ 6 w 16"/>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0"/>
                    </a:moveTo>
                    <a:lnTo>
                      <a:pt x="0" y="13"/>
                    </a:lnTo>
                    <a:lnTo>
                      <a:pt x="0" y="17"/>
                    </a:lnTo>
                    <a:lnTo>
                      <a:pt x="16" y="23"/>
                    </a:lnTo>
                    <a:lnTo>
                      <a:pt x="16" y="17"/>
                    </a:lnTo>
                    <a:lnTo>
                      <a:pt x="6" y="0"/>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97" name="Freeform 312"/>
              <p:cNvSpPr>
                <a:spLocks noEditPoints="1"/>
              </p:cNvSpPr>
              <p:nvPr/>
            </p:nvSpPr>
            <p:spPr bwMode="auto">
              <a:xfrm>
                <a:off x="4139" y="996"/>
                <a:ext cx="20" cy="27"/>
              </a:xfrm>
              <a:custGeom>
                <a:avLst/>
                <a:gdLst>
                  <a:gd name="T0" fmla="*/ 0 w 88"/>
                  <a:gd name="T1" fmla="*/ 0 h 121"/>
                  <a:gd name="T2" fmla="*/ 0 w 88"/>
                  <a:gd name="T3" fmla="*/ 0 h 121"/>
                  <a:gd name="T4" fmla="*/ 0 w 88"/>
                  <a:gd name="T5" fmla="*/ 0 h 121"/>
                  <a:gd name="T6" fmla="*/ 0 w 88"/>
                  <a:gd name="T7" fmla="*/ 0 h 121"/>
                  <a:gd name="T8" fmla="*/ 0 w 88"/>
                  <a:gd name="T9" fmla="*/ 0 h 121"/>
                  <a:gd name="T10" fmla="*/ 0 w 88"/>
                  <a:gd name="T11" fmla="*/ 0 h 121"/>
                  <a:gd name="T12" fmla="*/ 0 w 88"/>
                  <a:gd name="T13" fmla="*/ 0 h 121"/>
                  <a:gd name="T14" fmla="*/ 0 w 88"/>
                  <a:gd name="T15" fmla="*/ 0 h 121"/>
                  <a:gd name="T16" fmla="*/ 0 w 88"/>
                  <a:gd name="T17" fmla="*/ 0 h 121"/>
                  <a:gd name="T18" fmla="*/ 0 w 88"/>
                  <a:gd name="T19" fmla="*/ 0 h 121"/>
                  <a:gd name="T20" fmla="*/ 0 w 88"/>
                  <a:gd name="T21" fmla="*/ 0 h 121"/>
                  <a:gd name="T22" fmla="*/ 0 w 88"/>
                  <a:gd name="T23" fmla="*/ 0 h 121"/>
                  <a:gd name="T24" fmla="*/ 0 w 88"/>
                  <a:gd name="T25" fmla="*/ 0 h 121"/>
                  <a:gd name="T26" fmla="*/ 0 w 88"/>
                  <a:gd name="T27" fmla="*/ 0 h 121"/>
                  <a:gd name="T28" fmla="*/ 0 w 88"/>
                  <a:gd name="T29" fmla="*/ 0 h 121"/>
                  <a:gd name="T30" fmla="*/ 0 w 88"/>
                  <a:gd name="T31" fmla="*/ 0 h 121"/>
                  <a:gd name="T32" fmla="*/ 0 w 88"/>
                  <a:gd name="T33" fmla="*/ 0 h 121"/>
                  <a:gd name="T34" fmla="*/ 0 w 88"/>
                  <a:gd name="T35" fmla="*/ 0 h 121"/>
                  <a:gd name="T36" fmla="*/ 0 w 88"/>
                  <a:gd name="T37" fmla="*/ 0 h 121"/>
                  <a:gd name="T38" fmla="*/ 0 w 88"/>
                  <a:gd name="T39" fmla="*/ 0 h 121"/>
                  <a:gd name="T40" fmla="*/ 0 w 88"/>
                  <a:gd name="T41" fmla="*/ 0 h 121"/>
                  <a:gd name="T42" fmla="*/ 0 w 88"/>
                  <a:gd name="T43" fmla="*/ 0 h 121"/>
                  <a:gd name="T44" fmla="*/ 0 w 88"/>
                  <a:gd name="T45" fmla="*/ 0 h 121"/>
                  <a:gd name="T46" fmla="*/ 0 w 88"/>
                  <a:gd name="T47" fmla="*/ 0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8" h="121">
                    <a:moveTo>
                      <a:pt x="29" y="12"/>
                    </a:moveTo>
                    <a:lnTo>
                      <a:pt x="43" y="12"/>
                    </a:lnTo>
                    <a:lnTo>
                      <a:pt x="16" y="72"/>
                    </a:lnTo>
                    <a:lnTo>
                      <a:pt x="16" y="69"/>
                    </a:lnTo>
                    <a:lnTo>
                      <a:pt x="16" y="86"/>
                    </a:lnTo>
                    <a:lnTo>
                      <a:pt x="11" y="79"/>
                    </a:lnTo>
                    <a:lnTo>
                      <a:pt x="83" y="105"/>
                    </a:lnTo>
                    <a:lnTo>
                      <a:pt x="72" y="112"/>
                    </a:lnTo>
                    <a:lnTo>
                      <a:pt x="72" y="86"/>
                    </a:lnTo>
                    <a:lnTo>
                      <a:pt x="74" y="90"/>
                    </a:lnTo>
                    <a:lnTo>
                      <a:pt x="29" y="12"/>
                    </a:lnTo>
                    <a:close/>
                    <a:moveTo>
                      <a:pt x="87" y="82"/>
                    </a:moveTo>
                    <a:cubicBezTo>
                      <a:pt x="88" y="84"/>
                      <a:pt x="88" y="85"/>
                      <a:pt x="88" y="86"/>
                    </a:cubicBezTo>
                    <a:lnTo>
                      <a:pt x="88" y="112"/>
                    </a:lnTo>
                    <a:cubicBezTo>
                      <a:pt x="88" y="115"/>
                      <a:pt x="87" y="118"/>
                      <a:pt x="85" y="119"/>
                    </a:cubicBezTo>
                    <a:cubicBezTo>
                      <a:pt x="83" y="121"/>
                      <a:pt x="80" y="121"/>
                      <a:pt x="78" y="120"/>
                    </a:cubicBezTo>
                    <a:lnTo>
                      <a:pt x="6" y="94"/>
                    </a:lnTo>
                    <a:cubicBezTo>
                      <a:pt x="3" y="93"/>
                      <a:pt x="0" y="90"/>
                      <a:pt x="0" y="86"/>
                    </a:cubicBezTo>
                    <a:lnTo>
                      <a:pt x="0" y="69"/>
                    </a:lnTo>
                    <a:cubicBezTo>
                      <a:pt x="0" y="68"/>
                      <a:pt x="1" y="67"/>
                      <a:pt x="1" y="66"/>
                    </a:cubicBezTo>
                    <a:lnTo>
                      <a:pt x="28" y="5"/>
                    </a:lnTo>
                    <a:cubicBezTo>
                      <a:pt x="29" y="2"/>
                      <a:pt x="32" y="1"/>
                      <a:pt x="35" y="0"/>
                    </a:cubicBezTo>
                    <a:cubicBezTo>
                      <a:pt x="38" y="0"/>
                      <a:pt x="41" y="2"/>
                      <a:pt x="42" y="4"/>
                    </a:cubicBezTo>
                    <a:lnTo>
                      <a:pt x="87" y="82"/>
                    </a:lnTo>
                    <a:close/>
                  </a:path>
                </a:pathLst>
              </a:custGeom>
              <a:solidFill>
                <a:srgbClr val="948A54"/>
              </a:solidFill>
              <a:ln w="0" cap="flat">
                <a:solidFill>
                  <a:srgbClr val="948A54"/>
                </a:solidFill>
                <a:prstDash val="solid"/>
                <a:round/>
                <a:headEnd/>
                <a:tailEnd/>
              </a:ln>
            </p:spPr>
            <p:txBody>
              <a:bodyPr/>
              <a:lstStyle/>
              <a:p>
                <a:endParaRPr lang="fr-BE"/>
              </a:p>
            </p:txBody>
          </p:sp>
        </p:grpSp>
        <p:sp>
          <p:nvSpPr>
            <p:cNvPr id="30731" name="Freeform 17"/>
            <p:cNvSpPr>
              <a:spLocks noEditPoints="1"/>
            </p:cNvSpPr>
            <p:nvPr/>
          </p:nvSpPr>
          <p:spPr bwMode="auto">
            <a:xfrm>
              <a:off x="4220270" y="2740470"/>
              <a:ext cx="84343" cy="58297"/>
            </a:xfrm>
            <a:custGeom>
              <a:avLst/>
              <a:gdLst>
                <a:gd name="T0" fmla="*/ 2147483647 w 457"/>
                <a:gd name="T1" fmla="*/ 2147483647 h 296"/>
                <a:gd name="T2" fmla="*/ 2147483647 w 457"/>
                <a:gd name="T3" fmla="*/ 2147483647 h 296"/>
                <a:gd name="T4" fmla="*/ 2147483647 w 457"/>
                <a:gd name="T5" fmla="*/ 2147483647 h 296"/>
                <a:gd name="T6" fmla="*/ 2147483647 w 457"/>
                <a:gd name="T7" fmla="*/ 2147483647 h 296"/>
                <a:gd name="T8" fmla="*/ 2147483647 w 457"/>
                <a:gd name="T9" fmla="*/ 2147483647 h 296"/>
                <a:gd name="T10" fmla="*/ 2147483647 w 457"/>
                <a:gd name="T11" fmla="*/ 2147483647 h 296"/>
                <a:gd name="T12" fmla="*/ 2147483647 w 457"/>
                <a:gd name="T13" fmla="*/ 2147483647 h 296"/>
                <a:gd name="T14" fmla="*/ 2147483647 w 457"/>
                <a:gd name="T15" fmla="*/ 2147483647 h 296"/>
                <a:gd name="T16" fmla="*/ 2147483647 w 457"/>
                <a:gd name="T17" fmla="*/ 2147483647 h 296"/>
                <a:gd name="T18" fmla="*/ 2147483647 w 457"/>
                <a:gd name="T19" fmla="*/ 2147483647 h 296"/>
                <a:gd name="T20" fmla="*/ 2147483647 w 457"/>
                <a:gd name="T21" fmla="*/ 2147483647 h 296"/>
                <a:gd name="T22" fmla="*/ 2147483647 w 457"/>
                <a:gd name="T23" fmla="*/ 2147483647 h 296"/>
                <a:gd name="T24" fmla="*/ 2147483647 w 457"/>
                <a:gd name="T25" fmla="*/ 2147483647 h 296"/>
                <a:gd name="T26" fmla="*/ 2147483647 w 457"/>
                <a:gd name="T27" fmla="*/ 2147483647 h 296"/>
                <a:gd name="T28" fmla="*/ 2147483647 w 457"/>
                <a:gd name="T29" fmla="*/ 2147483647 h 296"/>
                <a:gd name="T30" fmla="*/ 2147483647 w 457"/>
                <a:gd name="T31" fmla="*/ 2147483647 h 296"/>
                <a:gd name="T32" fmla="*/ 2147483647 w 457"/>
                <a:gd name="T33" fmla="*/ 2147483647 h 296"/>
                <a:gd name="T34" fmla="*/ 2147483647 w 457"/>
                <a:gd name="T35" fmla="*/ 2147483647 h 296"/>
                <a:gd name="T36" fmla="*/ 2147483647 w 457"/>
                <a:gd name="T37" fmla="*/ 2147483647 h 296"/>
                <a:gd name="T38" fmla="*/ 2147483647 w 457"/>
                <a:gd name="T39" fmla="*/ 2147483647 h 296"/>
                <a:gd name="T40" fmla="*/ 2147483647 w 457"/>
                <a:gd name="T41" fmla="*/ 2147483647 h 296"/>
                <a:gd name="T42" fmla="*/ 2147483647 w 457"/>
                <a:gd name="T43" fmla="*/ 2147483647 h 296"/>
                <a:gd name="T44" fmla="*/ 2147483647 w 457"/>
                <a:gd name="T45" fmla="*/ 2147483647 h 296"/>
                <a:gd name="T46" fmla="*/ 2147483647 w 457"/>
                <a:gd name="T47" fmla="*/ 2147483647 h 296"/>
                <a:gd name="T48" fmla="*/ 2147483647 w 457"/>
                <a:gd name="T49" fmla="*/ 2147483647 h 296"/>
                <a:gd name="T50" fmla="*/ 2147483647 w 457"/>
                <a:gd name="T51" fmla="*/ 2147483647 h 296"/>
                <a:gd name="T52" fmla="*/ 2147483647 w 457"/>
                <a:gd name="T53" fmla="*/ 2147483647 h 296"/>
                <a:gd name="T54" fmla="*/ 2147483647 w 457"/>
                <a:gd name="T55" fmla="*/ 2147483647 h 296"/>
                <a:gd name="T56" fmla="*/ 2147483647 w 457"/>
                <a:gd name="T57" fmla="*/ 2147483647 h 296"/>
                <a:gd name="T58" fmla="*/ 2147483647 w 457"/>
                <a:gd name="T59" fmla="*/ 2147483647 h 296"/>
                <a:gd name="T60" fmla="*/ 2147483647 w 457"/>
                <a:gd name="T61" fmla="*/ 2147483647 h 296"/>
                <a:gd name="T62" fmla="*/ 2147483647 w 457"/>
                <a:gd name="T63" fmla="*/ 2147483647 h 296"/>
                <a:gd name="T64" fmla="*/ 2147483647 w 457"/>
                <a:gd name="T65" fmla="*/ 2147483647 h 296"/>
                <a:gd name="T66" fmla="*/ 2147483647 w 457"/>
                <a:gd name="T67" fmla="*/ 2147483647 h 296"/>
                <a:gd name="T68" fmla="*/ 2147483647 w 457"/>
                <a:gd name="T69" fmla="*/ 2147483647 h 296"/>
                <a:gd name="T70" fmla="*/ 2147483647 w 457"/>
                <a:gd name="T71" fmla="*/ 2147483647 h 296"/>
                <a:gd name="T72" fmla="*/ 2147483647 w 457"/>
                <a:gd name="T73" fmla="*/ 2147483647 h 296"/>
                <a:gd name="T74" fmla="*/ 2147483647 w 457"/>
                <a:gd name="T75" fmla="*/ 2147483647 h 296"/>
                <a:gd name="T76" fmla="*/ 2147483647 w 457"/>
                <a:gd name="T77" fmla="*/ 2147483647 h 296"/>
                <a:gd name="T78" fmla="*/ 2147483647 w 457"/>
                <a:gd name="T79" fmla="*/ 2147483647 h 296"/>
                <a:gd name="T80" fmla="*/ 2147483647 w 457"/>
                <a:gd name="T81" fmla="*/ 2147483647 h 296"/>
                <a:gd name="T82" fmla="*/ 2147483647 w 457"/>
                <a:gd name="T83" fmla="*/ 2147483647 h 296"/>
                <a:gd name="T84" fmla="*/ 2147483647 w 457"/>
                <a:gd name="T85" fmla="*/ 2147483647 h 296"/>
                <a:gd name="T86" fmla="*/ 2147483647 w 457"/>
                <a:gd name="T87" fmla="*/ 2147483647 h 296"/>
                <a:gd name="T88" fmla="*/ 2147483647 w 457"/>
                <a:gd name="T89" fmla="*/ 2147483647 h 296"/>
                <a:gd name="T90" fmla="*/ 2147483647 w 457"/>
                <a:gd name="T91" fmla="*/ 2147483647 h 296"/>
                <a:gd name="T92" fmla="*/ 2147483647 w 457"/>
                <a:gd name="T93" fmla="*/ 2147483647 h 296"/>
                <a:gd name="T94" fmla="*/ 2147483647 w 457"/>
                <a:gd name="T95" fmla="*/ 2147483647 h 296"/>
                <a:gd name="T96" fmla="*/ 2147483647 w 457"/>
                <a:gd name="T97" fmla="*/ 2147483647 h 296"/>
                <a:gd name="T98" fmla="*/ 2147483647 w 457"/>
                <a:gd name="T99" fmla="*/ 2147483647 h 296"/>
                <a:gd name="T100" fmla="*/ 2147483647 w 457"/>
                <a:gd name="T101" fmla="*/ 2147483647 h 296"/>
                <a:gd name="T102" fmla="*/ 2147483647 w 457"/>
                <a:gd name="T103" fmla="*/ 2147483647 h 296"/>
                <a:gd name="T104" fmla="*/ 2147483647 w 457"/>
                <a:gd name="T105" fmla="*/ 2147483647 h 296"/>
                <a:gd name="T106" fmla="*/ 2147483647 w 457"/>
                <a:gd name="T107" fmla="*/ 2147483647 h 296"/>
                <a:gd name="T108" fmla="*/ 2147483647 w 457"/>
                <a:gd name="T109" fmla="*/ 2147483647 h 296"/>
                <a:gd name="T110" fmla="*/ 2147483647 w 457"/>
                <a:gd name="T111" fmla="*/ 2147483647 h 296"/>
                <a:gd name="T112" fmla="*/ 2147483647 w 457"/>
                <a:gd name="T113" fmla="*/ 2147483647 h 296"/>
                <a:gd name="T114" fmla="*/ 2147483647 w 457"/>
                <a:gd name="T115" fmla="*/ 2147483647 h 296"/>
                <a:gd name="T116" fmla="*/ 2147483647 w 457"/>
                <a:gd name="T117" fmla="*/ 2147483647 h 296"/>
                <a:gd name="T118" fmla="*/ 2147483647 w 457"/>
                <a:gd name="T119" fmla="*/ 0 h 296"/>
                <a:gd name="T120" fmla="*/ 2147483647 w 457"/>
                <a:gd name="T121" fmla="*/ 2147483647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57" h="296">
                  <a:moveTo>
                    <a:pt x="109" y="16"/>
                  </a:moveTo>
                  <a:lnTo>
                    <a:pt x="113" y="16"/>
                  </a:lnTo>
                  <a:lnTo>
                    <a:pt x="12" y="62"/>
                  </a:lnTo>
                  <a:lnTo>
                    <a:pt x="15" y="50"/>
                  </a:lnTo>
                  <a:lnTo>
                    <a:pt x="60" y="106"/>
                  </a:lnTo>
                  <a:lnTo>
                    <a:pt x="59" y="104"/>
                  </a:lnTo>
                  <a:lnTo>
                    <a:pt x="224" y="207"/>
                  </a:lnTo>
                  <a:lnTo>
                    <a:pt x="219" y="206"/>
                  </a:lnTo>
                  <a:lnTo>
                    <a:pt x="274" y="206"/>
                  </a:lnTo>
                  <a:cubicBezTo>
                    <a:pt x="276" y="206"/>
                    <a:pt x="279" y="207"/>
                    <a:pt x="280" y="208"/>
                  </a:cubicBezTo>
                  <a:lnTo>
                    <a:pt x="289" y="218"/>
                  </a:lnTo>
                  <a:lnTo>
                    <a:pt x="287" y="216"/>
                  </a:lnTo>
                  <a:lnTo>
                    <a:pt x="406" y="281"/>
                  </a:lnTo>
                  <a:lnTo>
                    <a:pt x="403" y="280"/>
                  </a:lnTo>
                  <a:lnTo>
                    <a:pt x="412" y="280"/>
                  </a:lnTo>
                  <a:lnTo>
                    <a:pt x="404" y="288"/>
                  </a:lnTo>
                  <a:lnTo>
                    <a:pt x="404" y="270"/>
                  </a:lnTo>
                  <a:cubicBezTo>
                    <a:pt x="404" y="269"/>
                    <a:pt x="404" y="268"/>
                    <a:pt x="404" y="267"/>
                  </a:cubicBezTo>
                  <a:lnTo>
                    <a:pt x="432" y="201"/>
                  </a:lnTo>
                  <a:lnTo>
                    <a:pt x="431" y="204"/>
                  </a:lnTo>
                  <a:lnTo>
                    <a:pt x="441" y="120"/>
                  </a:lnTo>
                  <a:lnTo>
                    <a:pt x="443" y="126"/>
                  </a:lnTo>
                  <a:lnTo>
                    <a:pt x="424" y="107"/>
                  </a:lnTo>
                  <a:lnTo>
                    <a:pt x="425" y="108"/>
                  </a:lnTo>
                  <a:lnTo>
                    <a:pt x="389" y="80"/>
                  </a:lnTo>
                  <a:cubicBezTo>
                    <a:pt x="388" y="80"/>
                    <a:pt x="387" y="79"/>
                    <a:pt x="387" y="78"/>
                  </a:cubicBezTo>
                  <a:lnTo>
                    <a:pt x="359" y="31"/>
                  </a:lnTo>
                  <a:lnTo>
                    <a:pt x="365" y="35"/>
                  </a:lnTo>
                  <a:lnTo>
                    <a:pt x="209" y="16"/>
                  </a:lnTo>
                  <a:lnTo>
                    <a:pt x="109" y="16"/>
                  </a:lnTo>
                  <a:close/>
                  <a:moveTo>
                    <a:pt x="211" y="1"/>
                  </a:moveTo>
                  <a:lnTo>
                    <a:pt x="367" y="19"/>
                  </a:lnTo>
                  <a:cubicBezTo>
                    <a:pt x="369" y="19"/>
                    <a:pt x="372" y="21"/>
                    <a:pt x="373" y="23"/>
                  </a:cubicBezTo>
                  <a:lnTo>
                    <a:pt x="400" y="70"/>
                  </a:lnTo>
                  <a:lnTo>
                    <a:pt x="398" y="67"/>
                  </a:lnTo>
                  <a:lnTo>
                    <a:pt x="435" y="95"/>
                  </a:lnTo>
                  <a:cubicBezTo>
                    <a:pt x="435" y="96"/>
                    <a:pt x="436" y="96"/>
                    <a:pt x="436" y="96"/>
                  </a:cubicBezTo>
                  <a:lnTo>
                    <a:pt x="454" y="115"/>
                  </a:lnTo>
                  <a:cubicBezTo>
                    <a:pt x="456" y="117"/>
                    <a:pt x="457" y="119"/>
                    <a:pt x="456" y="121"/>
                  </a:cubicBezTo>
                  <a:lnTo>
                    <a:pt x="447" y="205"/>
                  </a:lnTo>
                  <a:cubicBezTo>
                    <a:pt x="447" y="206"/>
                    <a:pt x="447" y="207"/>
                    <a:pt x="447" y="208"/>
                  </a:cubicBezTo>
                  <a:lnTo>
                    <a:pt x="419" y="273"/>
                  </a:lnTo>
                  <a:lnTo>
                    <a:pt x="420" y="270"/>
                  </a:lnTo>
                  <a:lnTo>
                    <a:pt x="420" y="288"/>
                  </a:lnTo>
                  <a:cubicBezTo>
                    <a:pt x="420" y="293"/>
                    <a:pt x="416" y="296"/>
                    <a:pt x="412" y="296"/>
                  </a:cubicBezTo>
                  <a:lnTo>
                    <a:pt x="403" y="296"/>
                  </a:lnTo>
                  <a:cubicBezTo>
                    <a:pt x="401" y="296"/>
                    <a:pt x="400" y="296"/>
                    <a:pt x="399" y="295"/>
                  </a:cubicBezTo>
                  <a:lnTo>
                    <a:pt x="280" y="230"/>
                  </a:lnTo>
                  <a:cubicBezTo>
                    <a:pt x="279" y="230"/>
                    <a:pt x="278" y="229"/>
                    <a:pt x="278" y="229"/>
                  </a:cubicBezTo>
                  <a:lnTo>
                    <a:pt x="269" y="219"/>
                  </a:lnTo>
                  <a:lnTo>
                    <a:pt x="274" y="222"/>
                  </a:lnTo>
                  <a:lnTo>
                    <a:pt x="219" y="222"/>
                  </a:lnTo>
                  <a:cubicBezTo>
                    <a:pt x="218" y="222"/>
                    <a:pt x="216" y="221"/>
                    <a:pt x="215" y="221"/>
                  </a:cubicBezTo>
                  <a:lnTo>
                    <a:pt x="50" y="118"/>
                  </a:lnTo>
                  <a:cubicBezTo>
                    <a:pt x="49" y="117"/>
                    <a:pt x="49" y="117"/>
                    <a:pt x="48" y="116"/>
                  </a:cubicBezTo>
                  <a:lnTo>
                    <a:pt x="2" y="60"/>
                  </a:lnTo>
                  <a:cubicBezTo>
                    <a:pt x="1" y="58"/>
                    <a:pt x="0" y="56"/>
                    <a:pt x="1" y="53"/>
                  </a:cubicBezTo>
                  <a:cubicBezTo>
                    <a:pt x="1" y="51"/>
                    <a:pt x="3" y="49"/>
                    <a:pt x="5" y="48"/>
                  </a:cubicBezTo>
                  <a:lnTo>
                    <a:pt x="106" y="1"/>
                  </a:lnTo>
                  <a:cubicBezTo>
                    <a:pt x="107" y="1"/>
                    <a:pt x="108" y="0"/>
                    <a:pt x="109" y="0"/>
                  </a:cubicBezTo>
                  <a:lnTo>
                    <a:pt x="211" y="1"/>
                  </a:lnTo>
                  <a:close/>
                </a:path>
              </a:pathLst>
            </a:custGeom>
            <a:solidFill>
              <a:srgbClr val="000000"/>
            </a:solidFill>
            <a:ln w="0" cap="flat">
              <a:solidFill>
                <a:srgbClr val="000000"/>
              </a:solidFill>
              <a:prstDash val="solid"/>
              <a:round/>
              <a:headEnd/>
              <a:tailEnd/>
            </a:ln>
          </p:spPr>
          <p:txBody>
            <a:bodyPr/>
            <a:lstStyle/>
            <a:p>
              <a:endParaRPr lang="fr-BE"/>
            </a:p>
          </p:txBody>
        </p:sp>
        <p:sp>
          <p:nvSpPr>
            <p:cNvPr id="30732" name="Freeform 55"/>
            <p:cNvSpPr>
              <a:spLocks/>
            </p:cNvSpPr>
            <p:nvPr/>
          </p:nvSpPr>
          <p:spPr bwMode="auto">
            <a:xfrm>
              <a:off x="6678744" y="3233755"/>
              <a:ext cx="124427" cy="106729"/>
            </a:xfrm>
            <a:custGeom>
              <a:avLst/>
              <a:gdLst>
                <a:gd name="T0" fmla="*/ 0 w 149"/>
                <a:gd name="T1" fmla="*/ 2147483647 h 119"/>
                <a:gd name="T2" fmla="*/ 2147483647 w 149"/>
                <a:gd name="T3" fmla="*/ 0 h 119"/>
                <a:gd name="T4" fmla="*/ 2147483647 w 149"/>
                <a:gd name="T5" fmla="*/ 2147483647 h 119"/>
                <a:gd name="T6" fmla="*/ 0 w 149"/>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19">
                  <a:moveTo>
                    <a:pt x="0" y="119"/>
                  </a:moveTo>
                  <a:lnTo>
                    <a:pt x="74" y="0"/>
                  </a:lnTo>
                  <a:lnTo>
                    <a:pt x="149" y="119"/>
                  </a:lnTo>
                  <a:lnTo>
                    <a:pt x="0" y="1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33" name="Freeform 56"/>
            <p:cNvSpPr>
              <a:spLocks/>
            </p:cNvSpPr>
            <p:nvPr/>
          </p:nvSpPr>
          <p:spPr bwMode="auto">
            <a:xfrm>
              <a:off x="6831564" y="4373688"/>
              <a:ext cx="123592" cy="108523"/>
            </a:xfrm>
            <a:custGeom>
              <a:avLst/>
              <a:gdLst>
                <a:gd name="T0" fmla="*/ 0 w 148"/>
                <a:gd name="T1" fmla="*/ 2147483647 h 121"/>
                <a:gd name="T2" fmla="*/ 2147483647 w 148"/>
                <a:gd name="T3" fmla="*/ 0 h 121"/>
                <a:gd name="T4" fmla="*/ 2147483647 w 148"/>
                <a:gd name="T5" fmla="*/ 2147483647 h 121"/>
                <a:gd name="T6" fmla="*/ 0 w 148"/>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121">
                  <a:moveTo>
                    <a:pt x="0" y="121"/>
                  </a:moveTo>
                  <a:lnTo>
                    <a:pt x="74" y="0"/>
                  </a:lnTo>
                  <a:lnTo>
                    <a:pt x="148"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34" name="Freeform 57"/>
            <p:cNvSpPr>
              <a:spLocks/>
            </p:cNvSpPr>
            <p:nvPr/>
          </p:nvSpPr>
          <p:spPr bwMode="auto">
            <a:xfrm>
              <a:off x="6814862" y="4223909"/>
              <a:ext cx="125262" cy="106729"/>
            </a:xfrm>
            <a:custGeom>
              <a:avLst/>
              <a:gdLst>
                <a:gd name="T0" fmla="*/ 0 w 150"/>
                <a:gd name="T1" fmla="*/ 2147483647 h 119"/>
                <a:gd name="T2" fmla="*/ 2147483647 w 150"/>
                <a:gd name="T3" fmla="*/ 0 h 119"/>
                <a:gd name="T4" fmla="*/ 2147483647 w 150"/>
                <a:gd name="T5" fmla="*/ 2147483647 h 119"/>
                <a:gd name="T6" fmla="*/ 0 w 150"/>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19">
                  <a:moveTo>
                    <a:pt x="0" y="119"/>
                  </a:moveTo>
                  <a:lnTo>
                    <a:pt x="75" y="0"/>
                  </a:lnTo>
                  <a:lnTo>
                    <a:pt x="150" y="119"/>
                  </a:lnTo>
                  <a:lnTo>
                    <a:pt x="0" y="1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35" name="Freeform 58"/>
            <p:cNvSpPr>
              <a:spLocks/>
            </p:cNvSpPr>
            <p:nvPr/>
          </p:nvSpPr>
          <p:spPr bwMode="auto">
            <a:xfrm>
              <a:off x="7594938" y="3165890"/>
              <a:ext cx="125262" cy="106729"/>
            </a:xfrm>
            <a:custGeom>
              <a:avLst/>
              <a:gdLst>
                <a:gd name="T0" fmla="*/ 0 w 150"/>
                <a:gd name="T1" fmla="*/ 2147483647 h 119"/>
                <a:gd name="T2" fmla="*/ 2147483647 w 150"/>
                <a:gd name="T3" fmla="*/ 0 h 119"/>
                <a:gd name="T4" fmla="*/ 2147483647 w 150"/>
                <a:gd name="T5" fmla="*/ 2147483647 h 119"/>
                <a:gd name="T6" fmla="*/ 0 w 150"/>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19">
                  <a:moveTo>
                    <a:pt x="0" y="119"/>
                  </a:moveTo>
                  <a:lnTo>
                    <a:pt x="75" y="0"/>
                  </a:lnTo>
                  <a:lnTo>
                    <a:pt x="150" y="119"/>
                  </a:lnTo>
                  <a:lnTo>
                    <a:pt x="0" y="1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36" name="Freeform 59"/>
            <p:cNvSpPr>
              <a:spLocks/>
            </p:cNvSpPr>
            <p:nvPr/>
          </p:nvSpPr>
          <p:spPr bwMode="auto">
            <a:xfrm>
              <a:off x="6113395" y="3621206"/>
              <a:ext cx="123592" cy="108523"/>
            </a:xfrm>
            <a:custGeom>
              <a:avLst/>
              <a:gdLst>
                <a:gd name="T0" fmla="*/ 0 w 148"/>
                <a:gd name="T1" fmla="*/ 2147483647 h 121"/>
                <a:gd name="T2" fmla="*/ 2147483647 w 148"/>
                <a:gd name="T3" fmla="*/ 0 h 121"/>
                <a:gd name="T4" fmla="*/ 2147483647 w 148"/>
                <a:gd name="T5" fmla="*/ 2147483647 h 121"/>
                <a:gd name="T6" fmla="*/ 0 w 148"/>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121">
                  <a:moveTo>
                    <a:pt x="0" y="121"/>
                  </a:moveTo>
                  <a:lnTo>
                    <a:pt x="74" y="0"/>
                  </a:lnTo>
                  <a:lnTo>
                    <a:pt x="148"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37" name="Freeform 60"/>
            <p:cNvSpPr>
              <a:spLocks/>
            </p:cNvSpPr>
            <p:nvPr/>
          </p:nvSpPr>
          <p:spPr bwMode="auto">
            <a:xfrm>
              <a:off x="7298815" y="3253215"/>
              <a:ext cx="126097" cy="106729"/>
            </a:xfrm>
            <a:custGeom>
              <a:avLst/>
              <a:gdLst>
                <a:gd name="T0" fmla="*/ 0 w 151"/>
                <a:gd name="T1" fmla="*/ 2147483647 h 119"/>
                <a:gd name="T2" fmla="*/ 2147483647 w 151"/>
                <a:gd name="T3" fmla="*/ 0 h 119"/>
                <a:gd name="T4" fmla="*/ 2147483647 w 151"/>
                <a:gd name="T5" fmla="*/ 2147483647 h 119"/>
                <a:gd name="T6" fmla="*/ 0 w 151"/>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1" h="119">
                  <a:moveTo>
                    <a:pt x="0" y="119"/>
                  </a:moveTo>
                  <a:lnTo>
                    <a:pt x="75" y="0"/>
                  </a:lnTo>
                  <a:lnTo>
                    <a:pt x="151"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38" name="Freeform 61"/>
            <p:cNvSpPr>
              <a:spLocks/>
            </p:cNvSpPr>
            <p:nvPr/>
          </p:nvSpPr>
          <p:spPr bwMode="auto">
            <a:xfrm>
              <a:off x="6729229" y="3879507"/>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21">
                  <a:moveTo>
                    <a:pt x="0" y="121"/>
                  </a:moveTo>
                  <a:lnTo>
                    <a:pt x="75" y="0"/>
                  </a:lnTo>
                  <a:lnTo>
                    <a:pt x="149"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39" name="Freeform 62"/>
            <p:cNvSpPr>
              <a:spLocks/>
            </p:cNvSpPr>
            <p:nvPr/>
          </p:nvSpPr>
          <p:spPr bwMode="auto">
            <a:xfrm>
              <a:off x="6237368" y="4125896"/>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21">
                  <a:moveTo>
                    <a:pt x="0" y="121"/>
                  </a:moveTo>
                  <a:lnTo>
                    <a:pt x="74" y="0"/>
                  </a:lnTo>
                  <a:lnTo>
                    <a:pt x="149"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0" name="Freeform 63"/>
            <p:cNvSpPr>
              <a:spLocks/>
            </p:cNvSpPr>
            <p:nvPr/>
          </p:nvSpPr>
          <p:spPr bwMode="auto">
            <a:xfrm>
              <a:off x="4573509" y="2803387"/>
              <a:ext cx="126097" cy="106729"/>
            </a:xfrm>
            <a:custGeom>
              <a:avLst/>
              <a:gdLst>
                <a:gd name="T0" fmla="*/ 0 w 151"/>
                <a:gd name="T1" fmla="*/ 2147483647 h 119"/>
                <a:gd name="T2" fmla="*/ 2147483647 w 151"/>
                <a:gd name="T3" fmla="*/ 0 h 119"/>
                <a:gd name="T4" fmla="*/ 2147483647 w 151"/>
                <a:gd name="T5" fmla="*/ 2147483647 h 119"/>
                <a:gd name="T6" fmla="*/ 0 w 151"/>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1" h="119">
                  <a:moveTo>
                    <a:pt x="0" y="119"/>
                  </a:moveTo>
                  <a:lnTo>
                    <a:pt x="76" y="0"/>
                  </a:lnTo>
                  <a:lnTo>
                    <a:pt x="151"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1" name="Freeform 64"/>
            <p:cNvSpPr>
              <a:spLocks/>
            </p:cNvSpPr>
            <p:nvPr/>
          </p:nvSpPr>
          <p:spPr bwMode="auto">
            <a:xfrm>
              <a:off x="4155303" y="2892342"/>
              <a:ext cx="126932" cy="107626"/>
            </a:xfrm>
            <a:custGeom>
              <a:avLst/>
              <a:gdLst>
                <a:gd name="T0" fmla="*/ 0 w 152"/>
                <a:gd name="T1" fmla="*/ 2147483647 h 120"/>
                <a:gd name="T2" fmla="*/ 2147483647 w 152"/>
                <a:gd name="T3" fmla="*/ 0 h 120"/>
                <a:gd name="T4" fmla="*/ 2147483647 w 152"/>
                <a:gd name="T5" fmla="*/ 2147483647 h 120"/>
                <a:gd name="T6" fmla="*/ 0 w 152"/>
                <a:gd name="T7" fmla="*/ 2147483647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120">
                  <a:moveTo>
                    <a:pt x="0" y="120"/>
                  </a:moveTo>
                  <a:lnTo>
                    <a:pt x="76" y="0"/>
                  </a:lnTo>
                  <a:lnTo>
                    <a:pt x="152" y="120"/>
                  </a:lnTo>
                  <a:lnTo>
                    <a:pt x="0" y="1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2" name="Freeform 65"/>
            <p:cNvSpPr>
              <a:spLocks/>
            </p:cNvSpPr>
            <p:nvPr/>
          </p:nvSpPr>
          <p:spPr bwMode="auto">
            <a:xfrm>
              <a:off x="4342193" y="2727117"/>
              <a:ext cx="122756" cy="108523"/>
            </a:xfrm>
            <a:custGeom>
              <a:avLst/>
              <a:gdLst>
                <a:gd name="T0" fmla="*/ 0 w 147"/>
                <a:gd name="T1" fmla="*/ 2147483647 h 121"/>
                <a:gd name="T2" fmla="*/ 2147483647 w 147"/>
                <a:gd name="T3" fmla="*/ 0 h 121"/>
                <a:gd name="T4" fmla="*/ 2147483647 w 147"/>
                <a:gd name="T5" fmla="*/ 2147483647 h 121"/>
                <a:gd name="T6" fmla="*/ 0 w 147"/>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21">
                  <a:moveTo>
                    <a:pt x="0" y="121"/>
                  </a:moveTo>
                  <a:lnTo>
                    <a:pt x="74" y="0"/>
                  </a:lnTo>
                  <a:lnTo>
                    <a:pt x="147"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3" name="Freeform 66"/>
            <p:cNvSpPr>
              <a:spLocks/>
            </p:cNvSpPr>
            <p:nvPr/>
          </p:nvSpPr>
          <p:spPr bwMode="auto">
            <a:xfrm>
              <a:off x="4689585" y="2889684"/>
              <a:ext cx="125262" cy="104935"/>
            </a:xfrm>
            <a:custGeom>
              <a:avLst/>
              <a:gdLst>
                <a:gd name="T0" fmla="*/ 0 w 150"/>
                <a:gd name="T1" fmla="*/ 2147483647 h 117"/>
                <a:gd name="T2" fmla="*/ 2147483647 w 150"/>
                <a:gd name="T3" fmla="*/ 0 h 117"/>
                <a:gd name="T4" fmla="*/ 2147483647 w 150"/>
                <a:gd name="T5" fmla="*/ 2147483647 h 117"/>
                <a:gd name="T6" fmla="*/ 0 w 150"/>
                <a:gd name="T7" fmla="*/ 214748364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17">
                  <a:moveTo>
                    <a:pt x="0" y="117"/>
                  </a:moveTo>
                  <a:lnTo>
                    <a:pt x="75" y="0"/>
                  </a:lnTo>
                  <a:lnTo>
                    <a:pt x="150" y="117"/>
                  </a:lnTo>
                  <a:lnTo>
                    <a:pt x="0" y="1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4" name="Freeform 67"/>
            <p:cNvSpPr>
              <a:spLocks/>
            </p:cNvSpPr>
            <p:nvPr/>
          </p:nvSpPr>
          <p:spPr bwMode="auto">
            <a:xfrm>
              <a:off x="4070961" y="3075306"/>
              <a:ext cx="124427" cy="104935"/>
            </a:xfrm>
            <a:custGeom>
              <a:avLst/>
              <a:gdLst>
                <a:gd name="T0" fmla="*/ 0 w 149"/>
                <a:gd name="T1" fmla="*/ 2147483647 h 117"/>
                <a:gd name="T2" fmla="*/ 2147483647 w 149"/>
                <a:gd name="T3" fmla="*/ 0 h 117"/>
                <a:gd name="T4" fmla="*/ 2147483647 w 149"/>
                <a:gd name="T5" fmla="*/ 2147483647 h 117"/>
                <a:gd name="T6" fmla="*/ 0 w 149"/>
                <a:gd name="T7" fmla="*/ 214748364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17">
                  <a:moveTo>
                    <a:pt x="0" y="117"/>
                  </a:moveTo>
                  <a:lnTo>
                    <a:pt x="75" y="0"/>
                  </a:lnTo>
                  <a:lnTo>
                    <a:pt x="149" y="117"/>
                  </a:lnTo>
                  <a:lnTo>
                    <a:pt x="0" y="1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5" name="Freeform 68"/>
            <p:cNvSpPr>
              <a:spLocks/>
            </p:cNvSpPr>
            <p:nvPr/>
          </p:nvSpPr>
          <p:spPr bwMode="auto">
            <a:xfrm>
              <a:off x="3876387" y="3118355"/>
              <a:ext cx="124427" cy="104935"/>
            </a:xfrm>
            <a:custGeom>
              <a:avLst/>
              <a:gdLst>
                <a:gd name="T0" fmla="*/ 0 w 149"/>
                <a:gd name="T1" fmla="*/ 2147483647 h 117"/>
                <a:gd name="T2" fmla="*/ 2147483647 w 149"/>
                <a:gd name="T3" fmla="*/ 0 h 117"/>
                <a:gd name="T4" fmla="*/ 2147483647 w 149"/>
                <a:gd name="T5" fmla="*/ 2147483647 h 117"/>
                <a:gd name="T6" fmla="*/ 0 w 149"/>
                <a:gd name="T7" fmla="*/ 214748364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17">
                  <a:moveTo>
                    <a:pt x="0" y="117"/>
                  </a:moveTo>
                  <a:lnTo>
                    <a:pt x="74" y="0"/>
                  </a:lnTo>
                  <a:lnTo>
                    <a:pt x="149" y="117"/>
                  </a:lnTo>
                  <a:lnTo>
                    <a:pt x="0" y="1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6" name="Freeform 69"/>
            <p:cNvSpPr>
              <a:spLocks/>
            </p:cNvSpPr>
            <p:nvPr/>
          </p:nvSpPr>
          <p:spPr bwMode="auto">
            <a:xfrm>
              <a:off x="4520064" y="2716583"/>
              <a:ext cx="125262" cy="108523"/>
            </a:xfrm>
            <a:custGeom>
              <a:avLst/>
              <a:gdLst>
                <a:gd name="T0" fmla="*/ 0 w 150"/>
                <a:gd name="T1" fmla="*/ 2147483647 h 121"/>
                <a:gd name="T2" fmla="*/ 2147483647 w 150"/>
                <a:gd name="T3" fmla="*/ 0 h 121"/>
                <a:gd name="T4" fmla="*/ 2147483647 w 150"/>
                <a:gd name="T5" fmla="*/ 2147483647 h 121"/>
                <a:gd name="T6" fmla="*/ 0 w 150"/>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21">
                  <a:moveTo>
                    <a:pt x="0" y="121"/>
                  </a:moveTo>
                  <a:lnTo>
                    <a:pt x="75" y="0"/>
                  </a:lnTo>
                  <a:lnTo>
                    <a:pt x="150"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7" name="Freeform 70"/>
            <p:cNvSpPr>
              <a:spLocks/>
            </p:cNvSpPr>
            <p:nvPr/>
          </p:nvSpPr>
          <p:spPr bwMode="auto">
            <a:xfrm>
              <a:off x="4425700" y="2839127"/>
              <a:ext cx="125262" cy="106729"/>
            </a:xfrm>
            <a:custGeom>
              <a:avLst/>
              <a:gdLst>
                <a:gd name="T0" fmla="*/ 0 w 150"/>
                <a:gd name="T1" fmla="*/ 2147483647 h 119"/>
                <a:gd name="T2" fmla="*/ 2147483647 w 150"/>
                <a:gd name="T3" fmla="*/ 0 h 119"/>
                <a:gd name="T4" fmla="*/ 2147483647 w 150"/>
                <a:gd name="T5" fmla="*/ 2147483647 h 119"/>
                <a:gd name="T6" fmla="*/ 0 w 150"/>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19">
                  <a:moveTo>
                    <a:pt x="0" y="119"/>
                  </a:moveTo>
                  <a:lnTo>
                    <a:pt x="75" y="0"/>
                  </a:lnTo>
                  <a:lnTo>
                    <a:pt x="150"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8" name="Freeform 71"/>
            <p:cNvSpPr>
              <a:spLocks/>
            </p:cNvSpPr>
            <p:nvPr/>
          </p:nvSpPr>
          <p:spPr bwMode="auto">
            <a:xfrm>
              <a:off x="4096136" y="4091171"/>
              <a:ext cx="125262" cy="108523"/>
            </a:xfrm>
            <a:custGeom>
              <a:avLst/>
              <a:gdLst>
                <a:gd name="T0" fmla="*/ 0 w 150"/>
                <a:gd name="T1" fmla="*/ 2147483647 h 121"/>
                <a:gd name="T2" fmla="*/ 2147483647 w 150"/>
                <a:gd name="T3" fmla="*/ 0 h 121"/>
                <a:gd name="T4" fmla="*/ 2147483647 w 150"/>
                <a:gd name="T5" fmla="*/ 2147483647 h 121"/>
                <a:gd name="T6" fmla="*/ 0 w 150"/>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21">
                  <a:moveTo>
                    <a:pt x="0" y="121"/>
                  </a:moveTo>
                  <a:lnTo>
                    <a:pt x="75" y="0"/>
                  </a:lnTo>
                  <a:lnTo>
                    <a:pt x="150"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49" name="Freeform 72"/>
            <p:cNvSpPr>
              <a:spLocks/>
            </p:cNvSpPr>
            <p:nvPr/>
          </p:nvSpPr>
          <p:spPr bwMode="auto">
            <a:xfrm>
              <a:off x="4409833" y="4166509"/>
              <a:ext cx="125262" cy="108523"/>
            </a:xfrm>
            <a:custGeom>
              <a:avLst/>
              <a:gdLst>
                <a:gd name="T0" fmla="*/ 0 w 150"/>
                <a:gd name="T1" fmla="*/ 2147483647 h 121"/>
                <a:gd name="T2" fmla="*/ 2147483647 w 150"/>
                <a:gd name="T3" fmla="*/ 0 h 121"/>
                <a:gd name="T4" fmla="*/ 2147483647 w 150"/>
                <a:gd name="T5" fmla="*/ 2147483647 h 121"/>
                <a:gd name="T6" fmla="*/ 0 w 150"/>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21">
                  <a:moveTo>
                    <a:pt x="0" y="121"/>
                  </a:moveTo>
                  <a:lnTo>
                    <a:pt x="75" y="0"/>
                  </a:lnTo>
                  <a:lnTo>
                    <a:pt x="150"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0" name="Freeform 73"/>
            <p:cNvSpPr>
              <a:spLocks/>
            </p:cNvSpPr>
            <p:nvPr/>
          </p:nvSpPr>
          <p:spPr bwMode="auto">
            <a:xfrm>
              <a:off x="4907541" y="5154870"/>
              <a:ext cx="123592" cy="106729"/>
            </a:xfrm>
            <a:custGeom>
              <a:avLst/>
              <a:gdLst>
                <a:gd name="T0" fmla="*/ 0 w 148"/>
                <a:gd name="T1" fmla="*/ 2147483647 h 119"/>
                <a:gd name="T2" fmla="*/ 2147483647 w 148"/>
                <a:gd name="T3" fmla="*/ 0 h 119"/>
                <a:gd name="T4" fmla="*/ 2147483647 w 148"/>
                <a:gd name="T5" fmla="*/ 2147483647 h 119"/>
                <a:gd name="T6" fmla="*/ 0 w 148"/>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119">
                  <a:moveTo>
                    <a:pt x="0" y="119"/>
                  </a:moveTo>
                  <a:lnTo>
                    <a:pt x="74" y="0"/>
                  </a:lnTo>
                  <a:lnTo>
                    <a:pt x="148" y="119"/>
                  </a:lnTo>
                  <a:lnTo>
                    <a:pt x="0" y="1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1" name="Freeform 74"/>
            <p:cNvSpPr>
              <a:spLocks/>
            </p:cNvSpPr>
            <p:nvPr/>
          </p:nvSpPr>
          <p:spPr bwMode="auto">
            <a:xfrm>
              <a:off x="4971842" y="4285794"/>
              <a:ext cx="125262" cy="106729"/>
            </a:xfrm>
            <a:custGeom>
              <a:avLst/>
              <a:gdLst>
                <a:gd name="T0" fmla="*/ 0 w 150"/>
                <a:gd name="T1" fmla="*/ 2147483647 h 119"/>
                <a:gd name="T2" fmla="*/ 2147483647 w 150"/>
                <a:gd name="T3" fmla="*/ 0 h 119"/>
                <a:gd name="T4" fmla="*/ 2147483647 w 150"/>
                <a:gd name="T5" fmla="*/ 2147483647 h 119"/>
                <a:gd name="T6" fmla="*/ 0 w 150"/>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19">
                  <a:moveTo>
                    <a:pt x="0" y="119"/>
                  </a:moveTo>
                  <a:lnTo>
                    <a:pt x="75" y="0"/>
                  </a:lnTo>
                  <a:lnTo>
                    <a:pt x="150" y="119"/>
                  </a:lnTo>
                  <a:lnTo>
                    <a:pt x="0" y="1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2" name="Freeform 75"/>
            <p:cNvSpPr>
              <a:spLocks/>
            </p:cNvSpPr>
            <p:nvPr/>
          </p:nvSpPr>
          <p:spPr bwMode="auto">
            <a:xfrm>
              <a:off x="5292174" y="4962938"/>
              <a:ext cx="126932" cy="106729"/>
            </a:xfrm>
            <a:custGeom>
              <a:avLst/>
              <a:gdLst>
                <a:gd name="T0" fmla="*/ 0 w 152"/>
                <a:gd name="T1" fmla="*/ 2147483647 h 119"/>
                <a:gd name="T2" fmla="*/ 2147483647 w 152"/>
                <a:gd name="T3" fmla="*/ 0 h 119"/>
                <a:gd name="T4" fmla="*/ 2147483647 w 152"/>
                <a:gd name="T5" fmla="*/ 2147483647 h 119"/>
                <a:gd name="T6" fmla="*/ 0 w 152"/>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119">
                  <a:moveTo>
                    <a:pt x="0" y="119"/>
                  </a:moveTo>
                  <a:lnTo>
                    <a:pt x="76" y="0"/>
                  </a:lnTo>
                  <a:lnTo>
                    <a:pt x="152" y="119"/>
                  </a:lnTo>
                  <a:lnTo>
                    <a:pt x="0" y="1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3" name="Freeform 76"/>
            <p:cNvSpPr>
              <a:spLocks/>
            </p:cNvSpPr>
            <p:nvPr/>
          </p:nvSpPr>
          <p:spPr bwMode="auto">
            <a:xfrm>
              <a:off x="5111300" y="4285794"/>
              <a:ext cx="126932" cy="106729"/>
            </a:xfrm>
            <a:custGeom>
              <a:avLst/>
              <a:gdLst>
                <a:gd name="T0" fmla="*/ 0 w 152"/>
                <a:gd name="T1" fmla="*/ 2147483647 h 119"/>
                <a:gd name="T2" fmla="*/ 2147483647 w 152"/>
                <a:gd name="T3" fmla="*/ 0 h 119"/>
                <a:gd name="T4" fmla="*/ 2147483647 w 152"/>
                <a:gd name="T5" fmla="*/ 2147483647 h 119"/>
                <a:gd name="T6" fmla="*/ 0 w 152"/>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119">
                  <a:moveTo>
                    <a:pt x="0" y="119"/>
                  </a:moveTo>
                  <a:lnTo>
                    <a:pt x="76" y="0"/>
                  </a:lnTo>
                  <a:lnTo>
                    <a:pt x="152" y="119"/>
                  </a:lnTo>
                  <a:lnTo>
                    <a:pt x="0" y="1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4" name="Freeform 77"/>
            <p:cNvSpPr>
              <a:spLocks/>
            </p:cNvSpPr>
            <p:nvPr/>
          </p:nvSpPr>
          <p:spPr bwMode="auto">
            <a:xfrm>
              <a:off x="4691256" y="5294783"/>
              <a:ext cx="124427" cy="107626"/>
            </a:xfrm>
            <a:custGeom>
              <a:avLst/>
              <a:gdLst>
                <a:gd name="T0" fmla="*/ 0 w 149"/>
                <a:gd name="T1" fmla="*/ 2147483647 h 120"/>
                <a:gd name="T2" fmla="*/ 2147483647 w 149"/>
                <a:gd name="T3" fmla="*/ 0 h 120"/>
                <a:gd name="T4" fmla="*/ 2147483647 w 149"/>
                <a:gd name="T5" fmla="*/ 2147483647 h 120"/>
                <a:gd name="T6" fmla="*/ 0 w 149"/>
                <a:gd name="T7" fmla="*/ 2147483647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20">
                  <a:moveTo>
                    <a:pt x="0" y="120"/>
                  </a:moveTo>
                  <a:lnTo>
                    <a:pt x="75" y="0"/>
                  </a:lnTo>
                  <a:lnTo>
                    <a:pt x="149" y="120"/>
                  </a:lnTo>
                  <a:lnTo>
                    <a:pt x="0" y="1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5" name="Freeform 78"/>
            <p:cNvSpPr>
              <a:spLocks/>
            </p:cNvSpPr>
            <p:nvPr/>
          </p:nvSpPr>
          <p:spPr bwMode="auto">
            <a:xfrm>
              <a:off x="4550127" y="4995226"/>
              <a:ext cx="124427" cy="107626"/>
            </a:xfrm>
            <a:custGeom>
              <a:avLst/>
              <a:gdLst>
                <a:gd name="T0" fmla="*/ 0 w 149"/>
                <a:gd name="T1" fmla="*/ 2147483647 h 120"/>
                <a:gd name="T2" fmla="*/ 2147483647 w 149"/>
                <a:gd name="T3" fmla="*/ 0 h 120"/>
                <a:gd name="T4" fmla="*/ 2147483647 w 149"/>
                <a:gd name="T5" fmla="*/ 2147483647 h 120"/>
                <a:gd name="T6" fmla="*/ 0 w 149"/>
                <a:gd name="T7" fmla="*/ 2147483647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20">
                  <a:moveTo>
                    <a:pt x="0" y="120"/>
                  </a:moveTo>
                  <a:lnTo>
                    <a:pt x="74" y="0"/>
                  </a:lnTo>
                  <a:lnTo>
                    <a:pt x="149" y="120"/>
                  </a:lnTo>
                  <a:lnTo>
                    <a:pt x="0" y="12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6" name="Freeform 79"/>
            <p:cNvSpPr>
              <a:spLocks/>
            </p:cNvSpPr>
            <p:nvPr/>
          </p:nvSpPr>
          <p:spPr bwMode="auto">
            <a:xfrm>
              <a:off x="5005169" y="4736925"/>
              <a:ext cx="122756" cy="106729"/>
            </a:xfrm>
            <a:custGeom>
              <a:avLst/>
              <a:gdLst>
                <a:gd name="T0" fmla="*/ 0 w 147"/>
                <a:gd name="T1" fmla="*/ 2147483647 h 119"/>
                <a:gd name="T2" fmla="*/ 2147483647 w 147"/>
                <a:gd name="T3" fmla="*/ 0 h 119"/>
                <a:gd name="T4" fmla="*/ 2147483647 w 147"/>
                <a:gd name="T5" fmla="*/ 2147483647 h 119"/>
                <a:gd name="T6" fmla="*/ 0 w 147"/>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19">
                  <a:moveTo>
                    <a:pt x="0" y="119"/>
                  </a:moveTo>
                  <a:lnTo>
                    <a:pt x="74" y="0"/>
                  </a:lnTo>
                  <a:lnTo>
                    <a:pt x="147" y="119"/>
                  </a:lnTo>
                  <a:lnTo>
                    <a:pt x="0" y="1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7" name="Freeform 80"/>
            <p:cNvSpPr>
              <a:spLocks/>
            </p:cNvSpPr>
            <p:nvPr/>
          </p:nvSpPr>
          <p:spPr bwMode="auto">
            <a:xfrm>
              <a:off x="4706287" y="5038276"/>
              <a:ext cx="126097" cy="107626"/>
            </a:xfrm>
            <a:custGeom>
              <a:avLst/>
              <a:gdLst>
                <a:gd name="T0" fmla="*/ 0 w 151"/>
                <a:gd name="T1" fmla="*/ 2147483647 h 120"/>
                <a:gd name="T2" fmla="*/ 2147483647 w 151"/>
                <a:gd name="T3" fmla="*/ 0 h 120"/>
                <a:gd name="T4" fmla="*/ 2147483647 w 151"/>
                <a:gd name="T5" fmla="*/ 2147483647 h 120"/>
                <a:gd name="T6" fmla="*/ 0 w 151"/>
                <a:gd name="T7" fmla="*/ 2147483647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1" h="120">
                  <a:moveTo>
                    <a:pt x="0" y="120"/>
                  </a:moveTo>
                  <a:lnTo>
                    <a:pt x="75" y="0"/>
                  </a:lnTo>
                  <a:lnTo>
                    <a:pt x="151" y="120"/>
                  </a:lnTo>
                  <a:lnTo>
                    <a:pt x="0" y="12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8" name="Freeform 81"/>
            <p:cNvSpPr>
              <a:spLocks/>
            </p:cNvSpPr>
            <p:nvPr/>
          </p:nvSpPr>
          <p:spPr bwMode="auto">
            <a:xfrm>
              <a:off x="1904571" y="3896463"/>
              <a:ext cx="125262" cy="106729"/>
            </a:xfrm>
            <a:custGeom>
              <a:avLst/>
              <a:gdLst>
                <a:gd name="T0" fmla="*/ 0 w 150"/>
                <a:gd name="T1" fmla="*/ 2147483647 h 119"/>
                <a:gd name="T2" fmla="*/ 2147483647 w 150"/>
                <a:gd name="T3" fmla="*/ 0 h 119"/>
                <a:gd name="T4" fmla="*/ 2147483647 w 150"/>
                <a:gd name="T5" fmla="*/ 2147483647 h 119"/>
                <a:gd name="T6" fmla="*/ 0 w 150"/>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19">
                  <a:moveTo>
                    <a:pt x="0" y="119"/>
                  </a:moveTo>
                  <a:lnTo>
                    <a:pt x="75" y="0"/>
                  </a:lnTo>
                  <a:lnTo>
                    <a:pt x="150"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59" name="Freeform 82"/>
            <p:cNvSpPr>
              <a:spLocks/>
            </p:cNvSpPr>
            <p:nvPr/>
          </p:nvSpPr>
          <p:spPr bwMode="auto">
            <a:xfrm>
              <a:off x="1966162" y="3941687"/>
              <a:ext cx="124427" cy="106729"/>
            </a:xfrm>
            <a:custGeom>
              <a:avLst/>
              <a:gdLst>
                <a:gd name="T0" fmla="*/ 0 w 149"/>
                <a:gd name="T1" fmla="*/ 2147483647 h 119"/>
                <a:gd name="T2" fmla="*/ 2147483647 w 149"/>
                <a:gd name="T3" fmla="*/ 0 h 119"/>
                <a:gd name="T4" fmla="*/ 2147483647 w 149"/>
                <a:gd name="T5" fmla="*/ 2147483647 h 119"/>
                <a:gd name="T6" fmla="*/ 0 w 149"/>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19">
                  <a:moveTo>
                    <a:pt x="0" y="119"/>
                  </a:moveTo>
                  <a:lnTo>
                    <a:pt x="74" y="0"/>
                  </a:lnTo>
                  <a:lnTo>
                    <a:pt x="149"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0" name="Freeform 83"/>
            <p:cNvSpPr>
              <a:spLocks/>
            </p:cNvSpPr>
            <p:nvPr/>
          </p:nvSpPr>
          <p:spPr bwMode="auto">
            <a:xfrm>
              <a:off x="2107933" y="4360583"/>
              <a:ext cx="122756" cy="106729"/>
            </a:xfrm>
            <a:custGeom>
              <a:avLst/>
              <a:gdLst>
                <a:gd name="T0" fmla="*/ 0 w 147"/>
                <a:gd name="T1" fmla="*/ 2147483647 h 119"/>
                <a:gd name="T2" fmla="*/ 2147483647 w 147"/>
                <a:gd name="T3" fmla="*/ 0 h 119"/>
                <a:gd name="T4" fmla="*/ 2147483647 w 147"/>
                <a:gd name="T5" fmla="*/ 2147483647 h 119"/>
                <a:gd name="T6" fmla="*/ 0 w 147"/>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19">
                  <a:moveTo>
                    <a:pt x="0" y="119"/>
                  </a:moveTo>
                  <a:lnTo>
                    <a:pt x="74" y="0"/>
                  </a:lnTo>
                  <a:lnTo>
                    <a:pt x="147"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1" name="Freeform 84"/>
            <p:cNvSpPr>
              <a:spLocks/>
            </p:cNvSpPr>
            <p:nvPr/>
          </p:nvSpPr>
          <p:spPr bwMode="auto">
            <a:xfrm>
              <a:off x="2306185" y="3749829"/>
              <a:ext cx="126932" cy="106729"/>
            </a:xfrm>
            <a:custGeom>
              <a:avLst/>
              <a:gdLst>
                <a:gd name="T0" fmla="*/ 0 w 152"/>
                <a:gd name="T1" fmla="*/ 2147483647 h 119"/>
                <a:gd name="T2" fmla="*/ 2147483647 w 152"/>
                <a:gd name="T3" fmla="*/ 0 h 119"/>
                <a:gd name="T4" fmla="*/ 2147483647 w 152"/>
                <a:gd name="T5" fmla="*/ 2147483647 h 119"/>
                <a:gd name="T6" fmla="*/ 0 w 152"/>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119">
                  <a:moveTo>
                    <a:pt x="0" y="119"/>
                  </a:moveTo>
                  <a:lnTo>
                    <a:pt x="76" y="0"/>
                  </a:lnTo>
                  <a:lnTo>
                    <a:pt x="152"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2" name="Freeform 85"/>
            <p:cNvSpPr>
              <a:spLocks/>
            </p:cNvSpPr>
            <p:nvPr/>
          </p:nvSpPr>
          <p:spPr bwMode="auto">
            <a:xfrm>
              <a:off x="2012396" y="3992836"/>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21">
                  <a:moveTo>
                    <a:pt x="0" y="121"/>
                  </a:moveTo>
                  <a:lnTo>
                    <a:pt x="74" y="0"/>
                  </a:lnTo>
                  <a:lnTo>
                    <a:pt x="149"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3" name="Freeform 86"/>
            <p:cNvSpPr>
              <a:spLocks/>
            </p:cNvSpPr>
            <p:nvPr/>
          </p:nvSpPr>
          <p:spPr bwMode="auto">
            <a:xfrm>
              <a:off x="2283872" y="4196909"/>
              <a:ext cx="126097" cy="108523"/>
            </a:xfrm>
            <a:custGeom>
              <a:avLst/>
              <a:gdLst>
                <a:gd name="T0" fmla="*/ 0 w 151"/>
                <a:gd name="T1" fmla="*/ 2147483647 h 121"/>
                <a:gd name="T2" fmla="*/ 2147483647 w 151"/>
                <a:gd name="T3" fmla="*/ 0 h 121"/>
                <a:gd name="T4" fmla="*/ 2147483647 w 151"/>
                <a:gd name="T5" fmla="*/ 2147483647 h 121"/>
                <a:gd name="T6" fmla="*/ 0 w 151"/>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1" h="121">
                  <a:moveTo>
                    <a:pt x="0" y="121"/>
                  </a:moveTo>
                  <a:lnTo>
                    <a:pt x="76" y="0"/>
                  </a:lnTo>
                  <a:lnTo>
                    <a:pt x="151"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4" name="Freeform 87"/>
            <p:cNvSpPr>
              <a:spLocks/>
            </p:cNvSpPr>
            <p:nvPr/>
          </p:nvSpPr>
          <p:spPr bwMode="auto">
            <a:xfrm>
              <a:off x="2404807" y="5258012"/>
              <a:ext cx="123592" cy="104935"/>
            </a:xfrm>
            <a:custGeom>
              <a:avLst/>
              <a:gdLst>
                <a:gd name="T0" fmla="*/ 0 w 148"/>
                <a:gd name="T1" fmla="*/ 2147483647 h 117"/>
                <a:gd name="T2" fmla="*/ 2147483647 w 148"/>
                <a:gd name="T3" fmla="*/ 0 h 117"/>
                <a:gd name="T4" fmla="*/ 2147483647 w 148"/>
                <a:gd name="T5" fmla="*/ 2147483647 h 117"/>
                <a:gd name="T6" fmla="*/ 0 w 148"/>
                <a:gd name="T7" fmla="*/ 214748364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117">
                  <a:moveTo>
                    <a:pt x="0" y="117"/>
                  </a:moveTo>
                  <a:lnTo>
                    <a:pt x="74" y="0"/>
                  </a:lnTo>
                  <a:lnTo>
                    <a:pt x="148" y="117"/>
                  </a:lnTo>
                  <a:lnTo>
                    <a:pt x="0" y="1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5" name="Freeform 88"/>
            <p:cNvSpPr>
              <a:spLocks/>
            </p:cNvSpPr>
            <p:nvPr/>
          </p:nvSpPr>
          <p:spPr bwMode="auto">
            <a:xfrm>
              <a:off x="2871691" y="4640544"/>
              <a:ext cx="126097" cy="106729"/>
            </a:xfrm>
            <a:custGeom>
              <a:avLst/>
              <a:gdLst>
                <a:gd name="T0" fmla="*/ 0 w 151"/>
                <a:gd name="T1" fmla="*/ 2147483647 h 119"/>
                <a:gd name="T2" fmla="*/ 2147483647 w 151"/>
                <a:gd name="T3" fmla="*/ 0 h 119"/>
                <a:gd name="T4" fmla="*/ 2147483647 w 151"/>
                <a:gd name="T5" fmla="*/ 2147483647 h 119"/>
                <a:gd name="T6" fmla="*/ 0 w 151"/>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1" h="119">
                  <a:moveTo>
                    <a:pt x="0" y="119"/>
                  </a:moveTo>
                  <a:lnTo>
                    <a:pt x="75" y="0"/>
                  </a:lnTo>
                  <a:lnTo>
                    <a:pt x="151"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6" name="Freeform 89"/>
            <p:cNvSpPr>
              <a:spLocks/>
            </p:cNvSpPr>
            <p:nvPr/>
          </p:nvSpPr>
          <p:spPr bwMode="auto">
            <a:xfrm>
              <a:off x="2468348" y="4866557"/>
              <a:ext cx="123592" cy="104935"/>
            </a:xfrm>
            <a:custGeom>
              <a:avLst/>
              <a:gdLst>
                <a:gd name="T0" fmla="*/ 0 w 148"/>
                <a:gd name="T1" fmla="*/ 2147483647 h 117"/>
                <a:gd name="T2" fmla="*/ 2147483647 w 148"/>
                <a:gd name="T3" fmla="*/ 0 h 117"/>
                <a:gd name="T4" fmla="*/ 2147483647 w 148"/>
                <a:gd name="T5" fmla="*/ 2147483647 h 117"/>
                <a:gd name="T6" fmla="*/ 0 w 148"/>
                <a:gd name="T7" fmla="*/ 214748364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117">
                  <a:moveTo>
                    <a:pt x="0" y="117"/>
                  </a:moveTo>
                  <a:lnTo>
                    <a:pt x="74" y="0"/>
                  </a:lnTo>
                  <a:lnTo>
                    <a:pt x="148" y="117"/>
                  </a:lnTo>
                  <a:lnTo>
                    <a:pt x="0" y="1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7" name="Freeform 90"/>
            <p:cNvSpPr>
              <a:spLocks/>
            </p:cNvSpPr>
            <p:nvPr/>
          </p:nvSpPr>
          <p:spPr bwMode="auto">
            <a:xfrm>
              <a:off x="2614413" y="5375502"/>
              <a:ext cx="125262" cy="106729"/>
            </a:xfrm>
            <a:custGeom>
              <a:avLst/>
              <a:gdLst>
                <a:gd name="T0" fmla="*/ 0 w 150"/>
                <a:gd name="T1" fmla="*/ 2147483647 h 119"/>
                <a:gd name="T2" fmla="*/ 2147483647 w 150"/>
                <a:gd name="T3" fmla="*/ 0 h 119"/>
                <a:gd name="T4" fmla="*/ 2147483647 w 150"/>
                <a:gd name="T5" fmla="*/ 2147483647 h 119"/>
                <a:gd name="T6" fmla="*/ 0 w 150"/>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19">
                  <a:moveTo>
                    <a:pt x="0" y="119"/>
                  </a:moveTo>
                  <a:lnTo>
                    <a:pt x="75" y="0"/>
                  </a:lnTo>
                  <a:lnTo>
                    <a:pt x="150"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8" name="Freeform 91"/>
            <p:cNvSpPr>
              <a:spLocks/>
            </p:cNvSpPr>
            <p:nvPr/>
          </p:nvSpPr>
          <p:spPr bwMode="auto">
            <a:xfrm>
              <a:off x="2127691" y="4557478"/>
              <a:ext cx="125262" cy="108523"/>
            </a:xfrm>
            <a:custGeom>
              <a:avLst/>
              <a:gdLst>
                <a:gd name="T0" fmla="*/ 0 w 150"/>
                <a:gd name="T1" fmla="*/ 2147483647 h 121"/>
                <a:gd name="T2" fmla="*/ 2147483647 w 150"/>
                <a:gd name="T3" fmla="*/ 0 h 121"/>
                <a:gd name="T4" fmla="*/ 2147483647 w 150"/>
                <a:gd name="T5" fmla="*/ 2147483647 h 121"/>
                <a:gd name="T6" fmla="*/ 0 w 150"/>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21">
                  <a:moveTo>
                    <a:pt x="0" y="121"/>
                  </a:moveTo>
                  <a:lnTo>
                    <a:pt x="75" y="0"/>
                  </a:lnTo>
                  <a:lnTo>
                    <a:pt x="150"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69" name="Freeform 92"/>
            <p:cNvSpPr>
              <a:spLocks/>
            </p:cNvSpPr>
            <p:nvPr/>
          </p:nvSpPr>
          <p:spPr bwMode="auto">
            <a:xfrm>
              <a:off x="1512030" y="3529885"/>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21">
                  <a:moveTo>
                    <a:pt x="0" y="121"/>
                  </a:moveTo>
                  <a:lnTo>
                    <a:pt x="75" y="0"/>
                  </a:lnTo>
                  <a:lnTo>
                    <a:pt x="149"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70" name="Freeform 93"/>
            <p:cNvSpPr>
              <a:spLocks/>
            </p:cNvSpPr>
            <p:nvPr/>
          </p:nvSpPr>
          <p:spPr bwMode="auto">
            <a:xfrm>
              <a:off x="2667934" y="5014543"/>
              <a:ext cx="126097" cy="108523"/>
            </a:xfrm>
            <a:custGeom>
              <a:avLst/>
              <a:gdLst>
                <a:gd name="T0" fmla="*/ 0 w 151"/>
                <a:gd name="T1" fmla="*/ 2147483647 h 121"/>
                <a:gd name="T2" fmla="*/ 2147483647 w 151"/>
                <a:gd name="T3" fmla="*/ 0 h 121"/>
                <a:gd name="T4" fmla="*/ 2147483647 w 151"/>
                <a:gd name="T5" fmla="*/ 2147483647 h 121"/>
                <a:gd name="T6" fmla="*/ 0 w 151"/>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1" h="121">
                  <a:moveTo>
                    <a:pt x="0" y="121"/>
                  </a:moveTo>
                  <a:lnTo>
                    <a:pt x="75" y="0"/>
                  </a:lnTo>
                  <a:lnTo>
                    <a:pt x="151"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71" name="Freeform 94"/>
            <p:cNvSpPr>
              <a:spLocks/>
            </p:cNvSpPr>
            <p:nvPr/>
          </p:nvSpPr>
          <p:spPr bwMode="auto">
            <a:xfrm>
              <a:off x="2090786" y="4044693"/>
              <a:ext cx="122756" cy="106729"/>
            </a:xfrm>
            <a:custGeom>
              <a:avLst/>
              <a:gdLst>
                <a:gd name="T0" fmla="*/ 0 w 147"/>
                <a:gd name="T1" fmla="*/ 2147483647 h 119"/>
                <a:gd name="T2" fmla="*/ 2147483647 w 147"/>
                <a:gd name="T3" fmla="*/ 0 h 119"/>
                <a:gd name="T4" fmla="*/ 2147483647 w 147"/>
                <a:gd name="T5" fmla="*/ 2147483647 h 119"/>
                <a:gd name="T6" fmla="*/ 0 w 147"/>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19">
                  <a:moveTo>
                    <a:pt x="0" y="119"/>
                  </a:moveTo>
                  <a:lnTo>
                    <a:pt x="74" y="0"/>
                  </a:lnTo>
                  <a:lnTo>
                    <a:pt x="147"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72" name="Freeform 95"/>
            <p:cNvSpPr>
              <a:spLocks/>
            </p:cNvSpPr>
            <p:nvPr/>
          </p:nvSpPr>
          <p:spPr bwMode="auto">
            <a:xfrm>
              <a:off x="1939941" y="3843030"/>
              <a:ext cx="123592" cy="108523"/>
            </a:xfrm>
            <a:custGeom>
              <a:avLst/>
              <a:gdLst>
                <a:gd name="T0" fmla="*/ 0 w 148"/>
                <a:gd name="T1" fmla="*/ 2147483647 h 121"/>
                <a:gd name="T2" fmla="*/ 2147483647 w 148"/>
                <a:gd name="T3" fmla="*/ 0 h 121"/>
                <a:gd name="T4" fmla="*/ 2147483647 w 148"/>
                <a:gd name="T5" fmla="*/ 2147483647 h 121"/>
                <a:gd name="T6" fmla="*/ 0 w 148"/>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121">
                  <a:moveTo>
                    <a:pt x="0" y="121"/>
                  </a:moveTo>
                  <a:lnTo>
                    <a:pt x="74" y="0"/>
                  </a:lnTo>
                  <a:lnTo>
                    <a:pt x="148"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73" name="Freeform 96"/>
            <p:cNvSpPr>
              <a:spLocks/>
            </p:cNvSpPr>
            <p:nvPr/>
          </p:nvSpPr>
          <p:spPr bwMode="auto">
            <a:xfrm>
              <a:off x="1831716" y="3832201"/>
              <a:ext cx="125262" cy="108523"/>
            </a:xfrm>
            <a:custGeom>
              <a:avLst/>
              <a:gdLst>
                <a:gd name="T0" fmla="*/ 0 w 150"/>
                <a:gd name="T1" fmla="*/ 2147483647 h 121"/>
                <a:gd name="T2" fmla="*/ 2147483647 w 150"/>
                <a:gd name="T3" fmla="*/ 0 h 121"/>
                <a:gd name="T4" fmla="*/ 2147483647 w 150"/>
                <a:gd name="T5" fmla="*/ 2147483647 h 121"/>
                <a:gd name="T6" fmla="*/ 0 w 150"/>
                <a:gd name="T7" fmla="*/ 214748364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121">
                  <a:moveTo>
                    <a:pt x="0" y="121"/>
                  </a:moveTo>
                  <a:lnTo>
                    <a:pt x="75" y="0"/>
                  </a:lnTo>
                  <a:lnTo>
                    <a:pt x="150"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74" name="Freeform 97"/>
            <p:cNvSpPr>
              <a:spLocks/>
            </p:cNvSpPr>
            <p:nvPr/>
          </p:nvSpPr>
          <p:spPr bwMode="auto">
            <a:xfrm>
              <a:off x="2777405" y="5336913"/>
              <a:ext cx="123592" cy="117402"/>
            </a:xfrm>
            <a:custGeom>
              <a:avLst/>
              <a:gdLst>
                <a:gd name="T0" fmla="*/ 0 w 148"/>
                <a:gd name="T1" fmla="*/ 2147483647 h 119"/>
                <a:gd name="T2" fmla="*/ 2147483647 w 148"/>
                <a:gd name="T3" fmla="*/ 0 h 119"/>
                <a:gd name="T4" fmla="*/ 2147483647 w 148"/>
                <a:gd name="T5" fmla="*/ 2147483647 h 119"/>
                <a:gd name="T6" fmla="*/ 0 w 148"/>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119">
                  <a:moveTo>
                    <a:pt x="0" y="119"/>
                  </a:moveTo>
                  <a:lnTo>
                    <a:pt x="74" y="0"/>
                  </a:lnTo>
                  <a:lnTo>
                    <a:pt x="148"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75" name="Freeform 98"/>
            <p:cNvSpPr>
              <a:spLocks/>
            </p:cNvSpPr>
            <p:nvPr/>
          </p:nvSpPr>
          <p:spPr bwMode="auto">
            <a:xfrm>
              <a:off x="2452083" y="4083902"/>
              <a:ext cx="124427" cy="106729"/>
            </a:xfrm>
            <a:custGeom>
              <a:avLst/>
              <a:gdLst>
                <a:gd name="T0" fmla="*/ 0 w 149"/>
                <a:gd name="T1" fmla="*/ 2147483647 h 119"/>
                <a:gd name="T2" fmla="*/ 2147483647 w 149"/>
                <a:gd name="T3" fmla="*/ 0 h 119"/>
                <a:gd name="T4" fmla="*/ 2147483647 w 149"/>
                <a:gd name="T5" fmla="*/ 2147483647 h 119"/>
                <a:gd name="T6" fmla="*/ 0 w 149"/>
                <a:gd name="T7" fmla="*/ 2147483647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119">
                  <a:moveTo>
                    <a:pt x="0" y="119"/>
                  </a:moveTo>
                  <a:lnTo>
                    <a:pt x="75" y="0"/>
                  </a:lnTo>
                  <a:lnTo>
                    <a:pt x="149" y="119"/>
                  </a:lnTo>
                  <a:lnTo>
                    <a:pt x="0" y="1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0776" name="Freeform 99"/>
            <p:cNvSpPr>
              <a:spLocks/>
            </p:cNvSpPr>
            <p:nvPr/>
          </p:nvSpPr>
          <p:spPr bwMode="auto">
            <a:xfrm>
              <a:off x="7548061" y="5122756"/>
              <a:ext cx="123592" cy="108523"/>
            </a:xfrm>
            <a:custGeom>
              <a:avLst/>
              <a:gdLst>
                <a:gd name="T0" fmla="*/ 0 w 148"/>
                <a:gd name="T1" fmla="*/ 2147483647 h 121"/>
                <a:gd name="T2" fmla="*/ 2147483647 w 148"/>
                <a:gd name="T3" fmla="*/ 0 h 121"/>
                <a:gd name="T4" fmla="*/ 2147483647 w 148"/>
                <a:gd name="T5" fmla="*/ 2147483647 h 121"/>
                <a:gd name="T6" fmla="*/ 0 w 148"/>
                <a:gd name="T7" fmla="*/ 2147483647 h 121"/>
                <a:gd name="T8" fmla="*/ 0 60000 65536"/>
                <a:gd name="T9" fmla="*/ 0 60000 65536"/>
                <a:gd name="T10" fmla="*/ 0 60000 65536"/>
                <a:gd name="T11" fmla="*/ 0 60000 65536"/>
                <a:gd name="T12" fmla="*/ 0 w 148"/>
                <a:gd name="T13" fmla="*/ 0 h 121"/>
                <a:gd name="T14" fmla="*/ 148 w 148"/>
                <a:gd name="T15" fmla="*/ 121 h 121"/>
              </a:gdLst>
              <a:ahLst/>
              <a:cxnLst>
                <a:cxn ang="T8">
                  <a:pos x="T0" y="T1"/>
                </a:cxn>
                <a:cxn ang="T9">
                  <a:pos x="T2" y="T3"/>
                </a:cxn>
                <a:cxn ang="T10">
                  <a:pos x="T4" y="T5"/>
                </a:cxn>
                <a:cxn ang="T11">
                  <a:pos x="T6" y="T7"/>
                </a:cxn>
              </a:cxnLst>
              <a:rect l="T12" t="T13" r="T14" b="T15"/>
              <a:pathLst>
                <a:path w="148" h="121">
                  <a:moveTo>
                    <a:pt x="0" y="121"/>
                  </a:moveTo>
                  <a:lnTo>
                    <a:pt x="74" y="0"/>
                  </a:lnTo>
                  <a:lnTo>
                    <a:pt x="148"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100">
                <a:latin typeface="Calibri" pitchFamily="34" charset="0"/>
                <a:ea typeface="Calibri" pitchFamily="34" charset="0"/>
                <a:cs typeface="Times New Roman" pitchFamily="18" charset="0"/>
              </a:endParaRPr>
            </a:p>
          </p:txBody>
        </p:sp>
        <p:sp>
          <p:nvSpPr>
            <p:cNvPr id="30777" name="Freeform 100"/>
            <p:cNvSpPr>
              <a:spLocks/>
            </p:cNvSpPr>
            <p:nvPr/>
          </p:nvSpPr>
          <p:spPr bwMode="auto">
            <a:xfrm>
              <a:off x="8094817" y="5716316"/>
              <a:ext cx="123592" cy="108523"/>
            </a:xfrm>
            <a:custGeom>
              <a:avLst/>
              <a:gdLst>
                <a:gd name="T0" fmla="*/ 0 w 148"/>
                <a:gd name="T1" fmla="*/ 2147483647 h 121"/>
                <a:gd name="T2" fmla="*/ 2147483647 w 148"/>
                <a:gd name="T3" fmla="*/ 0 h 121"/>
                <a:gd name="T4" fmla="*/ 2147483647 w 148"/>
                <a:gd name="T5" fmla="*/ 2147483647 h 121"/>
                <a:gd name="T6" fmla="*/ 0 w 148"/>
                <a:gd name="T7" fmla="*/ 2147483647 h 121"/>
                <a:gd name="T8" fmla="*/ 0 60000 65536"/>
                <a:gd name="T9" fmla="*/ 0 60000 65536"/>
                <a:gd name="T10" fmla="*/ 0 60000 65536"/>
                <a:gd name="T11" fmla="*/ 0 60000 65536"/>
                <a:gd name="T12" fmla="*/ 0 w 148"/>
                <a:gd name="T13" fmla="*/ 0 h 121"/>
                <a:gd name="T14" fmla="*/ 148 w 148"/>
                <a:gd name="T15" fmla="*/ 121 h 121"/>
              </a:gdLst>
              <a:ahLst/>
              <a:cxnLst>
                <a:cxn ang="T8">
                  <a:pos x="T0" y="T1"/>
                </a:cxn>
                <a:cxn ang="T9">
                  <a:pos x="T2" y="T3"/>
                </a:cxn>
                <a:cxn ang="T10">
                  <a:pos x="T4" y="T5"/>
                </a:cxn>
                <a:cxn ang="T11">
                  <a:pos x="T6" y="T7"/>
                </a:cxn>
              </a:cxnLst>
              <a:rect l="T12" t="T13" r="T14" b="T15"/>
              <a:pathLst>
                <a:path w="148" h="121">
                  <a:moveTo>
                    <a:pt x="0" y="121"/>
                  </a:moveTo>
                  <a:lnTo>
                    <a:pt x="74" y="0"/>
                  </a:lnTo>
                  <a:lnTo>
                    <a:pt x="148"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200">
                <a:latin typeface="Times New Roman" pitchFamily="18" charset="0"/>
                <a:cs typeface="Times New Roman" pitchFamily="18" charset="0"/>
              </a:endParaRPr>
            </a:p>
          </p:txBody>
        </p:sp>
        <p:sp>
          <p:nvSpPr>
            <p:cNvPr id="30778" name="Freeform 101"/>
            <p:cNvSpPr>
              <a:spLocks/>
            </p:cNvSpPr>
            <p:nvPr/>
          </p:nvSpPr>
          <p:spPr bwMode="auto">
            <a:xfrm>
              <a:off x="1927142" y="2464231"/>
              <a:ext cx="122756" cy="108523"/>
            </a:xfrm>
            <a:custGeom>
              <a:avLst/>
              <a:gdLst>
                <a:gd name="T0" fmla="*/ 0 w 147"/>
                <a:gd name="T1" fmla="*/ 2147483647 h 121"/>
                <a:gd name="T2" fmla="*/ 2147483647 w 147"/>
                <a:gd name="T3" fmla="*/ 0 h 121"/>
                <a:gd name="T4" fmla="*/ 2147483647 w 147"/>
                <a:gd name="T5" fmla="*/ 2147483647 h 121"/>
                <a:gd name="T6" fmla="*/ 0 w 147"/>
                <a:gd name="T7" fmla="*/ 2147483647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121"/>
                  </a:moveTo>
                  <a:lnTo>
                    <a:pt x="74" y="0"/>
                  </a:lnTo>
                  <a:lnTo>
                    <a:pt x="147"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100">
                <a:latin typeface="Calibri" pitchFamily="34" charset="0"/>
                <a:ea typeface="Calibri" pitchFamily="34" charset="0"/>
                <a:cs typeface="Times New Roman" pitchFamily="18" charset="0"/>
              </a:endParaRPr>
            </a:p>
          </p:txBody>
        </p:sp>
        <p:sp>
          <p:nvSpPr>
            <p:cNvPr id="30779" name="Freeform 102"/>
            <p:cNvSpPr>
              <a:spLocks/>
            </p:cNvSpPr>
            <p:nvPr/>
          </p:nvSpPr>
          <p:spPr bwMode="auto">
            <a:xfrm>
              <a:off x="1804386" y="3042719"/>
              <a:ext cx="122756" cy="108523"/>
            </a:xfrm>
            <a:custGeom>
              <a:avLst/>
              <a:gdLst>
                <a:gd name="T0" fmla="*/ 0 w 147"/>
                <a:gd name="T1" fmla="*/ 2147483647 h 121"/>
                <a:gd name="T2" fmla="*/ 2147483647 w 147"/>
                <a:gd name="T3" fmla="*/ 0 h 121"/>
                <a:gd name="T4" fmla="*/ 2147483647 w 147"/>
                <a:gd name="T5" fmla="*/ 2147483647 h 121"/>
                <a:gd name="T6" fmla="*/ 0 w 147"/>
                <a:gd name="T7" fmla="*/ 2147483647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121"/>
                  </a:moveTo>
                  <a:lnTo>
                    <a:pt x="74" y="0"/>
                  </a:lnTo>
                  <a:lnTo>
                    <a:pt x="147"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200">
                <a:latin typeface="Times New Roman" pitchFamily="18" charset="0"/>
                <a:cs typeface="Times New Roman" pitchFamily="18" charset="0"/>
              </a:endParaRPr>
            </a:p>
          </p:txBody>
        </p:sp>
        <p:sp>
          <p:nvSpPr>
            <p:cNvPr id="30780" name="Freeform 103"/>
            <p:cNvSpPr>
              <a:spLocks/>
            </p:cNvSpPr>
            <p:nvPr/>
          </p:nvSpPr>
          <p:spPr bwMode="auto">
            <a:xfrm>
              <a:off x="4189373" y="2709977"/>
              <a:ext cx="122756" cy="108523"/>
            </a:xfrm>
            <a:custGeom>
              <a:avLst/>
              <a:gdLst>
                <a:gd name="T0" fmla="*/ 0 w 147"/>
                <a:gd name="T1" fmla="*/ 2147483647 h 121"/>
                <a:gd name="T2" fmla="*/ 2147483647 w 147"/>
                <a:gd name="T3" fmla="*/ 0 h 121"/>
                <a:gd name="T4" fmla="*/ 2147483647 w 147"/>
                <a:gd name="T5" fmla="*/ 2147483647 h 121"/>
                <a:gd name="T6" fmla="*/ 0 w 147"/>
                <a:gd name="T7" fmla="*/ 2147483647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121"/>
                  </a:moveTo>
                  <a:lnTo>
                    <a:pt x="74" y="0"/>
                  </a:lnTo>
                  <a:lnTo>
                    <a:pt x="147"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200">
                <a:latin typeface="Times New Roman" pitchFamily="18" charset="0"/>
                <a:cs typeface="Times New Roman" pitchFamily="18" charset="0"/>
              </a:endParaRPr>
            </a:p>
          </p:txBody>
        </p:sp>
        <p:sp>
          <p:nvSpPr>
            <p:cNvPr id="30781" name="Freeform 104"/>
            <p:cNvSpPr>
              <a:spLocks/>
            </p:cNvSpPr>
            <p:nvPr/>
          </p:nvSpPr>
          <p:spPr bwMode="auto">
            <a:xfrm>
              <a:off x="4217765" y="2700210"/>
              <a:ext cx="122756" cy="108523"/>
            </a:xfrm>
            <a:custGeom>
              <a:avLst/>
              <a:gdLst>
                <a:gd name="T0" fmla="*/ 0 w 147"/>
                <a:gd name="T1" fmla="*/ 2147483647 h 121"/>
                <a:gd name="T2" fmla="*/ 2147483647 w 147"/>
                <a:gd name="T3" fmla="*/ 0 h 121"/>
                <a:gd name="T4" fmla="*/ 2147483647 w 147"/>
                <a:gd name="T5" fmla="*/ 2147483647 h 121"/>
                <a:gd name="T6" fmla="*/ 0 w 147"/>
                <a:gd name="T7" fmla="*/ 2147483647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121"/>
                  </a:moveTo>
                  <a:lnTo>
                    <a:pt x="74" y="0"/>
                  </a:lnTo>
                  <a:lnTo>
                    <a:pt x="147"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200">
                <a:latin typeface="Times New Roman" pitchFamily="18" charset="0"/>
                <a:cs typeface="Times New Roman" pitchFamily="18" charset="0"/>
              </a:endParaRPr>
            </a:p>
          </p:txBody>
        </p:sp>
        <p:sp>
          <p:nvSpPr>
            <p:cNvPr id="30782" name="Freeform 105"/>
            <p:cNvSpPr>
              <a:spLocks/>
            </p:cNvSpPr>
            <p:nvPr/>
          </p:nvSpPr>
          <p:spPr bwMode="auto">
            <a:xfrm>
              <a:off x="4232966" y="2765882"/>
              <a:ext cx="122756" cy="108523"/>
            </a:xfrm>
            <a:custGeom>
              <a:avLst/>
              <a:gdLst>
                <a:gd name="T0" fmla="*/ 0 w 147"/>
                <a:gd name="T1" fmla="*/ 2147483647 h 121"/>
                <a:gd name="T2" fmla="*/ 2147483647 w 147"/>
                <a:gd name="T3" fmla="*/ 0 h 121"/>
                <a:gd name="T4" fmla="*/ 2147483647 w 147"/>
                <a:gd name="T5" fmla="*/ 2147483647 h 121"/>
                <a:gd name="T6" fmla="*/ 0 w 147"/>
                <a:gd name="T7" fmla="*/ 2147483647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121"/>
                  </a:moveTo>
                  <a:lnTo>
                    <a:pt x="74" y="0"/>
                  </a:lnTo>
                  <a:lnTo>
                    <a:pt x="147"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200">
                <a:latin typeface="Times New Roman" pitchFamily="18" charset="0"/>
                <a:cs typeface="Times New Roman" pitchFamily="18" charset="0"/>
              </a:endParaRPr>
            </a:p>
          </p:txBody>
        </p:sp>
        <p:sp>
          <p:nvSpPr>
            <p:cNvPr id="30783" name="Freeform 106"/>
            <p:cNvSpPr>
              <a:spLocks/>
            </p:cNvSpPr>
            <p:nvPr/>
          </p:nvSpPr>
          <p:spPr bwMode="auto">
            <a:xfrm>
              <a:off x="4471629" y="2870939"/>
              <a:ext cx="122756" cy="108523"/>
            </a:xfrm>
            <a:custGeom>
              <a:avLst/>
              <a:gdLst>
                <a:gd name="T0" fmla="*/ 0 w 147"/>
                <a:gd name="T1" fmla="*/ 2147483647 h 121"/>
                <a:gd name="T2" fmla="*/ 2147483647 w 147"/>
                <a:gd name="T3" fmla="*/ 0 h 121"/>
                <a:gd name="T4" fmla="*/ 2147483647 w 147"/>
                <a:gd name="T5" fmla="*/ 2147483647 h 121"/>
                <a:gd name="T6" fmla="*/ 0 w 147"/>
                <a:gd name="T7" fmla="*/ 2147483647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121"/>
                  </a:moveTo>
                  <a:lnTo>
                    <a:pt x="74" y="0"/>
                  </a:lnTo>
                  <a:lnTo>
                    <a:pt x="147"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200">
                <a:latin typeface="Times New Roman" pitchFamily="18" charset="0"/>
                <a:cs typeface="Times New Roman" pitchFamily="18" charset="0"/>
              </a:endParaRPr>
            </a:p>
          </p:txBody>
        </p:sp>
        <p:sp>
          <p:nvSpPr>
            <p:cNvPr id="30784" name="Freeform 107"/>
            <p:cNvSpPr>
              <a:spLocks/>
            </p:cNvSpPr>
            <p:nvPr/>
          </p:nvSpPr>
          <p:spPr bwMode="auto">
            <a:xfrm>
              <a:off x="4556807" y="2853577"/>
              <a:ext cx="122756" cy="108523"/>
            </a:xfrm>
            <a:custGeom>
              <a:avLst/>
              <a:gdLst>
                <a:gd name="T0" fmla="*/ 0 w 147"/>
                <a:gd name="T1" fmla="*/ 2147483647 h 121"/>
                <a:gd name="T2" fmla="*/ 2147483647 w 147"/>
                <a:gd name="T3" fmla="*/ 0 h 121"/>
                <a:gd name="T4" fmla="*/ 2147483647 w 147"/>
                <a:gd name="T5" fmla="*/ 2147483647 h 121"/>
                <a:gd name="T6" fmla="*/ 0 w 147"/>
                <a:gd name="T7" fmla="*/ 2147483647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121"/>
                  </a:moveTo>
                  <a:lnTo>
                    <a:pt x="74" y="0"/>
                  </a:lnTo>
                  <a:lnTo>
                    <a:pt x="147" y="121"/>
                  </a:lnTo>
                  <a:lnTo>
                    <a:pt x="0" y="1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200">
                <a:latin typeface="Times New Roman" pitchFamily="18" charset="0"/>
                <a:cs typeface="Times New Roman" pitchFamily="18" charset="0"/>
              </a:endParaRPr>
            </a:p>
          </p:txBody>
        </p:sp>
        <p:sp>
          <p:nvSpPr>
            <p:cNvPr id="30785" name="Freeform 108"/>
            <p:cNvSpPr>
              <a:spLocks/>
            </p:cNvSpPr>
            <p:nvPr/>
          </p:nvSpPr>
          <p:spPr bwMode="auto">
            <a:xfrm>
              <a:off x="7274921" y="3858138"/>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 name="T12" fmla="*/ 0 w 149"/>
                <a:gd name="T13" fmla="*/ 0 h 121"/>
                <a:gd name="T14" fmla="*/ 149 w 149"/>
                <a:gd name="T15" fmla="*/ 121 h 121"/>
              </a:gdLst>
              <a:ahLst/>
              <a:cxnLst>
                <a:cxn ang="T8">
                  <a:pos x="T0" y="T1"/>
                </a:cxn>
                <a:cxn ang="T9">
                  <a:pos x="T2" y="T3"/>
                </a:cxn>
                <a:cxn ang="T10">
                  <a:pos x="T4" y="T5"/>
                </a:cxn>
                <a:cxn ang="T11">
                  <a:pos x="T6" y="T7"/>
                </a:cxn>
              </a:cxnLst>
              <a:rect l="T12" t="T13" r="T14" b="T15"/>
              <a:pathLst>
                <a:path w="149" h="121">
                  <a:moveTo>
                    <a:pt x="0" y="121"/>
                  </a:moveTo>
                  <a:lnTo>
                    <a:pt x="74" y="0"/>
                  </a:lnTo>
                  <a:lnTo>
                    <a:pt x="149"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100">
                <a:latin typeface="Calibri" pitchFamily="34" charset="0"/>
                <a:ea typeface="Calibri" pitchFamily="34" charset="0"/>
                <a:cs typeface="Times New Roman" pitchFamily="18" charset="0"/>
              </a:endParaRPr>
            </a:p>
          </p:txBody>
        </p:sp>
        <p:sp>
          <p:nvSpPr>
            <p:cNvPr id="30786" name="Freeform 109"/>
            <p:cNvSpPr>
              <a:spLocks/>
            </p:cNvSpPr>
            <p:nvPr/>
          </p:nvSpPr>
          <p:spPr bwMode="auto">
            <a:xfrm>
              <a:off x="5097104" y="2441810"/>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 name="T12" fmla="*/ 0 w 149"/>
                <a:gd name="T13" fmla="*/ 0 h 121"/>
                <a:gd name="T14" fmla="*/ 149 w 149"/>
                <a:gd name="T15" fmla="*/ 121 h 121"/>
              </a:gdLst>
              <a:ahLst/>
              <a:cxnLst>
                <a:cxn ang="T8">
                  <a:pos x="T0" y="T1"/>
                </a:cxn>
                <a:cxn ang="T9">
                  <a:pos x="T2" y="T3"/>
                </a:cxn>
                <a:cxn ang="T10">
                  <a:pos x="T4" y="T5"/>
                </a:cxn>
                <a:cxn ang="T11">
                  <a:pos x="T6" y="T7"/>
                </a:cxn>
              </a:cxnLst>
              <a:rect l="T12" t="T13" r="T14" b="T15"/>
              <a:pathLst>
                <a:path w="149" h="121">
                  <a:moveTo>
                    <a:pt x="0" y="121"/>
                  </a:moveTo>
                  <a:lnTo>
                    <a:pt x="74" y="0"/>
                  </a:lnTo>
                  <a:lnTo>
                    <a:pt x="149"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100">
                <a:latin typeface="Calibri" pitchFamily="34" charset="0"/>
                <a:ea typeface="Calibri" pitchFamily="34" charset="0"/>
                <a:cs typeface="Times New Roman" pitchFamily="18" charset="0"/>
              </a:endParaRPr>
            </a:p>
          </p:txBody>
        </p:sp>
        <p:sp>
          <p:nvSpPr>
            <p:cNvPr id="30787" name="Freeform 110"/>
            <p:cNvSpPr>
              <a:spLocks/>
            </p:cNvSpPr>
            <p:nvPr/>
          </p:nvSpPr>
          <p:spPr bwMode="auto">
            <a:xfrm>
              <a:off x="4929253" y="3087631"/>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 name="T12" fmla="*/ 0 w 149"/>
                <a:gd name="T13" fmla="*/ 0 h 121"/>
                <a:gd name="T14" fmla="*/ 149 w 149"/>
                <a:gd name="T15" fmla="*/ 121 h 121"/>
              </a:gdLst>
              <a:ahLst/>
              <a:cxnLst>
                <a:cxn ang="T8">
                  <a:pos x="T0" y="T1"/>
                </a:cxn>
                <a:cxn ang="T9">
                  <a:pos x="T2" y="T3"/>
                </a:cxn>
                <a:cxn ang="T10">
                  <a:pos x="T4" y="T5"/>
                </a:cxn>
                <a:cxn ang="T11">
                  <a:pos x="T6" y="T7"/>
                </a:cxn>
              </a:cxnLst>
              <a:rect l="T12" t="T13" r="T14" b="T15"/>
              <a:pathLst>
                <a:path w="149" h="121">
                  <a:moveTo>
                    <a:pt x="0" y="121"/>
                  </a:moveTo>
                  <a:lnTo>
                    <a:pt x="74" y="0"/>
                  </a:lnTo>
                  <a:lnTo>
                    <a:pt x="149"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100">
                <a:latin typeface="Calibri" pitchFamily="34" charset="0"/>
                <a:ea typeface="Calibri" pitchFamily="34" charset="0"/>
                <a:cs typeface="Times New Roman" pitchFamily="18" charset="0"/>
              </a:endParaRPr>
            </a:p>
          </p:txBody>
        </p:sp>
        <p:sp>
          <p:nvSpPr>
            <p:cNvPr id="30788" name="Freeform 111"/>
            <p:cNvSpPr>
              <a:spLocks/>
            </p:cNvSpPr>
            <p:nvPr/>
          </p:nvSpPr>
          <p:spPr bwMode="auto">
            <a:xfrm>
              <a:off x="4712132" y="2983856"/>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 name="T12" fmla="*/ 0 w 149"/>
                <a:gd name="T13" fmla="*/ 0 h 121"/>
                <a:gd name="T14" fmla="*/ 149 w 149"/>
                <a:gd name="T15" fmla="*/ 121 h 121"/>
              </a:gdLst>
              <a:ahLst/>
              <a:cxnLst>
                <a:cxn ang="T8">
                  <a:pos x="T0" y="T1"/>
                </a:cxn>
                <a:cxn ang="T9">
                  <a:pos x="T2" y="T3"/>
                </a:cxn>
                <a:cxn ang="T10">
                  <a:pos x="T4" y="T5"/>
                </a:cxn>
                <a:cxn ang="T11">
                  <a:pos x="T6" y="T7"/>
                </a:cxn>
              </a:cxnLst>
              <a:rect l="T12" t="T13" r="T14" b="T15"/>
              <a:pathLst>
                <a:path w="149" h="121">
                  <a:moveTo>
                    <a:pt x="0" y="121"/>
                  </a:moveTo>
                  <a:lnTo>
                    <a:pt x="74" y="0"/>
                  </a:lnTo>
                  <a:lnTo>
                    <a:pt x="149"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100">
                <a:latin typeface="Calibri" pitchFamily="34" charset="0"/>
                <a:ea typeface="Calibri" pitchFamily="34" charset="0"/>
                <a:cs typeface="Times New Roman" pitchFamily="18" charset="0"/>
              </a:endParaRPr>
            </a:p>
          </p:txBody>
        </p:sp>
        <p:sp>
          <p:nvSpPr>
            <p:cNvPr id="30789" name="Freeform 112"/>
            <p:cNvSpPr>
              <a:spLocks/>
            </p:cNvSpPr>
            <p:nvPr/>
          </p:nvSpPr>
          <p:spPr bwMode="auto">
            <a:xfrm>
              <a:off x="4641985" y="3099554"/>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 name="T12" fmla="*/ 0 w 149"/>
                <a:gd name="T13" fmla="*/ 0 h 121"/>
                <a:gd name="T14" fmla="*/ 149 w 149"/>
                <a:gd name="T15" fmla="*/ 121 h 121"/>
              </a:gdLst>
              <a:ahLst/>
              <a:cxnLst>
                <a:cxn ang="T8">
                  <a:pos x="T0" y="T1"/>
                </a:cxn>
                <a:cxn ang="T9">
                  <a:pos x="T2" y="T3"/>
                </a:cxn>
                <a:cxn ang="T10">
                  <a:pos x="T4" y="T5"/>
                </a:cxn>
                <a:cxn ang="T11">
                  <a:pos x="T6" y="T7"/>
                </a:cxn>
              </a:cxnLst>
              <a:rect l="T12" t="T13" r="T14" b="T15"/>
              <a:pathLst>
                <a:path w="149" h="121">
                  <a:moveTo>
                    <a:pt x="0" y="121"/>
                  </a:moveTo>
                  <a:lnTo>
                    <a:pt x="74" y="0"/>
                  </a:lnTo>
                  <a:lnTo>
                    <a:pt x="149"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100">
                <a:latin typeface="Calibri" pitchFamily="34" charset="0"/>
                <a:ea typeface="Calibri" pitchFamily="34" charset="0"/>
                <a:cs typeface="Times New Roman" pitchFamily="18" charset="0"/>
              </a:endParaRPr>
            </a:p>
          </p:txBody>
        </p:sp>
        <p:sp>
          <p:nvSpPr>
            <p:cNvPr id="30790" name="Freeform 113"/>
            <p:cNvSpPr>
              <a:spLocks/>
            </p:cNvSpPr>
            <p:nvPr/>
          </p:nvSpPr>
          <p:spPr bwMode="auto">
            <a:xfrm>
              <a:off x="4594386" y="2959376"/>
              <a:ext cx="124427" cy="108523"/>
            </a:xfrm>
            <a:custGeom>
              <a:avLst/>
              <a:gdLst>
                <a:gd name="T0" fmla="*/ 0 w 149"/>
                <a:gd name="T1" fmla="*/ 2147483647 h 121"/>
                <a:gd name="T2" fmla="*/ 2147483647 w 149"/>
                <a:gd name="T3" fmla="*/ 0 h 121"/>
                <a:gd name="T4" fmla="*/ 2147483647 w 149"/>
                <a:gd name="T5" fmla="*/ 2147483647 h 121"/>
                <a:gd name="T6" fmla="*/ 0 w 149"/>
                <a:gd name="T7" fmla="*/ 2147483647 h 121"/>
                <a:gd name="T8" fmla="*/ 0 60000 65536"/>
                <a:gd name="T9" fmla="*/ 0 60000 65536"/>
                <a:gd name="T10" fmla="*/ 0 60000 65536"/>
                <a:gd name="T11" fmla="*/ 0 60000 65536"/>
                <a:gd name="T12" fmla="*/ 0 w 149"/>
                <a:gd name="T13" fmla="*/ 0 h 121"/>
                <a:gd name="T14" fmla="*/ 149 w 149"/>
                <a:gd name="T15" fmla="*/ 121 h 121"/>
              </a:gdLst>
              <a:ahLst/>
              <a:cxnLst>
                <a:cxn ang="T8">
                  <a:pos x="T0" y="T1"/>
                </a:cxn>
                <a:cxn ang="T9">
                  <a:pos x="T2" y="T3"/>
                </a:cxn>
                <a:cxn ang="T10">
                  <a:pos x="T4" y="T5"/>
                </a:cxn>
                <a:cxn ang="T11">
                  <a:pos x="T6" y="T7"/>
                </a:cxn>
              </a:cxnLst>
              <a:rect l="T12" t="T13" r="T14" b="T15"/>
              <a:pathLst>
                <a:path w="149" h="121">
                  <a:moveTo>
                    <a:pt x="0" y="121"/>
                  </a:moveTo>
                  <a:lnTo>
                    <a:pt x="74" y="0"/>
                  </a:lnTo>
                  <a:lnTo>
                    <a:pt x="149" y="121"/>
                  </a:lnTo>
                  <a:lnTo>
                    <a:pt x="0" y="121"/>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lnSpc>
                  <a:spcPct val="115000"/>
                </a:lnSpc>
                <a:spcBef>
                  <a:spcPct val="0"/>
                </a:spcBef>
                <a:spcAft>
                  <a:spcPts val="1000"/>
                </a:spcAft>
                <a:buClrTx/>
                <a:buFontTx/>
                <a:buNone/>
              </a:pPr>
              <a:r>
                <a:rPr lang="en-GB" altLang="en-US" sz="1100">
                  <a:latin typeface="Calibri" pitchFamily="34" charset="0"/>
                  <a:cs typeface="Times New Roman" pitchFamily="18" charset="0"/>
                </a:rPr>
                <a:t> </a:t>
              </a:r>
              <a:endParaRPr lang="en-GB" altLang="en-US" sz="1100">
                <a:latin typeface="Calibri" pitchFamily="34" charset="0"/>
                <a:ea typeface="Calibri" pitchFamily="34" charset="0"/>
                <a:cs typeface="Times New Roman" pitchFamily="18" charset="0"/>
              </a:endParaRPr>
            </a:p>
          </p:txBody>
        </p:sp>
      </p:grpSp>
      <p:sp>
        <p:nvSpPr>
          <p:cNvPr id="30727" name="Freeform 93"/>
          <p:cNvSpPr>
            <a:spLocks noChangeAspect="1"/>
          </p:cNvSpPr>
          <p:nvPr/>
        </p:nvSpPr>
        <p:spPr bwMode="auto">
          <a:xfrm>
            <a:off x="3878263" y="3952875"/>
            <a:ext cx="157162" cy="193675"/>
          </a:xfrm>
          <a:custGeom>
            <a:avLst/>
            <a:gdLst>
              <a:gd name="T0" fmla="*/ 2147483647 w 91"/>
              <a:gd name="T1" fmla="*/ 2147483647 h 110"/>
              <a:gd name="T2" fmla="*/ 2147483647 w 91"/>
              <a:gd name="T3" fmla="*/ 2147483647 h 110"/>
              <a:gd name="T4" fmla="*/ 2147483647 w 91"/>
              <a:gd name="T5" fmla="*/ 2147483647 h 110"/>
              <a:gd name="T6" fmla="*/ 2147483647 w 91"/>
              <a:gd name="T7" fmla="*/ 0 h 110"/>
              <a:gd name="T8" fmla="*/ 2147483647 w 91"/>
              <a:gd name="T9" fmla="*/ 2147483647 h 110"/>
              <a:gd name="T10" fmla="*/ 2147483647 w 91"/>
              <a:gd name="T11" fmla="*/ 2147483647 h 110"/>
              <a:gd name="T12" fmla="*/ 2147483647 w 91"/>
              <a:gd name="T13" fmla="*/ 2147483647 h 110"/>
              <a:gd name="T14" fmla="*/ 2147483647 w 91"/>
              <a:gd name="T15" fmla="*/ 2147483647 h 110"/>
              <a:gd name="T16" fmla="*/ 2147483647 w 91"/>
              <a:gd name="T17" fmla="*/ 2147483647 h 110"/>
              <a:gd name="T18" fmla="*/ 2147483647 w 91"/>
              <a:gd name="T19" fmla="*/ 2147483647 h 110"/>
              <a:gd name="T20" fmla="*/ 2147483647 w 91"/>
              <a:gd name="T21" fmla="*/ 2147483647 h 110"/>
              <a:gd name="T22" fmla="*/ 2147483647 w 91"/>
              <a:gd name="T23" fmla="*/ 2147483647 h 110"/>
              <a:gd name="T24" fmla="*/ 2147483647 w 91"/>
              <a:gd name="T25" fmla="*/ 2147483647 h 110"/>
              <a:gd name="T26" fmla="*/ 2147483647 w 91"/>
              <a:gd name="T27" fmla="*/ 2147483647 h 110"/>
              <a:gd name="T28" fmla="*/ 2147483647 w 91"/>
              <a:gd name="T29" fmla="*/ 2147483647 h 110"/>
              <a:gd name="T30" fmla="*/ 2147483647 w 91"/>
              <a:gd name="T31" fmla="*/ 2147483647 h 110"/>
              <a:gd name="T32" fmla="*/ 0 w 91"/>
              <a:gd name="T33" fmla="*/ 2147483647 h 110"/>
              <a:gd name="T34" fmla="*/ 0 w 91"/>
              <a:gd name="T35" fmla="*/ 2147483647 h 110"/>
              <a:gd name="T36" fmla="*/ 0 w 91"/>
              <a:gd name="T37" fmla="*/ 2147483647 h 110"/>
              <a:gd name="T38" fmla="*/ 2147483647 w 91"/>
              <a:gd name="T39" fmla="*/ 2147483647 h 110"/>
              <a:gd name="T40" fmla="*/ 2147483647 w 91"/>
              <a:gd name="T41" fmla="*/ 2147483647 h 110"/>
              <a:gd name="T42" fmla="*/ 2147483647 w 91"/>
              <a:gd name="T43" fmla="*/ 2147483647 h 110"/>
              <a:gd name="T44" fmla="*/ 2147483647 w 91"/>
              <a:gd name="T45" fmla="*/ 2147483647 h 110"/>
              <a:gd name="T46" fmla="*/ 2147483647 w 91"/>
              <a:gd name="T47" fmla="*/ 2147483647 h 110"/>
              <a:gd name="T48" fmla="*/ 2147483647 w 91"/>
              <a:gd name="T49" fmla="*/ 2147483647 h 110"/>
              <a:gd name="T50" fmla="*/ 2147483647 w 91"/>
              <a:gd name="T51" fmla="*/ 2147483647 h 110"/>
              <a:gd name="T52" fmla="*/ 2147483647 w 91"/>
              <a:gd name="T53" fmla="*/ 2147483647 h 110"/>
              <a:gd name="T54" fmla="*/ 2147483647 w 91"/>
              <a:gd name="T55" fmla="*/ 2147483647 h 110"/>
              <a:gd name="T56" fmla="*/ 2147483647 w 91"/>
              <a:gd name="T57" fmla="*/ 2147483647 h 110"/>
              <a:gd name="T58" fmla="*/ 2147483647 w 91"/>
              <a:gd name="T59" fmla="*/ 2147483647 h 110"/>
              <a:gd name="T60" fmla="*/ 2147483647 w 91"/>
              <a:gd name="T61" fmla="*/ 2147483647 h 110"/>
              <a:gd name="T62" fmla="*/ 2147483647 w 91"/>
              <a:gd name="T63" fmla="*/ 2147483647 h 110"/>
              <a:gd name="T64" fmla="*/ 2147483647 w 91"/>
              <a:gd name="T65" fmla="*/ 2147483647 h 110"/>
              <a:gd name="T66" fmla="*/ 2147483647 w 91"/>
              <a:gd name="T67" fmla="*/ 2147483647 h 110"/>
              <a:gd name="T68" fmla="*/ 2147483647 w 91"/>
              <a:gd name="T69" fmla="*/ 2147483647 h 110"/>
              <a:gd name="T70" fmla="*/ 2147483647 w 91"/>
              <a:gd name="T71" fmla="*/ 2147483647 h 110"/>
              <a:gd name="T72" fmla="*/ 2147483647 w 91"/>
              <a:gd name="T73" fmla="*/ 2147483647 h 110"/>
              <a:gd name="T74" fmla="*/ 2147483647 w 91"/>
              <a:gd name="T75" fmla="*/ 2147483647 h 110"/>
              <a:gd name="T76" fmla="*/ 2147483647 w 9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1"/>
              <a:gd name="T118" fmla="*/ 0 h 110"/>
              <a:gd name="T119" fmla="*/ 91 w 9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1" h="110">
                <a:moveTo>
                  <a:pt x="52" y="7"/>
                </a:moveTo>
                <a:lnTo>
                  <a:pt x="45" y="4"/>
                </a:lnTo>
                <a:lnTo>
                  <a:pt x="36" y="6"/>
                </a:lnTo>
                <a:lnTo>
                  <a:pt x="34" y="0"/>
                </a:lnTo>
                <a:lnTo>
                  <a:pt x="28" y="4"/>
                </a:lnTo>
                <a:lnTo>
                  <a:pt x="21" y="8"/>
                </a:lnTo>
                <a:lnTo>
                  <a:pt x="11" y="5"/>
                </a:lnTo>
                <a:lnTo>
                  <a:pt x="8" y="8"/>
                </a:lnTo>
                <a:lnTo>
                  <a:pt x="7" y="22"/>
                </a:lnTo>
                <a:lnTo>
                  <a:pt x="9" y="25"/>
                </a:lnTo>
                <a:lnTo>
                  <a:pt x="10" y="29"/>
                </a:lnTo>
                <a:lnTo>
                  <a:pt x="11" y="35"/>
                </a:lnTo>
                <a:lnTo>
                  <a:pt x="10" y="38"/>
                </a:lnTo>
                <a:lnTo>
                  <a:pt x="4" y="40"/>
                </a:lnTo>
                <a:lnTo>
                  <a:pt x="7" y="47"/>
                </a:lnTo>
                <a:lnTo>
                  <a:pt x="2" y="53"/>
                </a:lnTo>
                <a:lnTo>
                  <a:pt x="0" y="54"/>
                </a:lnTo>
                <a:lnTo>
                  <a:pt x="0" y="70"/>
                </a:lnTo>
                <a:lnTo>
                  <a:pt x="0" y="73"/>
                </a:lnTo>
                <a:lnTo>
                  <a:pt x="10" y="82"/>
                </a:lnTo>
                <a:lnTo>
                  <a:pt x="17" y="89"/>
                </a:lnTo>
                <a:lnTo>
                  <a:pt x="14" y="110"/>
                </a:lnTo>
                <a:lnTo>
                  <a:pt x="34" y="104"/>
                </a:lnTo>
                <a:lnTo>
                  <a:pt x="53" y="96"/>
                </a:lnTo>
                <a:lnTo>
                  <a:pt x="49" y="96"/>
                </a:lnTo>
                <a:lnTo>
                  <a:pt x="69" y="95"/>
                </a:lnTo>
                <a:lnTo>
                  <a:pt x="58" y="95"/>
                </a:lnTo>
                <a:lnTo>
                  <a:pt x="71" y="94"/>
                </a:lnTo>
                <a:lnTo>
                  <a:pt x="80" y="95"/>
                </a:lnTo>
                <a:lnTo>
                  <a:pt x="82" y="97"/>
                </a:lnTo>
                <a:lnTo>
                  <a:pt x="87" y="94"/>
                </a:lnTo>
                <a:lnTo>
                  <a:pt x="84" y="80"/>
                </a:lnTo>
                <a:lnTo>
                  <a:pt x="81" y="67"/>
                </a:lnTo>
                <a:lnTo>
                  <a:pt x="86" y="55"/>
                </a:lnTo>
                <a:lnTo>
                  <a:pt x="91" y="43"/>
                </a:lnTo>
                <a:lnTo>
                  <a:pt x="89" y="21"/>
                </a:lnTo>
                <a:lnTo>
                  <a:pt x="75" y="13"/>
                </a:lnTo>
                <a:lnTo>
                  <a:pt x="60" y="17"/>
                </a:lnTo>
                <a:lnTo>
                  <a:pt x="52" y="7"/>
                </a:lnTo>
                <a:close/>
              </a:path>
            </a:pathLst>
          </a:custGeom>
          <a:solidFill>
            <a:srgbClr val="C4FFA7"/>
          </a:solidFill>
          <a:ln w="3175" cap="rnd" cmpd="sng">
            <a:solidFill>
              <a:srgbClr val="3C8C93"/>
            </a:solidFill>
            <a:prstDash val="solid"/>
            <a:round/>
            <a:headEnd type="none" w="med" len="med"/>
            <a:tailEnd type="none" w="med" len="med"/>
          </a:ln>
        </p:spPr>
        <p:txBody>
          <a:bodyPr/>
          <a:lstStyle/>
          <a:p>
            <a:endParaRPr lang="fr-BE"/>
          </a:p>
        </p:txBody>
      </p:sp>
      <p:sp>
        <p:nvSpPr>
          <p:cNvPr id="30728" name="TextBox 1"/>
          <p:cNvSpPr txBox="1">
            <a:spLocks noChangeArrowheads="1"/>
          </p:cNvSpPr>
          <p:nvPr/>
        </p:nvSpPr>
        <p:spPr bwMode="auto">
          <a:xfrm>
            <a:off x="2974976" y="5916613"/>
            <a:ext cx="424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r>
              <a:rPr lang="en-GB" altLang="en-US" sz="1800" dirty="0"/>
              <a:t>40 established programs plus 24 pilots</a:t>
            </a:r>
          </a:p>
        </p:txBody>
      </p:sp>
    </p:spTree>
    <p:extLst>
      <p:ext uri="{BB962C8B-B14F-4D97-AF65-F5344CB8AC3E}">
        <p14:creationId xmlns:p14="http://schemas.microsoft.com/office/powerpoint/2010/main" val="62565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412750" y="333375"/>
            <a:ext cx="6376988" cy="560388"/>
          </a:xfrm>
        </p:spPr>
        <p:txBody>
          <a:bodyPr/>
          <a:lstStyle/>
          <a:p>
            <a:r>
              <a:rPr lang="en-GB" altLang="en-US"/>
              <a:t>Location of obsolete pesticide stocks collection</a:t>
            </a:r>
            <a:br>
              <a:rPr lang="en-GB" altLang="en-US">
                <a:solidFill>
                  <a:srgbClr val="006600"/>
                </a:solidFill>
              </a:rPr>
            </a:br>
            <a:endParaRPr lang="en-US" altLang="en-US"/>
          </a:p>
        </p:txBody>
      </p:sp>
      <p:sp>
        <p:nvSpPr>
          <p:cNvPr id="39939"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fld id="{863C00C1-DC8C-4812-920A-FC8A10858FE6}" type="slidenum">
              <a:rPr lang="en-US" altLang="en-US" sz="1200" smtClean="0">
                <a:solidFill>
                  <a:srgbClr val="808080"/>
                </a:solidFill>
              </a:rPr>
              <a:pPr eaLnBrk="1" hangingPunct="1">
                <a:spcBef>
                  <a:spcPct val="0"/>
                </a:spcBef>
                <a:buClrTx/>
                <a:buFontTx/>
                <a:buNone/>
              </a:pPr>
              <a:t>15</a:t>
            </a:fld>
            <a:endParaRPr lang="en-US" altLang="en-US" sz="1200">
              <a:solidFill>
                <a:srgbClr val="808080"/>
              </a:solidFill>
            </a:endParaRPr>
          </a:p>
        </p:txBody>
      </p:sp>
      <p:grpSp>
        <p:nvGrpSpPr>
          <p:cNvPr id="39940" name="Group 7"/>
          <p:cNvGrpSpPr>
            <a:grpSpLocks/>
          </p:cNvGrpSpPr>
          <p:nvPr/>
        </p:nvGrpSpPr>
        <p:grpSpPr bwMode="auto">
          <a:xfrm>
            <a:off x="0" y="0"/>
            <a:ext cx="9144000" cy="6211888"/>
            <a:chOff x="0" y="0"/>
            <a:chExt cx="9144000" cy="6211888"/>
          </a:xfrm>
        </p:grpSpPr>
        <p:sp>
          <p:nvSpPr>
            <p:cNvPr id="39945" name="Rectangle 9"/>
            <p:cNvSpPr>
              <a:spLocks noChangeArrowheads="1"/>
            </p:cNvSpPr>
            <p:nvPr/>
          </p:nvSpPr>
          <p:spPr bwMode="auto">
            <a:xfrm>
              <a:off x="423863" y="1879600"/>
              <a:ext cx="8515350" cy="4332288"/>
            </a:xfrm>
            <a:prstGeom prst="rect">
              <a:avLst/>
            </a:prstGeom>
            <a:solidFill>
              <a:schemeClr val="bg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fr-BE" altLang="en-US" sz="1800">
                <a:latin typeface="Verdana" pitchFamily="34" charset="0"/>
              </a:endParaRPr>
            </a:p>
          </p:txBody>
        </p:sp>
        <p:sp>
          <p:nvSpPr>
            <p:cNvPr id="399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64A70B"/>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4pPr>
              <a:lvl5pPr marL="2057400" indent="-228600" eaLnBrk="0" hangingPunct="0">
                <a:spcBef>
                  <a:spcPct val="20000"/>
                </a:spcBef>
                <a:buClr>
                  <a:srgbClr val="64A70B"/>
                </a:buClr>
                <a:buFont typeface="Arial" pitchFamily="34" charset="0"/>
                <a:buChar char="•"/>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pitchFamily="34" charset="0"/>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sz="1800">
                <a:latin typeface="Verdana" pitchFamily="34" charset="0"/>
              </a:endParaRPr>
            </a:p>
          </p:txBody>
        </p:sp>
        <p:grpSp>
          <p:nvGrpSpPr>
            <p:cNvPr id="12" name="Group 4"/>
            <p:cNvGrpSpPr>
              <a:grpSpLocks noChangeAspect="1"/>
            </p:cNvGrpSpPr>
            <p:nvPr/>
          </p:nvGrpSpPr>
          <p:grpSpPr bwMode="auto">
            <a:xfrm>
              <a:off x="2957513" y="1897980"/>
              <a:ext cx="1509712" cy="566737"/>
              <a:chOff x="1693" y="920"/>
              <a:chExt cx="1133" cy="426"/>
            </a:xfrm>
            <a:solidFill>
              <a:srgbClr val="009900"/>
            </a:solidFill>
          </p:grpSpPr>
          <p:sp>
            <p:nvSpPr>
              <p:cNvPr id="292" name="Freeform 5"/>
              <p:cNvSpPr>
                <a:spLocks noChangeAspect="1"/>
              </p:cNvSpPr>
              <p:nvPr/>
            </p:nvSpPr>
            <p:spPr bwMode="auto">
              <a:xfrm>
                <a:off x="2690" y="966"/>
                <a:ext cx="136" cy="60"/>
              </a:xfrm>
              <a:custGeom>
                <a:avLst/>
                <a:gdLst>
                  <a:gd name="T0" fmla="*/ 95 w 104"/>
                  <a:gd name="T1" fmla="*/ 21 h 45"/>
                  <a:gd name="T2" fmla="*/ 41 w 104"/>
                  <a:gd name="T3" fmla="*/ 21 h 45"/>
                  <a:gd name="T4" fmla="*/ 0 w 104"/>
                  <a:gd name="T5" fmla="*/ 27 h 45"/>
                  <a:gd name="T6" fmla="*/ 9 w 104"/>
                  <a:gd name="T7" fmla="*/ 48 h 45"/>
                  <a:gd name="T8" fmla="*/ 41 w 104"/>
                  <a:gd name="T9" fmla="*/ 41 h 45"/>
                  <a:gd name="T10" fmla="*/ 46 w 104"/>
                  <a:gd name="T11" fmla="*/ 55 h 45"/>
                  <a:gd name="T12" fmla="*/ 16 w 104"/>
                  <a:gd name="T13" fmla="*/ 59 h 45"/>
                  <a:gd name="T14" fmla="*/ 65 w 104"/>
                  <a:gd name="T15" fmla="*/ 87 h 45"/>
                  <a:gd name="T16" fmla="*/ 107 w 104"/>
                  <a:gd name="T17" fmla="*/ 101 h 45"/>
                  <a:gd name="T18" fmla="*/ 133 w 104"/>
                  <a:gd name="T19" fmla="*/ 87 h 45"/>
                  <a:gd name="T20" fmla="*/ 162 w 104"/>
                  <a:gd name="T21" fmla="*/ 65 h 45"/>
                  <a:gd name="T22" fmla="*/ 169 w 104"/>
                  <a:gd name="T23" fmla="*/ 79 h 45"/>
                  <a:gd name="T24" fmla="*/ 212 w 104"/>
                  <a:gd name="T25" fmla="*/ 73 h 45"/>
                  <a:gd name="T26" fmla="*/ 218 w 104"/>
                  <a:gd name="T27" fmla="*/ 87 h 45"/>
                  <a:gd name="T28" fmla="*/ 123 w 104"/>
                  <a:gd name="T29" fmla="*/ 112 h 45"/>
                  <a:gd name="T30" fmla="*/ 111 w 104"/>
                  <a:gd name="T31" fmla="*/ 116 h 45"/>
                  <a:gd name="T32" fmla="*/ 226 w 104"/>
                  <a:gd name="T33" fmla="*/ 116 h 45"/>
                  <a:gd name="T34" fmla="*/ 179 w 104"/>
                  <a:gd name="T35" fmla="*/ 127 h 45"/>
                  <a:gd name="T36" fmla="*/ 199 w 104"/>
                  <a:gd name="T37" fmla="*/ 135 h 45"/>
                  <a:gd name="T38" fmla="*/ 129 w 104"/>
                  <a:gd name="T39" fmla="*/ 140 h 45"/>
                  <a:gd name="T40" fmla="*/ 211 w 104"/>
                  <a:gd name="T41" fmla="*/ 169 h 45"/>
                  <a:gd name="T42" fmla="*/ 238 w 104"/>
                  <a:gd name="T43" fmla="*/ 191 h 45"/>
                  <a:gd name="T44" fmla="*/ 246 w 104"/>
                  <a:gd name="T45" fmla="*/ 177 h 45"/>
                  <a:gd name="T46" fmla="*/ 284 w 104"/>
                  <a:gd name="T47" fmla="*/ 140 h 45"/>
                  <a:gd name="T48" fmla="*/ 302 w 104"/>
                  <a:gd name="T49" fmla="*/ 112 h 45"/>
                  <a:gd name="T50" fmla="*/ 311 w 104"/>
                  <a:gd name="T51" fmla="*/ 92 h 45"/>
                  <a:gd name="T52" fmla="*/ 399 w 104"/>
                  <a:gd name="T53" fmla="*/ 65 h 45"/>
                  <a:gd name="T54" fmla="*/ 296 w 104"/>
                  <a:gd name="T55" fmla="*/ 49 h 45"/>
                  <a:gd name="T56" fmla="*/ 285 w 104"/>
                  <a:gd name="T57" fmla="*/ 28 h 45"/>
                  <a:gd name="T58" fmla="*/ 256 w 104"/>
                  <a:gd name="T59" fmla="*/ 37 h 45"/>
                  <a:gd name="T60" fmla="*/ 250 w 104"/>
                  <a:gd name="T61" fmla="*/ 27 h 45"/>
                  <a:gd name="T62" fmla="*/ 199 w 104"/>
                  <a:gd name="T63" fmla="*/ 0 h 45"/>
                  <a:gd name="T64" fmla="*/ 211 w 104"/>
                  <a:gd name="T65" fmla="*/ 64 h 45"/>
                  <a:gd name="T66" fmla="*/ 137 w 104"/>
                  <a:gd name="T67" fmla="*/ 12 h 45"/>
                  <a:gd name="T68" fmla="*/ 115 w 104"/>
                  <a:gd name="T69" fmla="*/ 37 h 45"/>
                  <a:gd name="T70" fmla="*/ 78 w 104"/>
                  <a:gd name="T71" fmla="*/ 27 h 45"/>
                  <a:gd name="T72" fmla="*/ 95 w 104"/>
                  <a:gd name="T73" fmla="*/ 2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45"/>
                  <a:gd name="T113" fmla="*/ 104 w 104"/>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45">
                    <a:moveTo>
                      <a:pt x="25" y="5"/>
                    </a:moveTo>
                    <a:lnTo>
                      <a:pt x="11" y="5"/>
                    </a:lnTo>
                    <a:lnTo>
                      <a:pt x="0" y="6"/>
                    </a:lnTo>
                    <a:lnTo>
                      <a:pt x="2" y="11"/>
                    </a:lnTo>
                    <a:lnTo>
                      <a:pt x="11" y="10"/>
                    </a:lnTo>
                    <a:lnTo>
                      <a:pt x="12" y="13"/>
                    </a:lnTo>
                    <a:lnTo>
                      <a:pt x="4" y="14"/>
                    </a:lnTo>
                    <a:lnTo>
                      <a:pt x="17" y="21"/>
                    </a:lnTo>
                    <a:lnTo>
                      <a:pt x="28" y="24"/>
                    </a:lnTo>
                    <a:lnTo>
                      <a:pt x="35" y="21"/>
                    </a:lnTo>
                    <a:lnTo>
                      <a:pt x="43" y="16"/>
                    </a:lnTo>
                    <a:lnTo>
                      <a:pt x="44" y="19"/>
                    </a:lnTo>
                    <a:lnTo>
                      <a:pt x="56" y="17"/>
                    </a:lnTo>
                    <a:lnTo>
                      <a:pt x="57" y="21"/>
                    </a:lnTo>
                    <a:lnTo>
                      <a:pt x="32" y="26"/>
                    </a:lnTo>
                    <a:lnTo>
                      <a:pt x="29" y="28"/>
                    </a:lnTo>
                    <a:lnTo>
                      <a:pt x="59" y="28"/>
                    </a:lnTo>
                    <a:lnTo>
                      <a:pt x="47" y="30"/>
                    </a:lnTo>
                    <a:lnTo>
                      <a:pt x="52" y="32"/>
                    </a:lnTo>
                    <a:lnTo>
                      <a:pt x="34" y="33"/>
                    </a:lnTo>
                    <a:lnTo>
                      <a:pt x="55" y="40"/>
                    </a:lnTo>
                    <a:lnTo>
                      <a:pt x="62" y="45"/>
                    </a:lnTo>
                    <a:lnTo>
                      <a:pt x="64" y="42"/>
                    </a:lnTo>
                    <a:lnTo>
                      <a:pt x="74" y="33"/>
                    </a:lnTo>
                    <a:lnTo>
                      <a:pt x="79" y="26"/>
                    </a:lnTo>
                    <a:lnTo>
                      <a:pt x="81" y="22"/>
                    </a:lnTo>
                    <a:lnTo>
                      <a:pt x="104" y="16"/>
                    </a:lnTo>
                    <a:lnTo>
                      <a:pt x="77" y="12"/>
                    </a:lnTo>
                    <a:lnTo>
                      <a:pt x="75" y="7"/>
                    </a:lnTo>
                    <a:lnTo>
                      <a:pt x="67" y="9"/>
                    </a:lnTo>
                    <a:lnTo>
                      <a:pt x="66" y="6"/>
                    </a:lnTo>
                    <a:lnTo>
                      <a:pt x="52" y="0"/>
                    </a:lnTo>
                    <a:lnTo>
                      <a:pt x="55" y="15"/>
                    </a:lnTo>
                    <a:lnTo>
                      <a:pt x="36" y="3"/>
                    </a:lnTo>
                    <a:lnTo>
                      <a:pt x="30" y="9"/>
                    </a:lnTo>
                    <a:lnTo>
                      <a:pt x="21" y="6"/>
                    </a:lnTo>
                    <a:lnTo>
                      <a:pt x="25"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93" name="Freeform 6"/>
              <p:cNvSpPr>
                <a:spLocks noChangeAspect="1"/>
              </p:cNvSpPr>
              <p:nvPr/>
            </p:nvSpPr>
            <p:spPr bwMode="auto">
              <a:xfrm>
                <a:off x="1693" y="920"/>
                <a:ext cx="786" cy="426"/>
              </a:xfrm>
              <a:custGeom>
                <a:avLst/>
                <a:gdLst>
                  <a:gd name="T0" fmla="*/ 387 w 603"/>
                  <a:gd name="T1" fmla="*/ 1023 h 323"/>
                  <a:gd name="T2" fmla="*/ 463 w 603"/>
                  <a:gd name="T3" fmla="*/ 1002 h 323"/>
                  <a:gd name="T4" fmla="*/ 401 w 603"/>
                  <a:gd name="T5" fmla="*/ 1064 h 323"/>
                  <a:gd name="T6" fmla="*/ 433 w 603"/>
                  <a:gd name="T7" fmla="*/ 1109 h 323"/>
                  <a:gd name="T8" fmla="*/ 459 w 603"/>
                  <a:gd name="T9" fmla="*/ 1174 h 323"/>
                  <a:gd name="T10" fmla="*/ 474 w 603"/>
                  <a:gd name="T11" fmla="*/ 1204 h 323"/>
                  <a:gd name="T12" fmla="*/ 516 w 603"/>
                  <a:gd name="T13" fmla="*/ 1237 h 323"/>
                  <a:gd name="T14" fmla="*/ 592 w 603"/>
                  <a:gd name="T15" fmla="*/ 1254 h 323"/>
                  <a:gd name="T16" fmla="*/ 626 w 603"/>
                  <a:gd name="T17" fmla="*/ 1289 h 323"/>
                  <a:gd name="T18" fmla="*/ 721 w 603"/>
                  <a:gd name="T19" fmla="*/ 1253 h 323"/>
                  <a:gd name="T20" fmla="*/ 735 w 603"/>
                  <a:gd name="T21" fmla="*/ 1216 h 323"/>
                  <a:gd name="T22" fmla="*/ 778 w 603"/>
                  <a:gd name="T23" fmla="*/ 1161 h 323"/>
                  <a:gd name="T24" fmla="*/ 816 w 603"/>
                  <a:gd name="T25" fmla="*/ 1089 h 323"/>
                  <a:gd name="T26" fmla="*/ 855 w 603"/>
                  <a:gd name="T27" fmla="*/ 1052 h 323"/>
                  <a:gd name="T28" fmla="*/ 940 w 603"/>
                  <a:gd name="T29" fmla="*/ 951 h 323"/>
                  <a:gd name="T30" fmla="*/ 1051 w 603"/>
                  <a:gd name="T31" fmla="*/ 922 h 323"/>
                  <a:gd name="T32" fmla="*/ 1255 w 603"/>
                  <a:gd name="T33" fmla="*/ 841 h 323"/>
                  <a:gd name="T34" fmla="*/ 1438 w 603"/>
                  <a:gd name="T35" fmla="*/ 786 h 323"/>
                  <a:gd name="T36" fmla="*/ 1760 w 603"/>
                  <a:gd name="T37" fmla="*/ 675 h 323"/>
                  <a:gd name="T38" fmla="*/ 1541 w 603"/>
                  <a:gd name="T39" fmla="*/ 626 h 323"/>
                  <a:gd name="T40" fmla="*/ 1547 w 603"/>
                  <a:gd name="T41" fmla="*/ 567 h 323"/>
                  <a:gd name="T42" fmla="*/ 1796 w 603"/>
                  <a:gd name="T43" fmla="*/ 653 h 323"/>
                  <a:gd name="T44" fmla="*/ 1773 w 603"/>
                  <a:gd name="T45" fmla="*/ 571 h 323"/>
                  <a:gd name="T46" fmla="*/ 1607 w 603"/>
                  <a:gd name="T47" fmla="*/ 518 h 323"/>
                  <a:gd name="T48" fmla="*/ 1678 w 603"/>
                  <a:gd name="T49" fmla="*/ 491 h 323"/>
                  <a:gd name="T50" fmla="*/ 1820 w 603"/>
                  <a:gd name="T51" fmla="*/ 496 h 323"/>
                  <a:gd name="T52" fmla="*/ 1942 w 603"/>
                  <a:gd name="T53" fmla="*/ 437 h 323"/>
                  <a:gd name="T54" fmla="*/ 1838 w 603"/>
                  <a:gd name="T55" fmla="*/ 367 h 323"/>
                  <a:gd name="T56" fmla="*/ 1859 w 603"/>
                  <a:gd name="T57" fmla="*/ 323 h 323"/>
                  <a:gd name="T58" fmla="*/ 1987 w 603"/>
                  <a:gd name="T59" fmla="*/ 264 h 323"/>
                  <a:gd name="T60" fmla="*/ 1970 w 603"/>
                  <a:gd name="T61" fmla="*/ 185 h 323"/>
                  <a:gd name="T62" fmla="*/ 2116 w 603"/>
                  <a:gd name="T63" fmla="*/ 121 h 323"/>
                  <a:gd name="T64" fmla="*/ 1992 w 603"/>
                  <a:gd name="T65" fmla="*/ 86 h 323"/>
                  <a:gd name="T66" fmla="*/ 1747 w 603"/>
                  <a:gd name="T67" fmla="*/ 86 h 323"/>
                  <a:gd name="T68" fmla="*/ 1837 w 603"/>
                  <a:gd name="T69" fmla="*/ 26 h 323"/>
                  <a:gd name="T70" fmla="*/ 1396 w 603"/>
                  <a:gd name="T71" fmla="*/ 12 h 323"/>
                  <a:gd name="T72" fmla="*/ 1249 w 603"/>
                  <a:gd name="T73" fmla="*/ 26 h 323"/>
                  <a:gd name="T74" fmla="*/ 1150 w 603"/>
                  <a:gd name="T75" fmla="*/ 55 h 323"/>
                  <a:gd name="T76" fmla="*/ 806 w 603"/>
                  <a:gd name="T77" fmla="*/ 78 h 323"/>
                  <a:gd name="T78" fmla="*/ 536 w 603"/>
                  <a:gd name="T79" fmla="*/ 92 h 323"/>
                  <a:gd name="T80" fmla="*/ 345 w 603"/>
                  <a:gd name="T81" fmla="*/ 160 h 323"/>
                  <a:gd name="T82" fmla="*/ 73 w 603"/>
                  <a:gd name="T83" fmla="*/ 264 h 323"/>
                  <a:gd name="T84" fmla="*/ 139 w 603"/>
                  <a:gd name="T85" fmla="*/ 288 h 323"/>
                  <a:gd name="T86" fmla="*/ 151 w 603"/>
                  <a:gd name="T87" fmla="*/ 343 h 323"/>
                  <a:gd name="T88" fmla="*/ 480 w 603"/>
                  <a:gd name="T89" fmla="*/ 425 h 323"/>
                  <a:gd name="T90" fmla="*/ 488 w 603"/>
                  <a:gd name="T91" fmla="*/ 504 h 323"/>
                  <a:gd name="T92" fmla="*/ 494 w 603"/>
                  <a:gd name="T93" fmla="*/ 590 h 323"/>
                  <a:gd name="T94" fmla="*/ 583 w 603"/>
                  <a:gd name="T95" fmla="*/ 599 h 323"/>
                  <a:gd name="T96" fmla="*/ 592 w 603"/>
                  <a:gd name="T97" fmla="*/ 634 h 323"/>
                  <a:gd name="T98" fmla="*/ 575 w 603"/>
                  <a:gd name="T99" fmla="*/ 711 h 323"/>
                  <a:gd name="T100" fmla="*/ 554 w 603"/>
                  <a:gd name="T101" fmla="*/ 749 h 323"/>
                  <a:gd name="T102" fmla="*/ 458 w 603"/>
                  <a:gd name="T103" fmla="*/ 790 h 323"/>
                  <a:gd name="T104" fmla="*/ 502 w 603"/>
                  <a:gd name="T105" fmla="*/ 811 h 323"/>
                  <a:gd name="T106" fmla="*/ 459 w 603"/>
                  <a:gd name="T107" fmla="*/ 814 h 323"/>
                  <a:gd name="T108" fmla="*/ 433 w 603"/>
                  <a:gd name="T109" fmla="*/ 863 h 323"/>
                  <a:gd name="T110" fmla="*/ 450 w 603"/>
                  <a:gd name="T111" fmla="*/ 880 h 323"/>
                  <a:gd name="T112" fmla="*/ 381 w 603"/>
                  <a:gd name="T113" fmla="*/ 936 h 3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3"/>
                  <a:gd name="T172" fmla="*/ 0 h 323"/>
                  <a:gd name="T173" fmla="*/ 603 w 603"/>
                  <a:gd name="T174" fmla="*/ 323 h 3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3" h="323">
                    <a:moveTo>
                      <a:pt x="127" y="235"/>
                    </a:moveTo>
                    <a:lnTo>
                      <a:pt x="111" y="239"/>
                    </a:lnTo>
                    <a:lnTo>
                      <a:pt x="106" y="243"/>
                    </a:lnTo>
                    <a:lnTo>
                      <a:pt x="105" y="247"/>
                    </a:lnTo>
                    <a:lnTo>
                      <a:pt x="115" y="246"/>
                    </a:lnTo>
                    <a:lnTo>
                      <a:pt x="110" y="248"/>
                    </a:lnTo>
                    <a:lnTo>
                      <a:pt x="103" y="256"/>
                    </a:lnTo>
                    <a:lnTo>
                      <a:pt x="111" y="253"/>
                    </a:lnTo>
                    <a:lnTo>
                      <a:pt x="119" y="250"/>
                    </a:lnTo>
                    <a:lnTo>
                      <a:pt x="121" y="242"/>
                    </a:lnTo>
                    <a:lnTo>
                      <a:pt x="123" y="246"/>
                    </a:lnTo>
                    <a:lnTo>
                      <a:pt x="128" y="248"/>
                    </a:lnTo>
                    <a:lnTo>
                      <a:pt x="129" y="254"/>
                    </a:lnTo>
                    <a:lnTo>
                      <a:pt x="123" y="251"/>
                    </a:lnTo>
                    <a:lnTo>
                      <a:pt x="123" y="255"/>
                    </a:lnTo>
                    <a:lnTo>
                      <a:pt x="109" y="258"/>
                    </a:lnTo>
                    <a:lnTo>
                      <a:pt x="121" y="257"/>
                    </a:lnTo>
                    <a:lnTo>
                      <a:pt x="125" y="258"/>
                    </a:lnTo>
                    <a:lnTo>
                      <a:pt x="106" y="261"/>
                    </a:lnTo>
                    <a:lnTo>
                      <a:pt x="111" y="262"/>
                    </a:lnTo>
                    <a:lnTo>
                      <a:pt x="107" y="267"/>
                    </a:lnTo>
                    <a:lnTo>
                      <a:pt x="112" y="266"/>
                    </a:lnTo>
                    <a:lnTo>
                      <a:pt x="109" y="269"/>
                    </a:lnTo>
                    <a:lnTo>
                      <a:pt x="109" y="270"/>
                    </a:lnTo>
                    <a:lnTo>
                      <a:pt x="114" y="271"/>
                    </a:lnTo>
                    <a:lnTo>
                      <a:pt x="108" y="272"/>
                    </a:lnTo>
                    <a:lnTo>
                      <a:pt x="115" y="274"/>
                    </a:lnTo>
                    <a:lnTo>
                      <a:pt x="115" y="278"/>
                    </a:lnTo>
                    <a:lnTo>
                      <a:pt x="120" y="277"/>
                    </a:lnTo>
                    <a:lnTo>
                      <a:pt x="115" y="280"/>
                    </a:lnTo>
                    <a:lnTo>
                      <a:pt x="114" y="282"/>
                    </a:lnTo>
                    <a:lnTo>
                      <a:pt x="120" y="289"/>
                    </a:lnTo>
                    <a:lnTo>
                      <a:pt x="119" y="291"/>
                    </a:lnTo>
                    <a:lnTo>
                      <a:pt x="124" y="291"/>
                    </a:lnTo>
                    <a:lnTo>
                      <a:pt x="122" y="294"/>
                    </a:lnTo>
                    <a:lnTo>
                      <a:pt x="125" y="293"/>
                    </a:lnTo>
                    <a:lnTo>
                      <a:pt x="125" y="296"/>
                    </a:lnTo>
                    <a:lnTo>
                      <a:pt x="126" y="299"/>
                    </a:lnTo>
                    <a:lnTo>
                      <a:pt x="122" y="299"/>
                    </a:lnTo>
                    <a:lnTo>
                      <a:pt x="128" y="300"/>
                    </a:lnTo>
                    <a:lnTo>
                      <a:pt x="125" y="301"/>
                    </a:lnTo>
                    <a:lnTo>
                      <a:pt x="126" y="302"/>
                    </a:lnTo>
                    <a:lnTo>
                      <a:pt x="125" y="304"/>
                    </a:lnTo>
                    <a:lnTo>
                      <a:pt x="131" y="303"/>
                    </a:lnTo>
                    <a:lnTo>
                      <a:pt x="133" y="306"/>
                    </a:lnTo>
                    <a:lnTo>
                      <a:pt x="129" y="308"/>
                    </a:lnTo>
                    <a:lnTo>
                      <a:pt x="131" y="308"/>
                    </a:lnTo>
                    <a:lnTo>
                      <a:pt x="131" y="309"/>
                    </a:lnTo>
                    <a:lnTo>
                      <a:pt x="137" y="310"/>
                    </a:lnTo>
                    <a:lnTo>
                      <a:pt x="144" y="309"/>
                    </a:lnTo>
                    <a:lnTo>
                      <a:pt x="158" y="304"/>
                    </a:lnTo>
                    <a:lnTo>
                      <a:pt x="157" y="307"/>
                    </a:lnTo>
                    <a:lnTo>
                      <a:pt x="164" y="305"/>
                    </a:lnTo>
                    <a:lnTo>
                      <a:pt x="155" y="310"/>
                    </a:lnTo>
                    <a:lnTo>
                      <a:pt x="161" y="310"/>
                    </a:lnTo>
                    <a:lnTo>
                      <a:pt x="157" y="315"/>
                    </a:lnTo>
                    <a:lnTo>
                      <a:pt x="164" y="312"/>
                    </a:lnTo>
                    <a:lnTo>
                      <a:pt x="164" y="315"/>
                    </a:lnTo>
                    <a:lnTo>
                      <a:pt x="168" y="315"/>
                    </a:lnTo>
                    <a:lnTo>
                      <a:pt x="162" y="320"/>
                    </a:lnTo>
                    <a:lnTo>
                      <a:pt x="170" y="317"/>
                    </a:lnTo>
                    <a:lnTo>
                      <a:pt x="162" y="321"/>
                    </a:lnTo>
                    <a:lnTo>
                      <a:pt x="166" y="323"/>
                    </a:lnTo>
                    <a:lnTo>
                      <a:pt x="176" y="319"/>
                    </a:lnTo>
                    <a:lnTo>
                      <a:pt x="185" y="322"/>
                    </a:lnTo>
                    <a:lnTo>
                      <a:pt x="186" y="320"/>
                    </a:lnTo>
                    <a:lnTo>
                      <a:pt x="184" y="318"/>
                    </a:lnTo>
                    <a:lnTo>
                      <a:pt x="176" y="315"/>
                    </a:lnTo>
                    <a:lnTo>
                      <a:pt x="188" y="316"/>
                    </a:lnTo>
                    <a:lnTo>
                      <a:pt x="191" y="314"/>
                    </a:lnTo>
                    <a:lnTo>
                      <a:pt x="189" y="311"/>
                    </a:lnTo>
                    <a:lnTo>
                      <a:pt x="190" y="311"/>
                    </a:lnTo>
                    <a:lnTo>
                      <a:pt x="188" y="309"/>
                    </a:lnTo>
                    <a:lnTo>
                      <a:pt x="196" y="309"/>
                    </a:lnTo>
                    <a:lnTo>
                      <a:pt x="189" y="306"/>
                    </a:lnTo>
                    <a:lnTo>
                      <a:pt x="196" y="306"/>
                    </a:lnTo>
                    <a:lnTo>
                      <a:pt x="196" y="305"/>
                    </a:lnTo>
                    <a:lnTo>
                      <a:pt x="196" y="303"/>
                    </a:lnTo>
                    <a:lnTo>
                      <a:pt x="199" y="303"/>
                    </a:lnTo>
                    <a:lnTo>
                      <a:pt x="197" y="300"/>
                    </a:lnTo>
                    <a:lnTo>
                      <a:pt x="202" y="300"/>
                    </a:lnTo>
                    <a:lnTo>
                      <a:pt x="201" y="296"/>
                    </a:lnTo>
                    <a:lnTo>
                      <a:pt x="205" y="292"/>
                    </a:lnTo>
                    <a:lnTo>
                      <a:pt x="206" y="291"/>
                    </a:lnTo>
                    <a:lnTo>
                      <a:pt x="203" y="286"/>
                    </a:lnTo>
                    <a:lnTo>
                      <a:pt x="205" y="286"/>
                    </a:lnTo>
                    <a:lnTo>
                      <a:pt x="201" y="281"/>
                    </a:lnTo>
                    <a:lnTo>
                      <a:pt x="211" y="278"/>
                    </a:lnTo>
                    <a:lnTo>
                      <a:pt x="218" y="277"/>
                    </a:lnTo>
                    <a:lnTo>
                      <a:pt x="216" y="275"/>
                    </a:lnTo>
                    <a:lnTo>
                      <a:pt x="216" y="273"/>
                    </a:lnTo>
                    <a:lnTo>
                      <a:pt x="221" y="273"/>
                    </a:lnTo>
                    <a:lnTo>
                      <a:pt x="222" y="270"/>
                    </a:lnTo>
                    <a:lnTo>
                      <a:pt x="226" y="271"/>
                    </a:lnTo>
                    <a:lnTo>
                      <a:pt x="224" y="270"/>
                    </a:lnTo>
                    <a:lnTo>
                      <a:pt x="227" y="269"/>
                    </a:lnTo>
                    <a:lnTo>
                      <a:pt x="231" y="266"/>
                    </a:lnTo>
                    <a:lnTo>
                      <a:pt x="227" y="264"/>
                    </a:lnTo>
                    <a:lnTo>
                      <a:pt x="236" y="263"/>
                    </a:lnTo>
                    <a:lnTo>
                      <a:pt x="234" y="259"/>
                    </a:lnTo>
                    <a:lnTo>
                      <a:pt x="227" y="256"/>
                    </a:lnTo>
                    <a:lnTo>
                      <a:pt x="238" y="254"/>
                    </a:lnTo>
                    <a:lnTo>
                      <a:pt x="238" y="244"/>
                    </a:lnTo>
                    <a:lnTo>
                      <a:pt x="250" y="243"/>
                    </a:lnTo>
                    <a:lnTo>
                      <a:pt x="249" y="239"/>
                    </a:lnTo>
                    <a:lnTo>
                      <a:pt x="257" y="238"/>
                    </a:lnTo>
                    <a:lnTo>
                      <a:pt x="262" y="235"/>
                    </a:lnTo>
                    <a:lnTo>
                      <a:pt x="274" y="233"/>
                    </a:lnTo>
                    <a:lnTo>
                      <a:pt x="273" y="232"/>
                    </a:lnTo>
                    <a:lnTo>
                      <a:pt x="280" y="226"/>
                    </a:lnTo>
                    <a:lnTo>
                      <a:pt x="286" y="226"/>
                    </a:lnTo>
                    <a:lnTo>
                      <a:pt x="279" y="231"/>
                    </a:lnTo>
                    <a:lnTo>
                      <a:pt x="286" y="232"/>
                    </a:lnTo>
                    <a:lnTo>
                      <a:pt x="304" y="228"/>
                    </a:lnTo>
                    <a:lnTo>
                      <a:pt x="304" y="225"/>
                    </a:lnTo>
                    <a:lnTo>
                      <a:pt x="310" y="225"/>
                    </a:lnTo>
                    <a:lnTo>
                      <a:pt x="320" y="223"/>
                    </a:lnTo>
                    <a:lnTo>
                      <a:pt x="322" y="220"/>
                    </a:lnTo>
                    <a:lnTo>
                      <a:pt x="334" y="211"/>
                    </a:lnTo>
                    <a:lnTo>
                      <a:pt x="350" y="202"/>
                    </a:lnTo>
                    <a:lnTo>
                      <a:pt x="351" y="198"/>
                    </a:lnTo>
                    <a:lnTo>
                      <a:pt x="353" y="193"/>
                    </a:lnTo>
                    <a:lnTo>
                      <a:pt x="365" y="200"/>
                    </a:lnTo>
                    <a:lnTo>
                      <a:pt x="372" y="198"/>
                    </a:lnTo>
                    <a:lnTo>
                      <a:pt x="378" y="197"/>
                    </a:lnTo>
                    <a:lnTo>
                      <a:pt x="382" y="197"/>
                    </a:lnTo>
                    <a:lnTo>
                      <a:pt x="407" y="191"/>
                    </a:lnTo>
                    <a:lnTo>
                      <a:pt x="431" y="185"/>
                    </a:lnTo>
                    <a:lnTo>
                      <a:pt x="439" y="182"/>
                    </a:lnTo>
                    <a:lnTo>
                      <a:pt x="448" y="178"/>
                    </a:lnTo>
                    <a:lnTo>
                      <a:pt x="453" y="174"/>
                    </a:lnTo>
                    <a:lnTo>
                      <a:pt x="460" y="172"/>
                    </a:lnTo>
                    <a:lnTo>
                      <a:pt x="468" y="169"/>
                    </a:lnTo>
                    <a:lnTo>
                      <a:pt x="433" y="166"/>
                    </a:lnTo>
                    <a:lnTo>
                      <a:pt x="407" y="170"/>
                    </a:lnTo>
                    <a:lnTo>
                      <a:pt x="404" y="169"/>
                    </a:lnTo>
                    <a:lnTo>
                      <a:pt x="425" y="164"/>
                    </a:lnTo>
                    <a:lnTo>
                      <a:pt x="397" y="164"/>
                    </a:lnTo>
                    <a:lnTo>
                      <a:pt x="411" y="158"/>
                    </a:lnTo>
                    <a:lnTo>
                      <a:pt x="410" y="157"/>
                    </a:lnTo>
                    <a:lnTo>
                      <a:pt x="412" y="156"/>
                    </a:lnTo>
                    <a:lnTo>
                      <a:pt x="438" y="154"/>
                    </a:lnTo>
                    <a:lnTo>
                      <a:pt x="437" y="150"/>
                    </a:lnTo>
                    <a:lnTo>
                      <a:pt x="435" y="150"/>
                    </a:lnTo>
                    <a:lnTo>
                      <a:pt x="413" y="149"/>
                    </a:lnTo>
                    <a:lnTo>
                      <a:pt x="421" y="147"/>
                    </a:lnTo>
                    <a:lnTo>
                      <a:pt x="411" y="142"/>
                    </a:lnTo>
                    <a:lnTo>
                      <a:pt x="432" y="149"/>
                    </a:lnTo>
                    <a:lnTo>
                      <a:pt x="452" y="155"/>
                    </a:lnTo>
                    <a:lnTo>
                      <a:pt x="459" y="165"/>
                    </a:lnTo>
                    <a:lnTo>
                      <a:pt x="469" y="163"/>
                    </a:lnTo>
                    <a:lnTo>
                      <a:pt x="471" y="159"/>
                    </a:lnTo>
                    <a:lnTo>
                      <a:pt x="472" y="165"/>
                    </a:lnTo>
                    <a:lnTo>
                      <a:pt x="477" y="163"/>
                    </a:lnTo>
                    <a:lnTo>
                      <a:pt x="477" y="157"/>
                    </a:lnTo>
                    <a:lnTo>
                      <a:pt x="478" y="150"/>
                    </a:lnTo>
                    <a:lnTo>
                      <a:pt x="472" y="152"/>
                    </a:lnTo>
                    <a:lnTo>
                      <a:pt x="474" y="147"/>
                    </a:lnTo>
                    <a:lnTo>
                      <a:pt x="471" y="148"/>
                    </a:lnTo>
                    <a:lnTo>
                      <a:pt x="468" y="147"/>
                    </a:lnTo>
                    <a:lnTo>
                      <a:pt x="471" y="143"/>
                    </a:lnTo>
                    <a:lnTo>
                      <a:pt x="445" y="138"/>
                    </a:lnTo>
                    <a:lnTo>
                      <a:pt x="442" y="139"/>
                    </a:lnTo>
                    <a:lnTo>
                      <a:pt x="443" y="136"/>
                    </a:lnTo>
                    <a:lnTo>
                      <a:pt x="452" y="133"/>
                    </a:lnTo>
                    <a:lnTo>
                      <a:pt x="437" y="133"/>
                    </a:lnTo>
                    <a:lnTo>
                      <a:pt x="430" y="133"/>
                    </a:lnTo>
                    <a:lnTo>
                      <a:pt x="427" y="130"/>
                    </a:lnTo>
                    <a:lnTo>
                      <a:pt x="449" y="127"/>
                    </a:lnTo>
                    <a:lnTo>
                      <a:pt x="426" y="127"/>
                    </a:lnTo>
                    <a:lnTo>
                      <a:pt x="425" y="128"/>
                    </a:lnTo>
                    <a:lnTo>
                      <a:pt x="425" y="126"/>
                    </a:lnTo>
                    <a:lnTo>
                      <a:pt x="431" y="124"/>
                    </a:lnTo>
                    <a:lnTo>
                      <a:pt x="429" y="122"/>
                    </a:lnTo>
                    <a:lnTo>
                      <a:pt x="446" y="123"/>
                    </a:lnTo>
                    <a:lnTo>
                      <a:pt x="452" y="120"/>
                    </a:lnTo>
                    <a:lnTo>
                      <a:pt x="449" y="117"/>
                    </a:lnTo>
                    <a:lnTo>
                      <a:pt x="458" y="119"/>
                    </a:lnTo>
                    <a:lnTo>
                      <a:pt x="469" y="118"/>
                    </a:lnTo>
                    <a:lnTo>
                      <a:pt x="476" y="121"/>
                    </a:lnTo>
                    <a:lnTo>
                      <a:pt x="462" y="120"/>
                    </a:lnTo>
                    <a:lnTo>
                      <a:pt x="484" y="124"/>
                    </a:lnTo>
                    <a:lnTo>
                      <a:pt x="500" y="120"/>
                    </a:lnTo>
                    <a:lnTo>
                      <a:pt x="501" y="116"/>
                    </a:lnTo>
                    <a:lnTo>
                      <a:pt x="487" y="116"/>
                    </a:lnTo>
                    <a:lnTo>
                      <a:pt x="486" y="118"/>
                    </a:lnTo>
                    <a:lnTo>
                      <a:pt x="482" y="112"/>
                    </a:lnTo>
                    <a:lnTo>
                      <a:pt x="487" y="107"/>
                    </a:lnTo>
                    <a:lnTo>
                      <a:pt x="516" y="109"/>
                    </a:lnTo>
                    <a:lnTo>
                      <a:pt x="514" y="105"/>
                    </a:lnTo>
                    <a:lnTo>
                      <a:pt x="502" y="104"/>
                    </a:lnTo>
                    <a:lnTo>
                      <a:pt x="500" y="99"/>
                    </a:lnTo>
                    <a:lnTo>
                      <a:pt x="489" y="99"/>
                    </a:lnTo>
                    <a:lnTo>
                      <a:pt x="501" y="97"/>
                    </a:lnTo>
                    <a:lnTo>
                      <a:pt x="489" y="94"/>
                    </a:lnTo>
                    <a:lnTo>
                      <a:pt x="489" y="92"/>
                    </a:lnTo>
                    <a:lnTo>
                      <a:pt x="515" y="97"/>
                    </a:lnTo>
                    <a:lnTo>
                      <a:pt x="514" y="89"/>
                    </a:lnTo>
                    <a:lnTo>
                      <a:pt x="494" y="88"/>
                    </a:lnTo>
                    <a:lnTo>
                      <a:pt x="516" y="86"/>
                    </a:lnTo>
                    <a:lnTo>
                      <a:pt x="504" y="84"/>
                    </a:lnTo>
                    <a:lnTo>
                      <a:pt x="498" y="82"/>
                    </a:lnTo>
                    <a:lnTo>
                      <a:pt x="494" y="81"/>
                    </a:lnTo>
                    <a:lnTo>
                      <a:pt x="488" y="78"/>
                    </a:lnTo>
                    <a:lnTo>
                      <a:pt x="504" y="76"/>
                    </a:lnTo>
                    <a:lnTo>
                      <a:pt x="533" y="76"/>
                    </a:lnTo>
                    <a:lnTo>
                      <a:pt x="532" y="69"/>
                    </a:lnTo>
                    <a:lnTo>
                      <a:pt x="516" y="68"/>
                    </a:lnTo>
                    <a:lnTo>
                      <a:pt x="508" y="66"/>
                    </a:lnTo>
                    <a:lnTo>
                      <a:pt x="528" y="66"/>
                    </a:lnTo>
                    <a:lnTo>
                      <a:pt x="507" y="62"/>
                    </a:lnTo>
                    <a:lnTo>
                      <a:pt x="503" y="66"/>
                    </a:lnTo>
                    <a:lnTo>
                      <a:pt x="499" y="64"/>
                    </a:lnTo>
                    <a:lnTo>
                      <a:pt x="507" y="53"/>
                    </a:lnTo>
                    <a:lnTo>
                      <a:pt x="522" y="49"/>
                    </a:lnTo>
                    <a:lnTo>
                      <a:pt x="529" y="46"/>
                    </a:lnTo>
                    <a:lnTo>
                      <a:pt x="523" y="46"/>
                    </a:lnTo>
                    <a:lnTo>
                      <a:pt x="532" y="38"/>
                    </a:lnTo>
                    <a:lnTo>
                      <a:pt x="544" y="38"/>
                    </a:lnTo>
                    <a:lnTo>
                      <a:pt x="545" y="34"/>
                    </a:lnTo>
                    <a:lnTo>
                      <a:pt x="522" y="38"/>
                    </a:lnTo>
                    <a:lnTo>
                      <a:pt x="519" y="35"/>
                    </a:lnTo>
                    <a:lnTo>
                      <a:pt x="540" y="33"/>
                    </a:lnTo>
                    <a:lnTo>
                      <a:pt x="562" y="30"/>
                    </a:lnTo>
                    <a:lnTo>
                      <a:pt x="521" y="30"/>
                    </a:lnTo>
                    <a:lnTo>
                      <a:pt x="578" y="26"/>
                    </a:lnTo>
                    <a:lnTo>
                      <a:pt x="576" y="25"/>
                    </a:lnTo>
                    <a:lnTo>
                      <a:pt x="603" y="19"/>
                    </a:lnTo>
                    <a:lnTo>
                      <a:pt x="568" y="16"/>
                    </a:lnTo>
                    <a:lnTo>
                      <a:pt x="549" y="19"/>
                    </a:lnTo>
                    <a:lnTo>
                      <a:pt x="529" y="21"/>
                    </a:lnTo>
                    <a:lnTo>
                      <a:pt x="528" y="19"/>
                    </a:lnTo>
                    <a:lnTo>
                      <a:pt x="489" y="29"/>
                    </a:lnTo>
                    <a:lnTo>
                      <a:pt x="503" y="22"/>
                    </a:lnTo>
                    <a:lnTo>
                      <a:pt x="512" y="16"/>
                    </a:lnTo>
                    <a:lnTo>
                      <a:pt x="498" y="15"/>
                    </a:lnTo>
                    <a:lnTo>
                      <a:pt x="492" y="18"/>
                    </a:lnTo>
                    <a:lnTo>
                      <a:pt x="464" y="21"/>
                    </a:lnTo>
                    <a:lnTo>
                      <a:pt x="478" y="18"/>
                    </a:lnTo>
                    <a:lnTo>
                      <a:pt x="483" y="15"/>
                    </a:lnTo>
                    <a:lnTo>
                      <a:pt x="415" y="18"/>
                    </a:lnTo>
                    <a:lnTo>
                      <a:pt x="434" y="14"/>
                    </a:lnTo>
                    <a:lnTo>
                      <a:pt x="474" y="14"/>
                    </a:lnTo>
                    <a:lnTo>
                      <a:pt x="519" y="10"/>
                    </a:lnTo>
                    <a:lnTo>
                      <a:pt x="488" y="6"/>
                    </a:lnTo>
                    <a:lnTo>
                      <a:pt x="489" y="4"/>
                    </a:lnTo>
                    <a:lnTo>
                      <a:pt x="398" y="6"/>
                    </a:lnTo>
                    <a:lnTo>
                      <a:pt x="410" y="5"/>
                    </a:lnTo>
                    <a:lnTo>
                      <a:pt x="479" y="3"/>
                    </a:lnTo>
                    <a:lnTo>
                      <a:pt x="452" y="0"/>
                    </a:lnTo>
                    <a:lnTo>
                      <a:pt x="365" y="1"/>
                    </a:lnTo>
                    <a:lnTo>
                      <a:pt x="371" y="3"/>
                    </a:lnTo>
                    <a:lnTo>
                      <a:pt x="364" y="4"/>
                    </a:lnTo>
                    <a:lnTo>
                      <a:pt x="362" y="5"/>
                    </a:lnTo>
                    <a:lnTo>
                      <a:pt x="340" y="4"/>
                    </a:lnTo>
                    <a:lnTo>
                      <a:pt x="310" y="3"/>
                    </a:lnTo>
                    <a:lnTo>
                      <a:pt x="315" y="5"/>
                    </a:lnTo>
                    <a:lnTo>
                      <a:pt x="292" y="4"/>
                    </a:lnTo>
                    <a:lnTo>
                      <a:pt x="332" y="6"/>
                    </a:lnTo>
                    <a:lnTo>
                      <a:pt x="351" y="10"/>
                    </a:lnTo>
                    <a:lnTo>
                      <a:pt x="333" y="7"/>
                    </a:lnTo>
                    <a:lnTo>
                      <a:pt x="333" y="8"/>
                    </a:lnTo>
                    <a:lnTo>
                      <a:pt x="305" y="7"/>
                    </a:lnTo>
                    <a:lnTo>
                      <a:pt x="317" y="13"/>
                    </a:lnTo>
                    <a:lnTo>
                      <a:pt x="307" y="12"/>
                    </a:lnTo>
                    <a:lnTo>
                      <a:pt x="305" y="14"/>
                    </a:lnTo>
                    <a:lnTo>
                      <a:pt x="305" y="17"/>
                    </a:lnTo>
                    <a:lnTo>
                      <a:pt x="253" y="10"/>
                    </a:lnTo>
                    <a:lnTo>
                      <a:pt x="250" y="16"/>
                    </a:lnTo>
                    <a:lnTo>
                      <a:pt x="250" y="18"/>
                    </a:lnTo>
                    <a:lnTo>
                      <a:pt x="228" y="15"/>
                    </a:lnTo>
                    <a:lnTo>
                      <a:pt x="217" y="20"/>
                    </a:lnTo>
                    <a:lnTo>
                      <a:pt x="214" y="20"/>
                    </a:lnTo>
                    <a:lnTo>
                      <a:pt x="218" y="12"/>
                    </a:lnTo>
                    <a:lnTo>
                      <a:pt x="167" y="15"/>
                    </a:lnTo>
                    <a:lnTo>
                      <a:pt x="183" y="21"/>
                    </a:lnTo>
                    <a:lnTo>
                      <a:pt x="169" y="18"/>
                    </a:lnTo>
                    <a:lnTo>
                      <a:pt x="146" y="17"/>
                    </a:lnTo>
                    <a:lnTo>
                      <a:pt x="146" y="20"/>
                    </a:lnTo>
                    <a:lnTo>
                      <a:pt x="143" y="23"/>
                    </a:lnTo>
                    <a:lnTo>
                      <a:pt x="124" y="23"/>
                    </a:lnTo>
                    <a:lnTo>
                      <a:pt x="122" y="27"/>
                    </a:lnTo>
                    <a:lnTo>
                      <a:pt x="120" y="25"/>
                    </a:lnTo>
                    <a:lnTo>
                      <a:pt x="73" y="34"/>
                    </a:lnTo>
                    <a:lnTo>
                      <a:pt x="101" y="34"/>
                    </a:lnTo>
                    <a:lnTo>
                      <a:pt x="94" y="35"/>
                    </a:lnTo>
                    <a:lnTo>
                      <a:pt x="92" y="40"/>
                    </a:lnTo>
                    <a:lnTo>
                      <a:pt x="81" y="45"/>
                    </a:lnTo>
                    <a:lnTo>
                      <a:pt x="44" y="49"/>
                    </a:lnTo>
                    <a:lnTo>
                      <a:pt x="4" y="56"/>
                    </a:lnTo>
                    <a:lnTo>
                      <a:pt x="1" y="58"/>
                    </a:lnTo>
                    <a:lnTo>
                      <a:pt x="1" y="61"/>
                    </a:lnTo>
                    <a:lnTo>
                      <a:pt x="22" y="64"/>
                    </a:lnTo>
                    <a:lnTo>
                      <a:pt x="19" y="66"/>
                    </a:lnTo>
                    <a:lnTo>
                      <a:pt x="17" y="67"/>
                    </a:lnTo>
                    <a:lnTo>
                      <a:pt x="33" y="67"/>
                    </a:lnTo>
                    <a:lnTo>
                      <a:pt x="54" y="66"/>
                    </a:lnTo>
                    <a:lnTo>
                      <a:pt x="51" y="71"/>
                    </a:lnTo>
                    <a:lnTo>
                      <a:pt x="24" y="71"/>
                    </a:lnTo>
                    <a:lnTo>
                      <a:pt x="46" y="73"/>
                    </a:lnTo>
                    <a:lnTo>
                      <a:pt x="37" y="72"/>
                    </a:lnTo>
                    <a:lnTo>
                      <a:pt x="0" y="75"/>
                    </a:lnTo>
                    <a:lnTo>
                      <a:pt x="13" y="76"/>
                    </a:lnTo>
                    <a:lnTo>
                      <a:pt x="23" y="79"/>
                    </a:lnTo>
                    <a:lnTo>
                      <a:pt x="10" y="81"/>
                    </a:lnTo>
                    <a:lnTo>
                      <a:pt x="37" y="89"/>
                    </a:lnTo>
                    <a:lnTo>
                      <a:pt x="33" y="86"/>
                    </a:lnTo>
                    <a:lnTo>
                      <a:pt x="40" y="86"/>
                    </a:lnTo>
                    <a:lnTo>
                      <a:pt x="46" y="86"/>
                    </a:lnTo>
                    <a:lnTo>
                      <a:pt x="64" y="83"/>
                    </a:lnTo>
                    <a:lnTo>
                      <a:pt x="71" y="83"/>
                    </a:lnTo>
                    <a:lnTo>
                      <a:pt x="118" y="91"/>
                    </a:lnTo>
                    <a:lnTo>
                      <a:pt x="114" y="96"/>
                    </a:lnTo>
                    <a:lnTo>
                      <a:pt x="124" y="103"/>
                    </a:lnTo>
                    <a:lnTo>
                      <a:pt x="127" y="106"/>
                    </a:lnTo>
                    <a:lnTo>
                      <a:pt x="125" y="109"/>
                    </a:lnTo>
                    <a:lnTo>
                      <a:pt x="120" y="111"/>
                    </a:lnTo>
                    <a:lnTo>
                      <a:pt x="127" y="111"/>
                    </a:lnTo>
                    <a:lnTo>
                      <a:pt x="128" y="118"/>
                    </a:lnTo>
                    <a:lnTo>
                      <a:pt x="129" y="121"/>
                    </a:lnTo>
                    <a:lnTo>
                      <a:pt x="127" y="126"/>
                    </a:lnTo>
                    <a:lnTo>
                      <a:pt x="130" y="127"/>
                    </a:lnTo>
                    <a:lnTo>
                      <a:pt x="129" y="135"/>
                    </a:lnTo>
                    <a:lnTo>
                      <a:pt x="123" y="137"/>
                    </a:lnTo>
                    <a:lnTo>
                      <a:pt x="120" y="141"/>
                    </a:lnTo>
                    <a:lnTo>
                      <a:pt x="127" y="141"/>
                    </a:lnTo>
                    <a:lnTo>
                      <a:pt x="112" y="147"/>
                    </a:lnTo>
                    <a:lnTo>
                      <a:pt x="119" y="151"/>
                    </a:lnTo>
                    <a:lnTo>
                      <a:pt x="131" y="148"/>
                    </a:lnTo>
                    <a:lnTo>
                      <a:pt x="138" y="138"/>
                    </a:lnTo>
                    <a:lnTo>
                      <a:pt x="140" y="144"/>
                    </a:lnTo>
                    <a:lnTo>
                      <a:pt x="146" y="142"/>
                    </a:lnTo>
                    <a:lnTo>
                      <a:pt x="144" y="145"/>
                    </a:lnTo>
                    <a:lnTo>
                      <a:pt x="154" y="148"/>
                    </a:lnTo>
                    <a:lnTo>
                      <a:pt x="144" y="150"/>
                    </a:lnTo>
                    <a:lnTo>
                      <a:pt x="155" y="150"/>
                    </a:lnTo>
                    <a:lnTo>
                      <a:pt x="147" y="153"/>
                    </a:lnTo>
                    <a:lnTo>
                      <a:pt x="152" y="152"/>
                    </a:lnTo>
                    <a:lnTo>
                      <a:pt x="150" y="153"/>
                    </a:lnTo>
                    <a:lnTo>
                      <a:pt x="157" y="156"/>
                    </a:lnTo>
                    <a:lnTo>
                      <a:pt x="151" y="155"/>
                    </a:lnTo>
                    <a:lnTo>
                      <a:pt x="158" y="159"/>
                    </a:lnTo>
                    <a:lnTo>
                      <a:pt x="157" y="159"/>
                    </a:lnTo>
                    <a:lnTo>
                      <a:pt x="157" y="163"/>
                    </a:lnTo>
                    <a:lnTo>
                      <a:pt x="158" y="165"/>
                    </a:lnTo>
                    <a:lnTo>
                      <a:pt x="123" y="159"/>
                    </a:lnTo>
                    <a:lnTo>
                      <a:pt x="121" y="164"/>
                    </a:lnTo>
                    <a:lnTo>
                      <a:pt x="158" y="172"/>
                    </a:lnTo>
                    <a:lnTo>
                      <a:pt x="152" y="175"/>
                    </a:lnTo>
                    <a:lnTo>
                      <a:pt x="153" y="178"/>
                    </a:lnTo>
                    <a:lnTo>
                      <a:pt x="150" y="181"/>
                    </a:lnTo>
                    <a:lnTo>
                      <a:pt x="151" y="182"/>
                    </a:lnTo>
                    <a:lnTo>
                      <a:pt x="154" y="184"/>
                    </a:lnTo>
                    <a:lnTo>
                      <a:pt x="155" y="185"/>
                    </a:lnTo>
                    <a:lnTo>
                      <a:pt x="149" y="184"/>
                    </a:lnTo>
                    <a:lnTo>
                      <a:pt x="143" y="187"/>
                    </a:lnTo>
                    <a:lnTo>
                      <a:pt x="147" y="188"/>
                    </a:lnTo>
                    <a:lnTo>
                      <a:pt x="119" y="196"/>
                    </a:lnTo>
                    <a:lnTo>
                      <a:pt x="121" y="197"/>
                    </a:lnTo>
                    <a:lnTo>
                      <a:pt x="139" y="196"/>
                    </a:lnTo>
                    <a:lnTo>
                      <a:pt x="144" y="193"/>
                    </a:lnTo>
                    <a:lnTo>
                      <a:pt x="139" y="198"/>
                    </a:lnTo>
                    <a:lnTo>
                      <a:pt x="144" y="200"/>
                    </a:lnTo>
                    <a:lnTo>
                      <a:pt x="121" y="198"/>
                    </a:lnTo>
                    <a:lnTo>
                      <a:pt x="115" y="198"/>
                    </a:lnTo>
                    <a:lnTo>
                      <a:pt x="125" y="201"/>
                    </a:lnTo>
                    <a:lnTo>
                      <a:pt x="113" y="200"/>
                    </a:lnTo>
                    <a:lnTo>
                      <a:pt x="106" y="205"/>
                    </a:lnTo>
                    <a:lnTo>
                      <a:pt x="127" y="202"/>
                    </a:lnTo>
                    <a:lnTo>
                      <a:pt x="125" y="202"/>
                    </a:lnTo>
                    <a:lnTo>
                      <a:pt x="133" y="203"/>
                    </a:lnTo>
                    <a:lnTo>
                      <a:pt x="139" y="202"/>
                    </a:lnTo>
                    <a:lnTo>
                      <a:pt x="143" y="202"/>
                    </a:lnTo>
                    <a:lnTo>
                      <a:pt x="138" y="204"/>
                    </a:lnTo>
                    <a:lnTo>
                      <a:pt x="145" y="204"/>
                    </a:lnTo>
                    <a:lnTo>
                      <a:pt x="141" y="205"/>
                    </a:lnTo>
                    <a:lnTo>
                      <a:pt x="143" y="208"/>
                    </a:lnTo>
                    <a:lnTo>
                      <a:pt x="122" y="204"/>
                    </a:lnTo>
                    <a:lnTo>
                      <a:pt x="103" y="211"/>
                    </a:lnTo>
                    <a:lnTo>
                      <a:pt x="129" y="210"/>
                    </a:lnTo>
                    <a:lnTo>
                      <a:pt x="136" y="213"/>
                    </a:lnTo>
                    <a:lnTo>
                      <a:pt x="129" y="211"/>
                    </a:lnTo>
                    <a:lnTo>
                      <a:pt x="101" y="213"/>
                    </a:lnTo>
                    <a:lnTo>
                      <a:pt x="105" y="215"/>
                    </a:lnTo>
                    <a:lnTo>
                      <a:pt x="115" y="216"/>
                    </a:lnTo>
                    <a:lnTo>
                      <a:pt x="109" y="218"/>
                    </a:lnTo>
                    <a:lnTo>
                      <a:pt x="108" y="220"/>
                    </a:lnTo>
                    <a:lnTo>
                      <a:pt x="105" y="220"/>
                    </a:lnTo>
                    <a:lnTo>
                      <a:pt x="111" y="223"/>
                    </a:lnTo>
                    <a:lnTo>
                      <a:pt x="100" y="223"/>
                    </a:lnTo>
                    <a:lnTo>
                      <a:pt x="98" y="227"/>
                    </a:lnTo>
                    <a:lnTo>
                      <a:pt x="120" y="221"/>
                    </a:lnTo>
                    <a:lnTo>
                      <a:pt x="140" y="215"/>
                    </a:lnTo>
                    <a:lnTo>
                      <a:pt x="136" y="217"/>
                    </a:lnTo>
                    <a:lnTo>
                      <a:pt x="98" y="230"/>
                    </a:lnTo>
                    <a:lnTo>
                      <a:pt x="104" y="230"/>
                    </a:lnTo>
                    <a:lnTo>
                      <a:pt x="99" y="232"/>
                    </a:lnTo>
                    <a:lnTo>
                      <a:pt x="118" y="229"/>
                    </a:lnTo>
                    <a:lnTo>
                      <a:pt x="101" y="234"/>
                    </a:lnTo>
                    <a:lnTo>
                      <a:pt x="103" y="235"/>
                    </a:lnTo>
                    <a:lnTo>
                      <a:pt x="105" y="238"/>
                    </a:lnTo>
                    <a:lnTo>
                      <a:pt x="112" y="238"/>
                    </a:lnTo>
                    <a:lnTo>
                      <a:pt x="127" y="2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94" name="Freeform 7"/>
              <p:cNvSpPr>
                <a:spLocks noChangeAspect="1"/>
              </p:cNvSpPr>
              <p:nvPr/>
            </p:nvSpPr>
            <p:spPr bwMode="auto">
              <a:xfrm>
                <a:off x="2257" y="1215"/>
                <a:ext cx="164" cy="61"/>
              </a:xfrm>
              <a:custGeom>
                <a:avLst/>
                <a:gdLst>
                  <a:gd name="T0" fmla="*/ 361 w 126"/>
                  <a:gd name="T1" fmla="*/ 0 h 46"/>
                  <a:gd name="T2" fmla="*/ 350 w 126"/>
                  <a:gd name="T3" fmla="*/ 12 h 46"/>
                  <a:gd name="T4" fmla="*/ 314 w 126"/>
                  <a:gd name="T5" fmla="*/ 27 h 46"/>
                  <a:gd name="T6" fmla="*/ 282 w 126"/>
                  <a:gd name="T7" fmla="*/ 16 h 46"/>
                  <a:gd name="T8" fmla="*/ 276 w 126"/>
                  <a:gd name="T9" fmla="*/ 41 h 46"/>
                  <a:gd name="T10" fmla="*/ 273 w 126"/>
                  <a:gd name="T11" fmla="*/ 36 h 46"/>
                  <a:gd name="T12" fmla="*/ 232 w 126"/>
                  <a:gd name="T13" fmla="*/ 21 h 46"/>
                  <a:gd name="T14" fmla="*/ 220 w 126"/>
                  <a:gd name="T15" fmla="*/ 37 h 46"/>
                  <a:gd name="T16" fmla="*/ 197 w 126"/>
                  <a:gd name="T17" fmla="*/ 21 h 46"/>
                  <a:gd name="T18" fmla="*/ 163 w 126"/>
                  <a:gd name="T19" fmla="*/ 58 h 46"/>
                  <a:gd name="T20" fmla="*/ 146 w 126"/>
                  <a:gd name="T21" fmla="*/ 72 h 46"/>
                  <a:gd name="T22" fmla="*/ 124 w 126"/>
                  <a:gd name="T23" fmla="*/ 48 h 46"/>
                  <a:gd name="T24" fmla="*/ 137 w 126"/>
                  <a:gd name="T25" fmla="*/ 37 h 46"/>
                  <a:gd name="T26" fmla="*/ 78 w 126"/>
                  <a:gd name="T27" fmla="*/ 0 h 46"/>
                  <a:gd name="T28" fmla="*/ 89 w 126"/>
                  <a:gd name="T29" fmla="*/ 12 h 46"/>
                  <a:gd name="T30" fmla="*/ 95 w 126"/>
                  <a:gd name="T31" fmla="*/ 36 h 46"/>
                  <a:gd name="T32" fmla="*/ 60 w 126"/>
                  <a:gd name="T33" fmla="*/ 16 h 46"/>
                  <a:gd name="T34" fmla="*/ 49 w 126"/>
                  <a:gd name="T35" fmla="*/ 27 h 46"/>
                  <a:gd name="T36" fmla="*/ 46 w 126"/>
                  <a:gd name="T37" fmla="*/ 36 h 46"/>
                  <a:gd name="T38" fmla="*/ 57 w 126"/>
                  <a:gd name="T39" fmla="*/ 37 h 46"/>
                  <a:gd name="T40" fmla="*/ 51 w 126"/>
                  <a:gd name="T41" fmla="*/ 41 h 46"/>
                  <a:gd name="T42" fmla="*/ 21 w 126"/>
                  <a:gd name="T43" fmla="*/ 37 h 46"/>
                  <a:gd name="T44" fmla="*/ 29 w 126"/>
                  <a:gd name="T45" fmla="*/ 49 h 46"/>
                  <a:gd name="T46" fmla="*/ 0 w 126"/>
                  <a:gd name="T47" fmla="*/ 49 h 46"/>
                  <a:gd name="T48" fmla="*/ 102 w 126"/>
                  <a:gd name="T49" fmla="*/ 58 h 46"/>
                  <a:gd name="T50" fmla="*/ 86 w 126"/>
                  <a:gd name="T51" fmla="*/ 74 h 46"/>
                  <a:gd name="T52" fmla="*/ 96 w 126"/>
                  <a:gd name="T53" fmla="*/ 85 h 46"/>
                  <a:gd name="T54" fmla="*/ 12 w 126"/>
                  <a:gd name="T55" fmla="*/ 95 h 46"/>
                  <a:gd name="T56" fmla="*/ 83 w 126"/>
                  <a:gd name="T57" fmla="*/ 106 h 46"/>
                  <a:gd name="T58" fmla="*/ 102 w 126"/>
                  <a:gd name="T59" fmla="*/ 117 h 46"/>
                  <a:gd name="T60" fmla="*/ 95 w 126"/>
                  <a:gd name="T61" fmla="*/ 126 h 46"/>
                  <a:gd name="T62" fmla="*/ 103 w 126"/>
                  <a:gd name="T63" fmla="*/ 126 h 46"/>
                  <a:gd name="T64" fmla="*/ 96 w 126"/>
                  <a:gd name="T65" fmla="*/ 141 h 46"/>
                  <a:gd name="T66" fmla="*/ 57 w 126"/>
                  <a:gd name="T67" fmla="*/ 151 h 46"/>
                  <a:gd name="T68" fmla="*/ 89 w 126"/>
                  <a:gd name="T69" fmla="*/ 162 h 46"/>
                  <a:gd name="T70" fmla="*/ 152 w 126"/>
                  <a:gd name="T71" fmla="*/ 167 h 46"/>
                  <a:gd name="T72" fmla="*/ 249 w 126"/>
                  <a:gd name="T73" fmla="*/ 188 h 46"/>
                  <a:gd name="T74" fmla="*/ 321 w 126"/>
                  <a:gd name="T75" fmla="*/ 162 h 46"/>
                  <a:gd name="T76" fmla="*/ 388 w 126"/>
                  <a:gd name="T77" fmla="*/ 135 h 46"/>
                  <a:gd name="T78" fmla="*/ 433 w 126"/>
                  <a:gd name="T79" fmla="*/ 106 h 46"/>
                  <a:gd name="T80" fmla="*/ 450 w 126"/>
                  <a:gd name="T81" fmla="*/ 88 h 46"/>
                  <a:gd name="T82" fmla="*/ 470 w 126"/>
                  <a:gd name="T83" fmla="*/ 86 h 46"/>
                  <a:gd name="T84" fmla="*/ 448 w 126"/>
                  <a:gd name="T85" fmla="*/ 77 h 46"/>
                  <a:gd name="T86" fmla="*/ 470 w 126"/>
                  <a:gd name="T87" fmla="*/ 72 h 46"/>
                  <a:gd name="T88" fmla="*/ 470 w 126"/>
                  <a:gd name="T89" fmla="*/ 64 h 46"/>
                  <a:gd name="T90" fmla="*/ 431 w 126"/>
                  <a:gd name="T91" fmla="*/ 58 h 46"/>
                  <a:gd name="T92" fmla="*/ 437 w 126"/>
                  <a:gd name="T93" fmla="*/ 48 h 46"/>
                  <a:gd name="T94" fmla="*/ 418 w 126"/>
                  <a:gd name="T95" fmla="*/ 41 h 46"/>
                  <a:gd name="T96" fmla="*/ 418 w 126"/>
                  <a:gd name="T97" fmla="*/ 27 h 46"/>
                  <a:gd name="T98" fmla="*/ 433 w 126"/>
                  <a:gd name="T99" fmla="*/ 1 h 46"/>
                  <a:gd name="T100" fmla="*/ 400 w 126"/>
                  <a:gd name="T101" fmla="*/ 12 h 46"/>
                  <a:gd name="T102" fmla="*/ 361 w 126"/>
                  <a:gd name="T103" fmla="*/ 0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46"/>
                  <a:gd name="T158" fmla="*/ 126 w 126"/>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46">
                    <a:moveTo>
                      <a:pt x="97" y="0"/>
                    </a:moveTo>
                    <a:lnTo>
                      <a:pt x="94" y="3"/>
                    </a:lnTo>
                    <a:lnTo>
                      <a:pt x="84" y="6"/>
                    </a:lnTo>
                    <a:lnTo>
                      <a:pt x="75" y="4"/>
                    </a:lnTo>
                    <a:lnTo>
                      <a:pt x="74" y="10"/>
                    </a:lnTo>
                    <a:lnTo>
                      <a:pt x="73" y="8"/>
                    </a:lnTo>
                    <a:lnTo>
                      <a:pt x="62" y="5"/>
                    </a:lnTo>
                    <a:lnTo>
                      <a:pt x="59" y="9"/>
                    </a:lnTo>
                    <a:lnTo>
                      <a:pt x="52" y="5"/>
                    </a:lnTo>
                    <a:lnTo>
                      <a:pt x="44" y="14"/>
                    </a:lnTo>
                    <a:lnTo>
                      <a:pt x="39" y="17"/>
                    </a:lnTo>
                    <a:lnTo>
                      <a:pt x="33" y="11"/>
                    </a:lnTo>
                    <a:lnTo>
                      <a:pt x="37" y="9"/>
                    </a:lnTo>
                    <a:lnTo>
                      <a:pt x="21" y="0"/>
                    </a:lnTo>
                    <a:lnTo>
                      <a:pt x="24" y="3"/>
                    </a:lnTo>
                    <a:lnTo>
                      <a:pt x="25" y="8"/>
                    </a:lnTo>
                    <a:lnTo>
                      <a:pt x="16" y="4"/>
                    </a:lnTo>
                    <a:lnTo>
                      <a:pt x="13" y="6"/>
                    </a:lnTo>
                    <a:lnTo>
                      <a:pt x="12" y="8"/>
                    </a:lnTo>
                    <a:lnTo>
                      <a:pt x="15" y="9"/>
                    </a:lnTo>
                    <a:lnTo>
                      <a:pt x="14" y="10"/>
                    </a:lnTo>
                    <a:lnTo>
                      <a:pt x="5" y="9"/>
                    </a:lnTo>
                    <a:lnTo>
                      <a:pt x="8" y="12"/>
                    </a:lnTo>
                    <a:lnTo>
                      <a:pt x="0" y="12"/>
                    </a:lnTo>
                    <a:lnTo>
                      <a:pt x="27" y="14"/>
                    </a:lnTo>
                    <a:lnTo>
                      <a:pt x="23" y="18"/>
                    </a:lnTo>
                    <a:lnTo>
                      <a:pt x="26" y="20"/>
                    </a:lnTo>
                    <a:lnTo>
                      <a:pt x="3" y="23"/>
                    </a:lnTo>
                    <a:lnTo>
                      <a:pt x="22" y="26"/>
                    </a:lnTo>
                    <a:lnTo>
                      <a:pt x="27" y="29"/>
                    </a:lnTo>
                    <a:lnTo>
                      <a:pt x="25" y="31"/>
                    </a:lnTo>
                    <a:lnTo>
                      <a:pt x="28" y="31"/>
                    </a:lnTo>
                    <a:lnTo>
                      <a:pt x="26" y="34"/>
                    </a:lnTo>
                    <a:lnTo>
                      <a:pt x="15" y="37"/>
                    </a:lnTo>
                    <a:lnTo>
                      <a:pt x="24" y="39"/>
                    </a:lnTo>
                    <a:lnTo>
                      <a:pt x="41" y="41"/>
                    </a:lnTo>
                    <a:lnTo>
                      <a:pt x="67" y="46"/>
                    </a:lnTo>
                    <a:lnTo>
                      <a:pt x="86" y="39"/>
                    </a:lnTo>
                    <a:lnTo>
                      <a:pt x="104" y="33"/>
                    </a:lnTo>
                    <a:lnTo>
                      <a:pt x="116" y="26"/>
                    </a:lnTo>
                    <a:lnTo>
                      <a:pt x="121" y="22"/>
                    </a:lnTo>
                    <a:lnTo>
                      <a:pt x="126" y="21"/>
                    </a:lnTo>
                    <a:lnTo>
                      <a:pt x="120" y="19"/>
                    </a:lnTo>
                    <a:lnTo>
                      <a:pt x="126" y="17"/>
                    </a:lnTo>
                    <a:lnTo>
                      <a:pt x="126" y="15"/>
                    </a:lnTo>
                    <a:lnTo>
                      <a:pt x="115" y="14"/>
                    </a:lnTo>
                    <a:lnTo>
                      <a:pt x="117" y="11"/>
                    </a:lnTo>
                    <a:lnTo>
                      <a:pt x="112" y="10"/>
                    </a:lnTo>
                    <a:lnTo>
                      <a:pt x="112" y="6"/>
                    </a:lnTo>
                    <a:lnTo>
                      <a:pt x="116" y="1"/>
                    </a:lnTo>
                    <a:lnTo>
                      <a:pt x="107" y="3"/>
                    </a:lnTo>
                    <a:lnTo>
                      <a:pt x="97"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sp>
          <p:nvSpPr>
            <p:cNvPr id="39948" name="Freeform 9"/>
            <p:cNvSpPr>
              <a:spLocks noChangeAspect="1"/>
            </p:cNvSpPr>
            <p:nvPr/>
          </p:nvSpPr>
          <p:spPr bwMode="auto">
            <a:xfrm>
              <a:off x="5424488" y="3478213"/>
              <a:ext cx="17462" cy="49212"/>
            </a:xfrm>
            <a:custGeom>
              <a:avLst/>
              <a:gdLst>
                <a:gd name="T0" fmla="*/ 2147483647 w 11"/>
                <a:gd name="T1" fmla="*/ 2147483647 h 27"/>
                <a:gd name="T2" fmla="*/ 2147483647 w 11"/>
                <a:gd name="T3" fmla="*/ 2147483647 h 27"/>
                <a:gd name="T4" fmla="*/ 2147483647 w 11"/>
                <a:gd name="T5" fmla="*/ 2147483647 h 27"/>
                <a:gd name="T6" fmla="*/ 0 w 11"/>
                <a:gd name="T7" fmla="*/ 2147483647 h 27"/>
                <a:gd name="T8" fmla="*/ 2147483647 w 11"/>
                <a:gd name="T9" fmla="*/ 0 h 27"/>
                <a:gd name="T10" fmla="*/ 2147483647 w 11"/>
                <a:gd name="T11" fmla="*/ 2147483647 h 27"/>
                <a:gd name="T12" fmla="*/ 2147483647 w 11"/>
                <a:gd name="T13" fmla="*/ 2147483647 h 27"/>
                <a:gd name="T14" fmla="*/ 0 60000 65536"/>
                <a:gd name="T15" fmla="*/ 0 60000 65536"/>
                <a:gd name="T16" fmla="*/ 0 60000 65536"/>
                <a:gd name="T17" fmla="*/ 0 60000 65536"/>
                <a:gd name="T18" fmla="*/ 0 60000 65536"/>
                <a:gd name="T19" fmla="*/ 0 60000 65536"/>
                <a:gd name="T20" fmla="*/ 0 60000 65536"/>
                <a:gd name="T21" fmla="*/ 0 w 11"/>
                <a:gd name="T22" fmla="*/ 0 h 27"/>
                <a:gd name="T23" fmla="*/ 11 w 1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7">
                  <a:moveTo>
                    <a:pt x="7" y="26"/>
                  </a:moveTo>
                  <a:lnTo>
                    <a:pt x="6" y="27"/>
                  </a:lnTo>
                  <a:lnTo>
                    <a:pt x="1" y="24"/>
                  </a:lnTo>
                  <a:lnTo>
                    <a:pt x="0" y="9"/>
                  </a:lnTo>
                  <a:lnTo>
                    <a:pt x="6" y="0"/>
                  </a:lnTo>
                  <a:lnTo>
                    <a:pt x="11" y="14"/>
                  </a:lnTo>
                  <a:lnTo>
                    <a:pt x="7" y="26"/>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49" name="Freeform 10"/>
            <p:cNvSpPr>
              <a:spLocks noChangeAspect="1"/>
            </p:cNvSpPr>
            <p:nvPr/>
          </p:nvSpPr>
          <p:spPr bwMode="auto">
            <a:xfrm>
              <a:off x="5195888" y="3065463"/>
              <a:ext cx="542925" cy="442912"/>
            </a:xfrm>
            <a:custGeom>
              <a:avLst/>
              <a:gdLst>
                <a:gd name="T0" fmla="*/ 2147483647 w 312"/>
                <a:gd name="T1" fmla="*/ 2147483647 h 252"/>
                <a:gd name="T2" fmla="*/ 2147483647 w 312"/>
                <a:gd name="T3" fmla="*/ 2147483647 h 252"/>
                <a:gd name="T4" fmla="*/ 2147483647 w 312"/>
                <a:gd name="T5" fmla="*/ 2147483647 h 252"/>
                <a:gd name="T6" fmla="*/ 2147483647 w 312"/>
                <a:gd name="T7" fmla="*/ 2147483647 h 252"/>
                <a:gd name="T8" fmla="*/ 0 w 312"/>
                <a:gd name="T9" fmla="*/ 2147483647 h 252"/>
                <a:gd name="T10" fmla="*/ 2147483647 w 312"/>
                <a:gd name="T11" fmla="*/ 2147483647 h 252"/>
                <a:gd name="T12" fmla="*/ 2147483647 w 312"/>
                <a:gd name="T13" fmla="*/ 2147483647 h 252"/>
                <a:gd name="T14" fmla="*/ 2147483647 w 312"/>
                <a:gd name="T15" fmla="*/ 0 h 252"/>
                <a:gd name="T16" fmla="*/ 2147483647 w 312"/>
                <a:gd name="T17" fmla="*/ 2147483647 h 252"/>
                <a:gd name="T18" fmla="*/ 2147483647 w 312"/>
                <a:gd name="T19" fmla="*/ 2147483647 h 252"/>
                <a:gd name="T20" fmla="*/ 2147483647 w 312"/>
                <a:gd name="T21" fmla="*/ 2147483647 h 252"/>
                <a:gd name="T22" fmla="*/ 2147483647 w 312"/>
                <a:gd name="T23" fmla="*/ 2147483647 h 252"/>
                <a:gd name="T24" fmla="*/ 2147483647 w 312"/>
                <a:gd name="T25" fmla="*/ 2147483647 h 252"/>
                <a:gd name="T26" fmla="*/ 2147483647 w 312"/>
                <a:gd name="T27" fmla="*/ 2147483647 h 252"/>
                <a:gd name="T28" fmla="*/ 2147483647 w 312"/>
                <a:gd name="T29" fmla="*/ 2147483647 h 252"/>
                <a:gd name="T30" fmla="*/ 2147483647 w 312"/>
                <a:gd name="T31" fmla="*/ 2147483647 h 252"/>
                <a:gd name="T32" fmla="*/ 2147483647 w 312"/>
                <a:gd name="T33" fmla="*/ 2147483647 h 252"/>
                <a:gd name="T34" fmla="*/ 2147483647 w 312"/>
                <a:gd name="T35" fmla="*/ 2147483647 h 252"/>
                <a:gd name="T36" fmla="*/ 2147483647 w 312"/>
                <a:gd name="T37" fmla="*/ 2147483647 h 252"/>
                <a:gd name="T38" fmla="*/ 2147483647 w 312"/>
                <a:gd name="T39" fmla="*/ 2147483647 h 252"/>
                <a:gd name="T40" fmla="*/ 2147483647 w 312"/>
                <a:gd name="T41" fmla="*/ 2147483647 h 252"/>
                <a:gd name="T42" fmla="*/ 2147483647 w 312"/>
                <a:gd name="T43" fmla="*/ 2147483647 h 252"/>
                <a:gd name="T44" fmla="*/ 2147483647 w 312"/>
                <a:gd name="T45" fmla="*/ 2147483647 h 252"/>
                <a:gd name="T46" fmla="*/ 2147483647 w 312"/>
                <a:gd name="T47" fmla="*/ 2147483647 h 252"/>
                <a:gd name="T48" fmla="*/ 2147483647 w 312"/>
                <a:gd name="T49" fmla="*/ 2147483647 h 252"/>
                <a:gd name="T50" fmla="*/ 2147483647 w 312"/>
                <a:gd name="T51" fmla="*/ 2147483647 h 252"/>
                <a:gd name="T52" fmla="*/ 2147483647 w 312"/>
                <a:gd name="T53" fmla="*/ 2147483647 h 252"/>
                <a:gd name="T54" fmla="*/ 2147483647 w 312"/>
                <a:gd name="T55" fmla="*/ 2147483647 h 252"/>
                <a:gd name="T56" fmla="*/ 2147483647 w 312"/>
                <a:gd name="T57" fmla="*/ 2147483647 h 252"/>
                <a:gd name="T58" fmla="*/ 2147483647 w 312"/>
                <a:gd name="T59" fmla="*/ 2147483647 h 252"/>
                <a:gd name="T60" fmla="*/ 2147483647 w 312"/>
                <a:gd name="T61" fmla="*/ 2147483647 h 252"/>
                <a:gd name="T62" fmla="*/ 2147483647 w 312"/>
                <a:gd name="T63" fmla="*/ 2147483647 h 252"/>
                <a:gd name="T64" fmla="*/ 2147483647 w 312"/>
                <a:gd name="T65" fmla="*/ 2147483647 h 252"/>
                <a:gd name="T66" fmla="*/ 2147483647 w 312"/>
                <a:gd name="T67" fmla="*/ 2147483647 h 252"/>
                <a:gd name="T68" fmla="*/ 2147483647 w 312"/>
                <a:gd name="T69" fmla="*/ 2147483647 h 252"/>
                <a:gd name="T70" fmla="*/ 2147483647 w 312"/>
                <a:gd name="T71" fmla="*/ 2147483647 h 252"/>
                <a:gd name="T72" fmla="*/ 2147483647 w 312"/>
                <a:gd name="T73" fmla="*/ 2147483647 h 252"/>
                <a:gd name="T74" fmla="*/ 2147483647 w 312"/>
                <a:gd name="T75" fmla="*/ 2147483647 h 252"/>
                <a:gd name="T76" fmla="*/ 2147483647 w 312"/>
                <a:gd name="T77" fmla="*/ 2147483647 h 252"/>
                <a:gd name="T78" fmla="*/ 2147483647 w 312"/>
                <a:gd name="T79" fmla="*/ 2147483647 h 2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252"/>
                <a:gd name="T122" fmla="*/ 312 w 312"/>
                <a:gd name="T123" fmla="*/ 252 h 2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252">
                  <a:moveTo>
                    <a:pt x="43" y="114"/>
                  </a:moveTo>
                  <a:lnTo>
                    <a:pt x="35" y="102"/>
                  </a:lnTo>
                  <a:lnTo>
                    <a:pt x="33" y="93"/>
                  </a:lnTo>
                  <a:lnTo>
                    <a:pt x="38" y="77"/>
                  </a:lnTo>
                  <a:lnTo>
                    <a:pt x="38" y="69"/>
                  </a:lnTo>
                  <a:lnTo>
                    <a:pt x="28" y="64"/>
                  </a:lnTo>
                  <a:lnTo>
                    <a:pt x="13" y="43"/>
                  </a:lnTo>
                  <a:lnTo>
                    <a:pt x="5" y="32"/>
                  </a:lnTo>
                  <a:lnTo>
                    <a:pt x="1" y="13"/>
                  </a:lnTo>
                  <a:lnTo>
                    <a:pt x="0" y="4"/>
                  </a:lnTo>
                  <a:lnTo>
                    <a:pt x="6" y="0"/>
                  </a:lnTo>
                  <a:lnTo>
                    <a:pt x="7" y="1"/>
                  </a:lnTo>
                  <a:lnTo>
                    <a:pt x="9" y="4"/>
                  </a:lnTo>
                  <a:lnTo>
                    <a:pt x="26" y="13"/>
                  </a:lnTo>
                  <a:lnTo>
                    <a:pt x="38" y="9"/>
                  </a:lnTo>
                  <a:lnTo>
                    <a:pt x="53" y="0"/>
                  </a:lnTo>
                  <a:lnTo>
                    <a:pt x="56" y="9"/>
                  </a:lnTo>
                  <a:lnTo>
                    <a:pt x="55" y="12"/>
                  </a:lnTo>
                  <a:lnTo>
                    <a:pt x="68" y="21"/>
                  </a:lnTo>
                  <a:lnTo>
                    <a:pt x="77" y="37"/>
                  </a:lnTo>
                  <a:lnTo>
                    <a:pt x="93" y="43"/>
                  </a:lnTo>
                  <a:lnTo>
                    <a:pt x="107" y="49"/>
                  </a:lnTo>
                  <a:lnTo>
                    <a:pt x="121" y="53"/>
                  </a:lnTo>
                  <a:lnTo>
                    <a:pt x="133" y="51"/>
                  </a:lnTo>
                  <a:lnTo>
                    <a:pt x="144" y="49"/>
                  </a:lnTo>
                  <a:lnTo>
                    <a:pt x="147" y="46"/>
                  </a:lnTo>
                  <a:lnTo>
                    <a:pt x="144" y="40"/>
                  </a:lnTo>
                  <a:lnTo>
                    <a:pt x="148" y="40"/>
                  </a:lnTo>
                  <a:lnTo>
                    <a:pt x="159" y="30"/>
                  </a:lnTo>
                  <a:lnTo>
                    <a:pt x="176" y="27"/>
                  </a:lnTo>
                  <a:lnTo>
                    <a:pt x="189" y="26"/>
                  </a:lnTo>
                  <a:lnTo>
                    <a:pt x="214" y="35"/>
                  </a:lnTo>
                  <a:lnTo>
                    <a:pt x="225" y="42"/>
                  </a:lnTo>
                  <a:lnTo>
                    <a:pt x="238" y="51"/>
                  </a:lnTo>
                  <a:lnTo>
                    <a:pt x="251" y="52"/>
                  </a:lnTo>
                  <a:lnTo>
                    <a:pt x="256" y="70"/>
                  </a:lnTo>
                  <a:lnTo>
                    <a:pt x="254" y="91"/>
                  </a:lnTo>
                  <a:lnTo>
                    <a:pt x="252" y="93"/>
                  </a:lnTo>
                  <a:lnTo>
                    <a:pt x="252" y="101"/>
                  </a:lnTo>
                  <a:lnTo>
                    <a:pt x="259" y="107"/>
                  </a:lnTo>
                  <a:lnTo>
                    <a:pt x="258" y="110"/>
                  </a:lnTo>
                  <a:lnTo>
                    <a:pt x="261" y="125"/>
                  </a:lnTo>
                  <a:lnTo>
                    <a:pt x="263" y="139"/>
                  </a:lnTo>
                  <a:lnTo>
                    <a:pt x="278" y="144"/>
                  </a:lnTo>
                  <a:lnTo>
                    <a:pt x="281" y="150"/>
                  </a:lnTo>
                  <a:lnTo>
                    <a:pt x="270" y="171"/>
                  </a:lnTo>
                  <a:lnTo>
                    <a:pt x="280" y="183"/>
                  </a:lnTo>
                  <a:lnTo>
                    <a:pt x="291" y="194"/>
                  </a:lnTo>
                  <a:lnTo>
                    <a:pt x="303" y="200"/>
                  </a:lnTo>
                  <a:lnTo>
                    <a:pt x="308" y="217"/>
                  </a:lnTo>
                  <a:lnTo>
                    <a:pt x="312" y="219"/>
                  </a:lnTo>
                  <a:lnTo>
                    <a:pt x="312" y="226"/>
                  </a:lnTo>
                  <a:lnTo>
                    <a:pt x="299" y="232"/>
                  </a:lnTo>
                  <a:lnTo>
                    <a:pt x="294" y="238"/>
                  </a:lnTo>
                  <a:lnTo>
                    <a:pt x="293" y="252"/>
                  </a:lnTo>
                  <a:lnTo>
                    <a:pt x="276" y="249"/>
                  </a:lnTo>
                  <a:lnTo>
                    <a:pt x="260" y="247"/>
                  </a:lnTo>
                  <a:lnTo>
                    <a:pt x="244" y="245"/>
                  </a:lnTo>
                  <a:lnTo>
                    <a:pt x="227" y="241"/>
                  </a:lnTo>
                  <a:lnTo>
                    <a:pt x="220" y="230"/>
                  </a:lnTo>
                  <a:lnTo>
                    <a:pt x="215" y="218"/>
                  </a:lnTo>
                  <a:lnTo>
                    <a:pt x="202" y="223"/>
                  </a:lnTo>
                  <a:lnTo>
                    <a:pt x="190" y="228"/>
                  </a:lnTo>
                  <a:lnTo>
                    <a:pt x="167" y="222"/>
                  </a:lnTo>
                  <a:lnTo>
                    <a:pt x="154" y="214"/>
                  </a:lnTo>
                  <a:lnTo>
                    <a:pt x="140" y="206"/>
                  </a:lnTo>
                  <a:lnTo>
                    <a:pt x="128" y="194"/>
                  </a:lnTo>
                  <a:lnTo>
                    <a:pt x="121" y="184"/>
                  </a:lnTo>
                  <a:lnTo>
                    <a:pt x="108" y="164"/>
                  </a:lnTo>
                  <a:lnTo>
                    <a:pt x="101" y="165"/>
                  </a:lnTo>
                  <a:lnTo>
                    <a:pt x="94" y="161"/>
                  </a:lnTo>
                  <a:lnTo>
                    <a:pt x="94" y="159"/>
                  </a:lnTo>
                  <a:lnTo>
                    <a:pt x="89" y="168"/>
                  </a:lnTo>
                  <a:lnTo>
                    <a:pt x="87" y="169"/>
                  </a:lnTo>
                  <a:lnTo>
                    <a:pt x="83" y="162"/>
                  </a:lnTo>
                  <a:lnTo>
                    <a:pt x="78" y="150"/>
                  </a:lnTo>
                  <a:lnTo>
                    <a:pt x="72" y="150"/>
                  </a:lnTo>
                  <a:lnTo>
                    <a:pt x="72" y="137"/>
                  </a:lnTo>
                  <a:lnTo>
                    <a:pt x="67" y="129"/>
                  </a:lnTo>
                  <a:lnTo>
                    <a:pt x="55" y="122"/>
                  </a:lnTo>
                  <a:lnTo>
                    <a:pt x="43" y="114"/>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0" name="Freeform 11"/>
            <p:cNvSpPr>
              <a:spLocks noChangeAspect="1"/>
            </p:cNvSpPr>
            <p:nvPr/>
          </p:nvSpPr>
          <p:spPr bwMode="auto">
            <a:xfrm>
              <a:off x="5084763" y="3136900"/>
              <a:ext cx="261937" cy="250825"/>
            </a:xfrm>
            <a:custGeom>
              <a:avLst/>
              <a:gdLst>
                <a:gd name="T0" fmla="*/ 2147483647 w 151"/>
                <a:gd name="T1" fmla="*/ 2147483647 h 143"/>
                <a:gd name="T2" fmla="*/ 2147483647 w 151"/>
                <a:gd name="T3" fmla="*/ 2147483647 h 143"/>
                <a:gd name="T4" fmla="*/ 2147483647 w 151"/>
                <a:gd name="T5" fmla="*/ 2147483647 h 143"/>
                <a:gd name="T6" fmla="*/ 2147483647 w 151"/>
                <a:gd name="T7" fmla="*/ 2147483647 h 143"/>
                <a:gd name="T8" fmla="*/ 2147483647 w 151"/>
                <a:gd name="T9" fmla="*/ 2147483647 h 143"/>
                <a:gd name="T10" fmla="*/ 2147483647 w 151"/>
                <a:gd name="T11" fmla="*/ 2147483647 h 143"/>
                <a:gd name="T12" fmla="*/ 2147483647 w 151"/>
                <a:gd name="T13" fmla="*/ 2147483647 h 143"/>
                <a:gd name="T14" fmla="*/ 2147483647 w 151"/>
                <a:gd name="T15" fmla="*/ 0 h 143"/>
                <a:gd name="T16" fmla="*/ 2147483647 w 151"/>
                <a:gd name="T17" fmla="*/ 0 h 143"/>
                <a:gd name="T18" fmla="*/ 2147483647 w 151"/>
                <a:gd name="T19" fmla="*/ 2147483647 h 143"/>
                <a:gd name="T20" fmla="*/ 2147483647 w 151"/>
                <a:gd name="T21" fmla="*/ 2147483647 h 143"/>
                <a:gd name="T22" fmla="*/ 2147483647 w 151"/>
                <a:gd name="T23" fmla="*/ 2147483647 h 143"/>
                <a:gd name="T24" fmla="*/ 2147483647 w 151"/>
                <a:gd name="T25" fmla="*/ 2147483647 h 143"/>
                <a:gd name="T26" fmla="*/ 2147483647 w 151"/>
                <a:gd name="T27" fmla="*/ 2147483647 h 143"/>
                <a:gd name="T28" fmla="*/ 0 w 151"/>
                <a:gd name="T29" fmla="*/ 2147483647 h 143"/>
                <a:gd name="T30" fmla="*/ 2147483647 w 151"/>
                <a:gd name="T31" fmla="*/ 2147483647 h 143"/>
                <a:gd name="T32" fmla="*/ 2147483647 w 151"/>
                <a:gd name="T33" fmla="*/ 2147483647 h 143"/>
                <a:gd name="T34" fmla="*/ 2147483647 w 151"/>
                <a:gd name="T35" fmla="*/ 2147483647 h 143"/>
                <a:gd name="T36" fmla="*/ 2147483647 w 151"/>
                <a:gd name="T37" fmla="*/ 2147483647 h 143"/>
                <a:gd name="T38" fmla="*/ 2147483647 w 151"/>
                <a:gd name="T39" fmla="*/ 2147483647 h 143"/>
                <a:gd name="T40" fmla="*/ 2147483647 w 151"/>
                <a:gd name="T41" fmla="*/ 2147483647 h 143"/>
                <a:gd name="T42" fmla="*/ 2147483647 w 151"/>
                <a:gd name="T43" fmla="*/ 2147483647 h 143"/>
                <a:gd name="T44" fmla="*/ 2147483647 w 151"/>
                <a:gd name="T45" fmla="*/ 2147483647 h 143"/>
                <a:gd name="T46" fmla="*/ 2147483647 w 151"/>
                <a:gd name="T47" fmla="*/ 2147483647 h 143"/>
                <a:gd name="T48" fmla="*/ 2147483647 w 151"/>
                <a:gd name="T49" fmla="*/ 2147483647 h 143"/>
                <a:gd name="T50" fmla="*/ 2147483647 w 151"/>
                <a:gd name="T51" fmla="*/ 2147483647 h 143"/>
                <a:gd name="T52" fmla="*/ 2147483647 w 151"/>
                <a:gd name="T53" fmla="*/ 2147483647 h 143"/>
                <a:gd name="T54" fmla="*/ 2147483647 w 151"/>
                <a:gd name="T55" fmla="*/ 2147483647 h 143"/>
                <a:gd name="T56" fmla="*/ 2147483647 w 151"/>
                <a:gd name="T57" fmla="*/ 2147483647 h 143"/>
                <a:gd name="T58" fmla="*/ 2147483647 w 151"/>
                <a:gd name="T59" fmla="*/ 2147483647 h 143"/>
                <a:gd name="T60" fmla="*/ 2147483647 w 151"/>
                <a:gd name="T61" fmla="*/ 2147483647 h 143"/>
                <a:gd name="T62" fmla="*/ 2147483647 w 151"/>
                <a:gd name="T63" fmla="*/ 2147483647 h 143"/>
                <a:gd name="T64" fmla="*/ 2147483647 w 151"/>
                <a:gd name="T65" fmla="*/ 2147483647 h 143"/>
                <a:gd name="T66" fmla="*/ 2147483647 w 151"/>
                <a:gd name="T67" fmla="*/ 2147483647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143"/>
                <a:gd name="T104" fmla="*/ 151 w 151"/>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143">
                  <a:moveTo>
                    <a:pt x="99" y="61"/>
                  </a:moveTo>
                  <a:lnTo>
                    <a:pt x="97" y="52"/>
                  </a:lnTo>
                  <a:lnTo>
                    <a:pt x="102" y="36"/>
                  </a:lnTo>
                  <a:lnTo>
                    <a:pt x="102" y="28"/>
                  </a:lnTo>
                  <a:lnTo>
                    <a:pt x="92" y="23"/>
                  </a:lnTo>
                  <a:lnTo>
                    <a:pt x="77" y="2"/>
                  </a:lnTo>
                  <a:lnTo>
                    <a:pt x="70" y="4"/>
                  </a:lnTo>
                  <a:lnTo>
                    <a:pt x="66" y="0"/>
                  </a:lnTo>
                  <a:lnTo>
                    <a:pt x="46" y="0"/>
                  </a:lnTo>
                  <a:lnTo>
                    <a:pt x="43" y="4"/>
                  </a:lnTo>
                  <a:lnTo>
                    <a:pt x="29" y="16"/>
                  </a:lnTo>
                  <a:lnTo>
                    <a:pt x="30" y="33"/>
                  </a:lnTo>
                  <a:lnTo>
                    <a:pt x="30" y="51"/>
                  </a:lnTo>
                  <a:lnTo>
                    <a:pt x="15" y="59"/>
                  </a:lnTo>
                  <a:lnTo>
                    <a:pt x="0" y="68"/>
                  </a:lnTo>
                  <a:lnTo>
                    <a:pt x="10" y="88"/>
                  </a:lnTo>
                  <a:lnTo>
                    <a:pt x="24" y="95"/>
                  </a:lnTo>
                  <a:lnTo>
                    <a:pt x="39" y="101"/>
                  </a:lnTo>
                  <a:lnTo>
                    <a:pt x="53" y="108"/>
                  </a:lnTo>
                  <a:lnTo>
                    <a:pt x="68" y="115"/>
                  </a:lnTo>
                  <a:lnTo>
                    <a:pt x="81" y="128"/>
                  </a:lnTo>
                  <a:lnTo>
                    <a:pt x="97" y="142"/>
                  </a:lnTo>
                  <a:lnTo>
                    <a:pt x="123" y="143"/>
                  </a:lnTo>
                  <a:lnTo>
                    <a:pt x="130" y="128"/>
                  </a:lnTo>
                  <a:lnTo>
                    <a:pt x="143" y="127"/>
                  </a:lnTo>
                  <a:lnTo>
                    <a:pt x="151" y="128"/>
                  </a:lnTo>
                  <a:lnTo>
                    <a:pt x="147" y="121"/>
                  </a:lnTo>
                  <a:lnTo>
                    <a:pt x="142" y="109"/>
                  </a:lnTo>
                  <a:lnTo>
                    <a:pt x="136" y="109"/>
                  </a:lnTo>
                  <a:lnTo>
                    <a:pt x="136" y="96"/>
                  </a:lnTo>
                  <a:lnTo>
                    <a:pt x="131" y="88"/>
                  </a:lnTo>
                  <a:lnTo>
                    <a:pt x="119" y="81"/>
                  </a:lnTo>
                  <a:lnTo>
                    <a:pt x="107" y="73"/>
                  </a:lnTo>
                  <a:lnTo>
                    <a:pt x="99" y="61"/>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1" name="Freeform 12"/>
            <p:cNvSpPr>
              <a:spLocks noChangeAspect="1"/>
            </p:cNvSpPr>
            <p:nvPr/>
          </p:nvSpPr>
          <p:spPr bwMode="auto">
            <a:xfrm>
              <a:off x="5299075" y="3360738"/>
              <a:ext cx="49213" cy="44450"/>
            </a:xfrm>
            <a:custGeom>
              <a:avLst/>
              <a:gdLst>
                <a:gd name="T0" fmla="*/ 2147483647 w 29"/>
                <a:gd name="T1" fmla="*/ 2147483647 h 25"/>
                <a:gd name="T2" fmla="*/ 2147483647 w 29"/>
                <a:gd name="T3" fmla="*/ 2147483647 h 25"/>
                <a:gd name="T4" fmla="*/ 2147483647 w 29"/>
                <a:gd name="T5" fmla="*/ 2147483647 h 25"/>
                <a:gd name="T6" fmla="*/ 2147483647 w 29"/>
                <a:gd name="T7" fmla="*/ 2147483647 h 25"/>
                <a:gd name="T8" fmla="*/ 2147483647 w 29"/>
                <a:gd name="T9" fmla="*/ 2147483647 h 25"/>
                <a:gd name="T10" fmla="*/ 2147483647 w 29"/>
                <a:gd name="T11" fmla="*/ 2147483647 h 25"/>
                <a:gd name="T12" fmla="*/ 0 w 29"/>
                <a:gd name="T13" fmla="*/ 2147483647 h 25"/>
                <a:gd name="T14" fmla="*/ 2147483647 w 29"/>
                <a:gd name="T15" fmla="*/ 2147483647 h 25"/>
                <a:gd name="T16" fmla="*/ 2147483647 w 29"/>
                <a:gd name="T17" fmla="*/ 0 h 25"/>
                <a:gd name="T18" fmla="*/ 2147483647 w 29"/>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5"/>
                <a:gd name="T32" fmla="*/ 29 w 2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5">
                  <a:moveTo>
                    <a:pt x="24" y="7"/>
                  </a:moveTo>
                  <a:lnTo>
                    <a:pt x="19" y="8"/>
                  </a:lnTo>
                  <a:lnTo>
                    <a:pt x="20" y="11"/>
                  </a:lnTo>
                  <a:lnTo>
                    <a:pt x="29" y="25"/>
                  </a:lnTo>
                  <a:lnTo>
                    <a:pt x="17" y="23"/>
                  </a:lnTo>
                  <a:lnTo>
                    <a:pt x="14" y="18"/>
                  </a:lnTo>
                  <a:lnTo>
                    <a:pt x="0" y="16"/>
                  </a:lnTo>
                  <a:lnTo>
                    <a:pt x="7" y="1"/>
                  </a:lnTo>
                  <a:lnTo>
                    <a:pt x="20" y="0"/>
                  </a:lnTo>
                  <a:lnTo>
                    <a:pt x="24" y="7"/>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2" name="Freeform 13"/>
            <p:cNvSpPr>
              <a:spLocks noChangeAspect="1"/>
            </p:cNvSpPr>
            <p:nvPr/>
          </p:nvSpPr>
          <p:spPr bwMode="auto">
            <a:xfrm>
              <a:off x="4973638" y="3262313"/>
              <a:ext cx="33337" cy="114300"/>
            </a:xfrm>
            <a:custGeom>
              <a:avLst/>
              <a:gdLst>
                <a:gd name="T0" fmla="*/ 2147483647 w 18"/>
                <a:gd name="T1" fmla="*/ 2147483647 h 65"/>
                <a:gd name="T2" fmla="*/ 2147483647 w 18"/>
                <a:gd name="T3" fmla="*/ 2147483647 h 65"/>
                <a:gd name="T4" fmla="*/ 0 w 18"/>
                <a:gd name="T5" fmla="*/ 2147483647 h 65"/>
                <a:gd name="T6" fmla="*/ 2147483647 w 18"/>
                <a:gd name="T7" fmla="*/ 2147483647 h 65"/>
                <a:gd name="T8" fmla="*/ 2147483647 w 18"/>
                <a:gd name="T9" fmla="*/ 2147483647 h 65"/>
                <a:gd name="T10" fmla="*/ 2147483647 w 18"/>
                <a:gd name="T11" fmla="*/ 0 h 65"/>
                <a:gd name="T12" fmla="*/ 2147483647 w 18"/>
                <a:gd name="T13" fmla="*/ 2147483647 h 65"/>
                <a:gd name="T14" fmla="*/ 2147483647 w 18"/>
                <a:gd name="T15" fmla="*/ 2147483647 h 65"/>
                <a:gd name="T16" fmla="*/ 2147483647 w 18"/>
                <a:gd name="T17" fmla="*/ 2147483647 h 65"/>
                <a:gd name="T18" fmla="*/ 2147483647 w 18"/>
                <a:gd name="T19" fmla="*/ 2147483647 h 65"/>
                <a:gd name="T20" fmla="*/ 2147483647 w 18"/>
                <a:gd name="T21" fmla="*/ 2147483647 h 65"/>
                <a:gd name="T22" fmla="*/ 2147483647 w 18"/>
                <a:gd name="T23" fmla="*/ 2147483647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65"/>
                <a:gd name="T38" fmla="*/ 18 w 18"/>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65">
                  <a:moveTo>
                    <a:pt x="13" y="65"/>
                  </a:moveTo>
                  <a:lnTo>
                    <a:pt x="7" y="49"/>
                  </a:lnTo>
                  <a:lnTo>
                    <a:pt x="0" y="33"/>
                  </a:lnTo>
                  <a:lnTo>
                    <a:pt x="6" y="17"/>
                  </a:lnTo>
                  <a:lnTo>
                    <a:pt x="10" y="2"/>
                  </a:lnTo>
                  <a:lnTo>
                    <a:pt x="17" y="0"/>
                  </a:lnTo>
                  <a:lnTo>
                    <a:pt x="18" y="9"/>
                  </a:lnTo>
                  <a:lnTo>
                    <a:pt x="17" y="22"/>
                  </a:lnTo>
                  <a:lnTo>
                    <a:pt x="16" y="36"/>
                  </a:lnTo>
                  <a:lnTo>
                    <a:pt x="15" y="50"/>
                  </a:lnTo>
                  <a:lnTo>
                    <a:pt x="14" y="64"/>
                  </a:lnTo>
                  <a:lnTo>
                    <a:pt x="13" y="65"/>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3" name="Freeform 14"/>
            <p:cNvSpPr>
              <a:spLocks noChangeAspect="1"/>
            </p:cNvSpPr>
            <p:nvPr/>
          </p:nvSpPr>
          <p:spPr bwMode="auto">
            <a:xfrm>
              <a:off x="4999038" y="3257550"/>
              <a:ext cx="101600" cy="128588"/>
            </a:xfrm>
            <a:custGeom>
              <a:avLst/>
              <a:gdLst>
                <a:gd name="T0" fmla="*/ 2147483647 w 59"/>
                <a:gd name="T1" fmla="*/ 2147483647 h 74"/>
                <a:gd name="T2" fmla="*/ 2147483647 w 59"/>
                <a:gd name="T3" fmla="*/ 2147483647 h 74"/>
                <a:gd name="T4" fmla="*/ 2147483647 w 59"/>
                <a:gd name="T5" fmla="*/ 2147483647 h 74"/>
                <a:gd name="T6" fmla="*/ 2147483647 w 59"/>
                <a:gd name="T7" fmla="*/ 2147483647 h 74"/>
                <a:gd name="T8" fmla="*/ 2147483647 w 59"/>
                <a:gd name="T9" fmla="*/ 2147483647 h 74"/>
                <a:gd name="T10" fmla="*/ 0 w 59"/>
                <a:gd name="T11" fmla="*/ 2147483647 h 74"/>
                <a:gd name="T12" fmla="*/ 2147483647 w 59"/>
                <a:gd name="T13" fmla="*/ 2147483647 h 74"/>
                <a:gd name="T14" fmla="*/ 2147483647 w 59"/>
                <a:gd name="T15" fmla="*/ 2147483647 h 74"/>
                <a:gd name="T16" fmla="*/ 2147483647 w 59"/>
                <a:gd name="T17" fmla="*/ 2147483647 h 74"/>
                <a:gd name="T18" fmla="*/ 2147483647 w 59"/>
                <a:gd name="T19" fmla="*/ 2147483647 h 74"/>
                <a:gd name="T20" fmla="*/ 2147483647 w 59"/>
                <a:gd name="T21" fmla="*/ 2147483647 h 74"/>
                <a:gd name="T22" fmla="*/ 2147483647 w 59"/>
                <a:gd name="T23" fmla="*/ 2147483647 h 74"/>
                <a:gd name="T24" fmla="*/ 2147483647 w 59"/>
                <a:gd name="T25" fmla="*/ 2147483647 h 74"/>
                <a:gd name="T26" fmla="*/ 2147483647 w 59"/>
                <a:gd name="T27" fmla="*/ 2147483647 h 74"/>
                <a:gd name="T28" fmla="*/ 2147483647 w 59"/>
                <a:gd name="T29" fmla="*/ 0 h 74"/>
                <a:gd name="T30" fmla="*/ 2147483647 w 59"/>
                <a:gd name="T31" fmla="*/ 2147483647 h 74"/>
                <a:gd name="T32" fmla="*/ 2147483647 w 59"/>
                <a:gd name="T33" fmla="*/ 2147483647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4"/>
                <a:gd name="T53" fmla="*/ 59 w 59"/>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4">
                  <a:moveTo>
                    <a:pt x="23" y="19"/>
                  </a:moveTo>
                  <a:lnTo>
                    <a:pt x="4" y="12"/>
                  </a:lnTo>
                  <a:lnTo>
                    <a:pt x="3" y="25"/>
                  </a:lnTo>
                  <a:lnTo>
                    <a:pt x="2" y="39"/>
                  </a:lnTo>
                  <a:lnTo>
                    <a:pt x="1" y="53"/>
                  </a:lnTo>
                  <a:lnTo>
                    <a:pt x="0" y="67"/>
                  </a:lnTo>
                  <a:lnTo>
                    <a:pt x="1" y="70"/>
                  </a:lnTo>
                  <a:lnTo>
                    <a:pt x="17" y="74"/>
                  </a:lnTo>
                  <a:lnTo>
                    <a:pt x="26" y="62"/>
                  </a:lnTo>
                  <a:lnTo>
                    <a:pt x="38" y="60"/>
                  </a:lnTo>
                  <a:lnTo>
                    <a:pt x="44" y="50"/>
                  </a:lnTo>
                  <a:lnTo>
                    <a:pt x="27" y="33"/>
                  </a:lnTo>
                  <a:lnTo>
                    <a:pt x="43" y="27"/>
                  </a:lnTo>
                  <a:lnTo>
                    <a:pt x="59" y="20"/>
                  </a:lnTo>
                  <a:lnTo>
                    <a:pt x="49" y="0"/>
                  </a:lnTo>
                  <a:lnTo>
                    <a:pt x="37" y="9"/>
                  </a:lnTo>
                  <a:lnTo>
                    <a:pt x="23" y="19"/>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4" name="Freeform 15"/>
            <p:cNvSpPr>
              <a:spLocks noChangeAspect="1"/>
            </p:cNvSpPr>
            <p:nvPr/>
          </p:nvSpPr>
          <p:spPr bwMode="auto">
            <a:xfrm>
              <a:off x="5465763" y="3513138"/>
              <a:ext cx="198437" cy="255587"/>
            </a:xfrm>
            <a:custGeom>
              <a:avLst/>
              <a:gdLst>
                <a:gd name="T0" fmla="*/ 2147483647 w 114"/>
                <a:gd name="T1" fmla="*/ 2147483647 h 146"/>
                <a:gd name="T2" fmla="*/ 2147483647 w 114"/>
                <a:gd name="T3" fmla="*/ 2147483647 h 146"/>
                <a:gd name="T4" fmla="*/ 2147483647 w 114"/>
                <a:gd name="T5" fmla="*/ 2147483647 h 146"/>
                <a:gd name="T6" fmla="*/ 2147483647 w 114"/>
                <a:gd name="T7" fmla="*/ 2147483647 h 146"/>
                <a:gd name="T8" fmla="*/ 2147483647 w 114"/>
                <a:gd name="T9" fmla="*/ 2147483647 h 146"/>
                <a:gd name="T10" fmla="*/ 2147483647 w 114"/>
                <a:gd name="T11" fmla="*/ 2147483647 h 146"/>
                <a:gd name="T12" fmla="*/ 2147483647 w 114"/>
                <a:gd name="T13" fmla="*/ 2147483647 h 146"/>
                <a:gd name="T14" fmla="*/ 2147483647 w 114"/>
                <a:gd name="T15" fmla="*/ 0 h 146"/>
                <a:gd name="T16" fmla="*/ 2147483647 w 114"/>
                <a:gd name="T17" fmla="*/ 2147483647 h 146"/>
                <a:gd name="T18" fmla="*/ 2147483647 w 114"/>
                <a:gd name="T19" fmla="*/ 2147483647 h 146"/>
                <a:gd name="T20" fmla="*/ 2147483647 w 114"/>
                <a:gd name="T21" fmla="*/ 2147483647 h 146"/>
                <a:gd name="T22" fmla="*/ 2147483647 w 114"/>
                <a:gd name="T23" fmla="*/ 2147483647 h 146"/>
                <a:gd name="T24" fmla="*/ 2147483647 w 114"/>
                <a:gd name="T25" fmla="*/ 2147483647 h 146"/>
                <a:gd name="T26" fmla="*/ 2147483647 w 114"/>
                <a:gd name="T27" fmla="*/ 2147483647 h 146"/>
                <a:gd name="T28" fmla="*/ 2147483647 w 114"/>
                <a:gd name="T29" fmla="*/ 2147483647 h 146"/>
                <a:gd name="T30" fmla="*/ 2147483647 w 114"/>
                <a:gd name="T31" fmla="*/ 2147483647 h 146"/>
                <a:gd name="T32" fmla="*/ 2147483647 w 114"/>
                <a:gd name="T33" fmla="*/ 2147483647 h 146"/>
                <a:gd name="T34" fmla="*/ 2147483647 w 114"/>
                <a:gd name="T35" fmla="*/ 2147483647 h 146"/>
                <a:gd name="T36" fmla="*/ 0 w 114"/>
                <a:gd name="T37" fmla="*/ 2147483647 h 146"/>
                <a:gd name="T38" fmla="*/ 2147483647 w 114"/>
                <a:gd name="T39" fmla="*/ 2147483647 h 146"/>
                <a:gd name="T40" fmla="*/ 2147483647 w 114"/>
                <a:gd name="T41" fmla="*/ 2147483647 h 146"/>
                <a:gd name="T42" fmla="*/ 2147483647 w 114"/>
                <a:gd name="T43" fmla="*/ 2147483647 h 146"/>
                <a:gd name="T44" fmla="*/ 2147483647 w 114"/>
                <a:gd name="T45" fmla="*/ 2147483647 h 146"/>
                <a:gd name="T46" fmla="*/ 2147483647 w 114"/>
                <a:gd name="T47" fmla="*/ 2147483647 h 146"/>
                <a:gd name="T48" fmla="*/ 2147483647 w 114"/>
                <a:gd name="T49" fmla="*/ 2147483647 h 146"/>
                <a:gd name="T50" fmla="*/ 2147483647 w 114"/>
                <a:gd name="T51" fmla="*/ 2147483647 h 146"/>
                <a:gd name="T52" fmla="*/ 2147483647 w 114"/>
                <a:gd name="T53" fmla="*/ 2147483647 h 146"/>
                <a:gd name="T54" fmla="*/ 2147483647 w 114"/>
                <a:gd name="T55" fmla="*/ 2147483647 h 146"/>
                <a:gd name="T56" fmla="*/ 2147483647 w 114"/>
                <a:gd name="T57" fmla="*/ 2147483647 h 146"/>
                <a:gd name="T58" fmla="*/ 2147483647 w 114"/>
                <a:gd name="T59" fmla="*/ 2147483647 h 146"/>
                <a:gd name="T60" fmla="*/ 2147483647 w 114"/>
                <a:gd name="T61" fmla="*/ 2147483647 h 146"/>
                <a:gd name="T62" fmla="*/ 2147483647 w 114"/>
                <a:gd name="T63" fmla="*/ 2147483647 h 146"/>
                <a:gd name="T64" fmla="*/ 2147483647 w 114"/>
                <a:gd name="T65" fmla="*/ 21474836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46"/>
                <a:gd name="T101" fmla="*/ 114 w 114"/>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46">
                  <a:moveTo>
                    <a:pt x="114" y="45"/>
                  </a:moveTo>
                  <a:lnTo>
                    <a:pt x="104" y="35"/>
                  </a:lnTo>
                  <a:lnTo>
                    <a:pt x="92" y="24"/>
                  </a:lnTo>
                  <a:lnTo>
                    <a:pt x="79" y="19"/>
                  </a:lnTo>
                  <a:lnTo>
                    <a:pt x="66" y="13"/>
                  </a:lnTo>
                  <a:lnTo>
                    <a:pt x="59" y="1"/>
                  </a:lnTo>
                  <a:lnTo>
                    <a:pt x="54" y="5"/>
                  </a:lnTo>
                  <a:lnTo>
                    <a:pt x="52" y="0"/>
                  </a:lnTo>
                  <a:lnTo>
                    <a:pt x="54" y="16"/>
                  </a:lnTo>
                  <a:lnTo>
                    <a:pt x="47" y="20"/>
                  </a:lnTo>
                  <a:lnTo>
                    <a:pt x="45" y="40"/>
                  </a:lnTo>
                  <a:lnTo>
                    <a:pt x="52" y="53"/>
                  </a:lnTo>
                  <a:lnTo>
                    <a:pt x="49" y="70"/>
                  </a:lnTo>
                  <a:lnTo>
                    <a:pt x="46" y="87"/>
                  </a:lnTo>
                  <a:lnTo>
                    <a:pt x="34" y="91"/>
                  </a:lnTo>
                  <a:lnTo>
                    <a:pt x="23" y="97"/>
                  </a:lnTo>
                  <a:lnTo>
                    <a:pt x="13" y="101"/>
                  </a:lnTo>
                  <a:lnTo>
                    <a:pt x="2" y="105"/>
                  </a:lnTo>
                  <a:lnTo>
                    <a:pt x="0" y="113"/>
                  </a:lnTo>
                  <a:lnTo>
                    <a:pt x="11" y="129"/>
                  </a:lnTo>
                  <a:lnTo>
                    <a:pt x="21" y="146"/>
                  </a:lnTo>
                  <a:lnTo>
                    <a:pt x="33" y="143"/>
                  </a:lnTo>
                  <a:lnTo>
                    <a:pt x="46" y="141"/>
                  </a:lnTo>
                  <a:lnTo>
                    <a:pt x="53" y="133"/>
                  </a:lnTo>
                  <a:lnTo>
                    <a:pt x="59" y="125"/>
                  </a:lnTo>
                  <a:lnTo>
                    <a:pt x="72" y="120"/>
                  </a:lnTo>
                  <a:lnTo>
                    <a:pt x="78" y="107"/>
                  </a:lnTo>
                  <a:lnTo>
                    <a:pt x="90" y="102"/>
                  </a:lnTo>
                  <a:lnTo>
                    <a:pt x="89" y="83"/>
                  </a:lnTo>
                  <a:lnTo>
                    <a:pt x="94" y="80"/>
                  </a:lnTo>
                  <a:lnTo>
                    <a:pt x="98" y="79"/>
                  </a:lnTo>
                  <a:lnTo>
                    <a:pt x="107" y="61"/>
                  </a:lnTo>
                  <a:lnTo>
                    <a:pt x="114" y="45"/>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5" name="Freeform 16"/>
            <p:cNvSpPr>
              <a:spLocks noChangeAspect="1"/>
            </p:cNvSpPr>
            <p:nvPr/>
          </p:nvSpPr>
          <p:spPr bwMode="auto">
            <a:xfrm>
              <a:off x="4995863" y="3292475"/>
              <a:ext cx="560387" cy="509588"/>
            </a:xfrm>
            <a:custGeom>
              <a:avLst/>
              <a:gdLst>
                <a:gd name="T0" fmla="*/ 2147483647 w 323"/>
                <a:gd name="T1" fmla="*/ 2147483647 h 290"/>
                <a:gd name="T2" fmla="*/ 2147483647 w 323"/>
                <a:gd name="T3" fmla="*/ 2147483647 h 290"/>
                <a:gd name="T4" fmla="*/ 2147483647 w 323"/>
                <a:gd name="T5" fmla="*/ 2147483647 h 290"/>
                <a:gd name="T6" fmla="*/ 2147483647 w 323"/>
                <a:gd name="T7" fmla="*/ 2147483647 h 290"/>
                <a:gd name="T8" fmla="*/ 0 w 323"/>
                <a:gd name="T9" fmla="*/ 2147483647 h 290"/>
                <a:gd name="T10" fmla="*/ 2147483647 w 323"/>
                <a:gd name="T11" fmla="*/ 2147483647 h 290"/>
                <a:gd name="T12" fmla="*/ 2147483647 w 323"/>
                <a:gd name="T13" fmla="*/ 2147483647 h 290"/>
                <a:gd name="T14" fmla="*/ 2147483647 w 323"/>
                <a:gd name="T15" fmla="*/ 2147483647 h 290"/>
                <a:gd name="T16" fmla="*/ 2147483647 w 323"/>
                <a:gd name="T17" fmla="*/ 0 h 290"/>
                <a:gd name="T18" fmla="*/ 2147483647 w 323"/>
                <a:gd name="T19" fmla="*/ 2147483647 h 290"/>
                <a:gd name="T20" fmla="*/ 2147483647 w 323"/>
                <a:gd name="T21" fmla="*/ 2147483647 h 290"/>
                <a:gd name="T22" fmla="*/ 2147483647 w 323"/>
                <a:gd name="T23" fmla="*/ 2147483647 h 290"/>
                <a:gd name="T24" fmla="*/ 2147483647 w 323"/>
                <a:gd name="T25" fmla="*/ 2147483647 h 290"/>
                <a:gd name="T26" fmla="*/ 2147483647 w 323"/>
                <a:gd name="T27" fmla="*/ 2147483647 h 290"/>
                <a:gd name="T28" fmla="*/ 2147483647 w 323"/>
                <a:gd name="T29" fmla="*/ 2147483647 h 290"/>
                <a:gd name="T30" fmla="*/ 2147483647 w 323"/>
                <a:gd name="T31" fmla="*/ 2147483647 h 290"/>
                <a:gd name="T32" fmla="*/ 2147483647 w 323"/>
                <a:gd name="T33" fmla="*/ 2147483647 h 290"/>
                <a:gd name="T34" fmla="*/ 2147483647 w 323"/>
                <a:gd name="T35" fmla="*/ 2147483647 h 290"/>
                <a:gd name="T36" fmla="*/ 2147483647 w 323"/>
                <a:gd name="T37" fmla="*/ 2147483647 h 290"/>
                <a:gd name="T38" fmla="*/ 2147483647 w 323"/>
                <a:gd name="T39" fmla="*/ 2147483647 h 290"/>
                <a:gd name="T40" fmla="*/ 2147483647 w 323"/>
                <a:gd name="T41" fmla="*/ 2147483647 h 290"/>
                <a:gd name="T42" fmla="*/ 2147483647 w 323"/>
                <a:gd name="T43" fmla="*/ 2147483647 h 290"/>
                <a:gd name="T44" fmla="*/ 2147483647 w 323"/>
                <a:gd name="T45" fmla="*/ 2147483647 h 290"/>
                <a:gd name="T46" fmla="*/ 2147483647 w 323"/>
                <a:gd name="T47" fmla="*/ 2147483647 h 290"/>
                <a:gd name="T48" fmla="*/ 2147483647 w 323"/>
                <a:gd name="T49" fmla="*/ 2147483647 h 290"/>
                <a:gd name="T50" fmla="*/ 2147483647 w 323"/>
                <a:gd name="T51" fmla="*/ 2147483647 h 290"/>
                <a:gd name="T52" fmla="*/ 2147483647 w 323"/>
                <a:gd name="T53" fmla="*/ 2147483647 h 290"/>
                <a:gd name="T54" fmla="*/ 2147483647 w 323"/>
                <a:gd name="T55" fmla="*/ 2147483647 h 290"/>
                <a:gd name="T56" fmla="*/ 2147483647 w 323"/>
                <a:gd name="T57" fmla="*/ 2147483647 h 290"/>
                <a:gd name="T58" fmla="*/ 2147483647 w 323"/>
                <a:gd name="T59" fmla="*/ 2147483647 h 290"/>
                <a:gd name="T60" fmla="*/ 2147483647 w 323"/>
                <a:gd name="T61" fmla="*/ 2147483647 h 290"/>
                <a:gd name="T62" fmla="*/ 2147483647 w 323"/>
                <a:gd name="T63" fmla="*/ 2147483647 h 290"/>
                <a:gd name="T64" fmla="*/ 2147483647 w 323"/>
                <a:gd name="T65" fmla="*/ 2147483647 h 290"/>
                <a:gd name="T66" fmla="*/ 2147483647 w 323"/>
                <a:gd name="T67" fmla="*/ 2147483647 h 290"/>
                <a:gd name="T68" fmla="*/ 2147483647 w 323"/>
                <a:gd name="T69" fmla="*/ 2147483647 h 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3"/>
                <a:gd name="T106" fmla="*/ 0 h 290"/>
                <a:gd name="T107" fmla="*/ 323 w 323"/>
                <a:gd name="T108" fmla="*/ 290 h 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3" h="290">
                  <a:moveTo>
                    <a:pt x="79" y="198"/>
                  </a:moveTo>
                  <a:lnTo>
                    <a:pt x="73" y="175"/>
                  </a:lnTo>
                  <a:lnTo>
                    <a:pt x="67" y="162"/>
                  </a:lnTo>
                  <a:lnTo>
                    <a:pt x="62" y="148"/>
                  </a:lnTo>
                  <a:lnTo>
                    <a:pt x="52" y="139"/>
                  </a:lnTo>
                  <a:lnTo>
                    <a:pt x="42" y="131"/>
                  </a:lnTo>
                  <a:lnTo>
                    <a:pt x="34" y="112"/>
                  </a:lnTo>
                  <a:lnTo>
                    <a:pt x="19" y="92"/>
                  </a:lnTo>
                  <a:lnTo>
                    <a:pt x="4" y="73"/>
                  </a:lnTo>
                  <a:lnTo>
                    <a:pt x="0" y="71"/>
                  </a:lnTo>
                  <a:lnTo>
                    <a:pt x="3" y="50"/>
                  </a:lnTo>
                  <a:lnTo>
                    <a:pt x="19" y="54"/>
                  </a:lnTo>
                  <a:lnTo>
                    <a:pt x="28" y="42"/>
                  </a:lnTo>
                  <a:lnTo>
                    <a:pt x="40" y="40"/>
                  </a:lnTo>
                  <a:lnTo>
                    <a:pt x="46" y="30"/>
                  </a:lnTo>
                  <a:lnTo>
                    <a:pt x="29" y="13"/>
                  </a:lnTo>
                  <a:lnTo>
                    <a:pt x="45" y="7"/>
                  </a:lnTo>
                  <a:lnTo>
                    <a:pt x="61" y="0"/>
                  </a:lnTo>
                  <a:lnTo>
                    <a:pt x="75" y="7"/>
                  </a:lnTo>
                  <a:lnTo>
                    <a:pt x="90" y="13"/>
                  </a:lnTo>
                  <a:lnTo>
                    <a:pt x="104" y="20"/>
                  </a:lnTo>
                  <a:lnTo>
                    <a:pt x="119" y="27"/>
                  </a:lnTo>
                  <a:lnTo>
                    <a:pt x="132" y="40"/>
                  </a:lnTo>
                  <a:lnTo>
                    <a:pt x="148" y="54"/>
                  </a:lnTo>
                  <a:lnTo>
                    <a:pt x="174" y="55"/>
                  </a:lnTo>
                  <a:lnTo>
                    <a:pt x="188" y="57"/>
                  </a:lnTo>
                  <a:lnTo>
                    <a:pt x="191" y="62"/>
                  </a:lnTo>
                  <a:lnTo>
                    <a:pt x="203" y="64"/>
                  </a:lnTo>
                  <a:lnTo>
                    <a:pt x="212" y="78"/>
                  </a:lnTo>
                  <a:lnTo>
                    <a:pt x="218" y="84"/>
                  </a:lnTo>
                  <a:lnTo>
                    <a:pt x="232" y="97"/>
                  </a:lnTo>
                  <a:lnTo>
                    <a:pt x="233" y="107"/>
                  </a:lnTo>
                  <a:lnTo>
                    <a:pt x="240" y="119"/>
                  </a:lnTo>
                  <a:lnTo>
                    <a:pt x="247" y="131"/>
                  </a:lnTo>
                  <a:lnTo>
                    <a:pt x="252" y="134"/>
                  </a:lnTo>
                  <a:lnTo>
                    <a:pt x="253" y="133"/>
                  </a:lnTo>
                  <a:lnTo>
                    <a:pt x="255" y="134"/>
                  </a:lnTo>
                  <a:lnTo>
                    <a:pt x="256" y="138"/>
                  </a:lnTo>
                  <a:lnTo>
                    <a:pt x="257" y="139"/>
                  </a:lnTo>
                  <a:lnTo>
                    <a:pt x="257" y="142"/>
                  </a:lnTo>
                  <a:lnTo>
                    <a:pt x="262" y="146"/>
                  </a:lnTo>
                  <a:lnTo>
                    <a:pt x="267" y="162"/>
                  </a:lnTo>
                  <a:lnTo>
                    <a:pt x="290" y="166"/>
                  </a:lnTo>
                  <a:lnTo>
                    <a:pt x="313" y="170"/>
                  </a:lnTo>
                  <a:lnTo>
                    <a:pt x="316" y="166"/>
                  </a:lnTo>
                  <a:lnTo>
                    <a:pt x="323" y="179"/>
                  </a:lnTo>
                  <a:lnTo>
                    <a:pt x="320" y="196"/>
                  </a:lnTo>
                  <a:lnTo>
                    <a:pt x="317" y="213"/>
                  </a:lnTo>
                  <a:lnTo>
                    <a:pt x="305" y="217"/>
                  </a:lnTo>
                  <a:lnTo>
                    <a:pt x="294" y="223"/>
                  </a:lnTo>
                  <a:lnTo>
                    <a:pt x="284" y="227"/>
                  </a:lnTo>
                  <a:lnTo>
                    <a:pt x="273" y="231"/>
                  </a:lnTo>
                  <a:lnTo>
                    <a:pt x="260" y="234"/>
                  </a:lnTo>
                  <a:lnTo>
                    <a:pt x="248" y="238"/>
                  </a:lnTo>
                  <a:lnTo>
                    <a:pt x="237" y="241"/>
                  </a:lnTo>
                  <a:lnTo>
                    <a:pt x="225" y="244"/>
                  </a:lnTo>
                  <a:lnTo>
                    <a:pt x="216" y="255"/>
                  </a:lnTo>
                  <a:lnTo>
                    <a:pt x="208" y="267"/>
                  </a:lnTo>
                  <a:lnTo>
                    <a:pt x="199" y="278"/>
                  </a:lnTo>
                  <a:lnTo>
                    <a:pt x="191" y="290"/>
                  </a:lnTo>
                  <a:lnTo>
                    <a:pt x="189" y="272"/>
                  </a:lnTo>
                  <a:lnTo>
                    <a:pt x="174" y="266"/>
                  </a:lnTo>
                  <a:lnTo>
                    <a:pt x="161" y="259"/>
                  </a:lnTo>
                  <a:lnTo>
                    <a:pt x="143" y="257"/>
                  </a:lnTo>
                  <a:lnTo>
                    <a:pt x="141" y="272"/>
                  </a:lnTo>
                  <a:lnTo>
                    <a:pt x="136" y="276"/>
                  </a:lnTo>
                  <a:lnTo>
                    <a:pt x="128" y="264"/>
                  </a:lnTo>
                  <a:lnTo>
                    <a:pt x="121" y="252"/>
                  </a:lnTo>
                  <a:lnTo>
                    <a:pt x="108" y="232"/>
                  </a:lnTo>
                  <a:lnTo>
                    <a:pt x="96" y="212"/>
                  </a:lnTo>
                  <a:lnTo>
                    <a:pt x="79" y="198"/>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6" name="Freeform 17"/>
            <p:cNvSpPr>
              <a:spLocks noChangeAspect="1"/>
            </p:cNvSpPr>
            <p:nvPr/>
          </p:nvSpPr>
          <p:spPr bwMode="auto">
            <a:xfrm>
              <a:off x="5441950" y="3486150"/>
              <a:ext cx="127000" cy="104775"/>
            </a:xfrm>
            <a:custGeom>
              <a:avLst/>
              <a:gdLst>
                <a:gd name="T0" fmla="*/ 0 w 73"/>
                <a:gd name="T1" fmla="*/ 2147483647 h 59"/>
                <a:gd name="T2" fmla="*/ 2147483647 w 73"/>
                <a:gd name="T3" fmla="*/ 2147483647 h 59"/>
                <a:gd name="T4" fmla="*/ 2147483647 w 73"/>
                <a:gd name="T5" fmla="*/ 2147483647 h 59"/>
                <a:gd name="T6" fmla="*/ 2147483647 w 73"/>
                <a:gd name="T7" fmla="*/ 2147483647 h 59"/>
                <a:gd name="T8" fmla="*/ 2147483647 w 73"/>
                <a:gd name="T9" fmla="*/ 2147483647 h 59"/>
                <a:gd name="T10" fmla="*/ 2147483647 w 73"/>
                <a:gd name="T11" fmla="*/ 2147483647 h 59"/>
                <a:gd name="T12" fmla="*/ 2147483647 w 73"/>
                <a:gd name="T13" fmla="*/ 2147483647 h 59"/>
                <a:gd name="T14" fmla="*/ 2147483647 w 73"/>
                <a:gd name="T15" fmla="*/ 2147483647 h 59"/>
                <a:gd name="T16" fmla="*/ 2147483647 w 73"/>
                <a:gd name="T17" fmla="*/ 2147483647 h 59"/>
                <a:gd name="T18" fmla="*/ 2147483647 w 73"/>
                <a:gd name="T19" fmla="*/ 2147483647 h 59"/>
                <a:gd name="T20" fmla="*/ 2147483647 w 73"/>
                <a:gd name="T21" fmla="*/ 2147483647 h 59"/>
                <a:gd name="T22" fmla="*/ 2147483647 w 73"/>
                <a:gd name="T23" fmla="*/ 2147483647 h 59"/>
                <a:gd name="T24" fmla="*/ 2147483647 w 73"/>
                <a:gd name="T25" fmla="*/ 0 h 59"/>
                <a:gd name="T26" fmla="*/ 2147483647 w 73"/>
                <a:gd name="T27" fmla="*/ 2147483647 h 59"/>
                <a:gd name="T28" fmla="*/ 2147483647 w 73"/>
                <a:gd name="T29" fmla="*/ 2147483647 h 59"/>
                <a:gd name="T30" fmla="*/ 2147483647 w 73"/>
                <a:gd name="T31" fmla="*/ 2147483647 h 59"/>
                <a:gd name="T32" fmla="*/ 2147483647 w 73"/>
                <a:gd name="T33" fmla="*/ 2147483647 h 59"/>
                <a:gd name="T34" fmla="*/ 0 w 73"/>
                <a:gd name="T35" fmla="*/ 2147483647 h 59"/>
                <a:gd name="T36" fmla="*/ 0 w 73"/>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59"/>
                <a:gd name="T59" fmla="*/ 73 w 73"/>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59">
                  <a:moveTo>
                    <a:pt x="0" y="31"/>
                  </a:moveTo>
                  <a:lnTo>
                    <a:pt x="5" y="35"/>
                  </a:lnTo>
                  <a:lnTo>
                    <a:pt x="10" y="51"/>
                  </a:lnTo>
                  <a:lnTo>
                    <a:pt x="33" y="55"/>
                  </a:lnTo>
                  <a:lnTo>
                    <a:pt x="56" y="59"/>
                  </a:lnTo>
                  <a:lnTo>
                    <a:pt x="59" y="55"/>
                  </a:lnTo>
                  <a:lnTo>
                    <a:pt x="61" y="35"/>
                  </a:lnTo>
                  <a:lnTo>
                    <a:pt x="68" y="31"/>
                  </a:lnTo>
                  <a:lnTo>
                    <a:pt x="66" y="15"/>
                  </a:lnTo>
                  <a:lnTo>
                    <a:pt x="68" y="20"/>
                  </a:lnTo>
                  <a:lnTo>
                    <a:pt x="73" y="16"/>
                  </a:lnTo>
                  <a:lnTo>
                    <a:pt x="70" y="3"/>
                  </a:lnTo>
                  <a:lnTo>
                    <a:pt x="65" y="0"/>
                  </a:lnTo>
                  <a:lnTo>
                    <a:pt x="51" y="15"/>
                  </a:lnTo>
                  <a:lnTo>
                    <a:pt x="37" y="31"/>
                  </a:lnTo>
                  <a:lnTo>
                    <a:pt x="14" y="33"/>
                  </a:lnTo>
                  <a:lnTo>
                    <a:pt x="4" y="30"/>
                  </a:lnTo>
                  <a:lnTo>
                    <a:pt x="0" y="28"/>
                  </a:lnTo>
                  <a:lnTo>
                    <a:pt x="0" y="31"/>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7" name="Freeform 19"/>
            <p:cNvSpPr>
              <a:spLocks noChangeAspect="1"/>
            </p:cNvSpPr>
            <p:nvPr/>
          </p:nvSpPr>
          <p:spPr bwMode="auto">
            <a:xfrm>
              <a:off x="5049838" y="2935288"/>
              <a:ext cx="203200" cy="76200"/>
            </a:xfrm>
            <a:custGeom>
              <a:avLst/>
              <a:gdLst>
                <a:gd name="T0" fmla="*/ 2147483647 w 117"/>
                <a:gd name="T1" fmla="*/ 2147483647 h 44"/>
                <a:gd name="T2" fmla="*/ 0 w 117"/>
                <a:gd name="T3" fmla="*/ 2147483647 h 44"/>
                <a:gd name="T4" fmla="*/ 2147483647 w 117"/>
                <a:gd name="T5" fmla="*/ 0 h 44"/>
                <a:gd name="T6" fmla="*/ 2147483647 w 117"/>
                <a:gd name="T7" fmla="*/ 2147483647 h 44"/>
                <a:gd name="T8" fmla="*/ 2147483647 w 117"/>
                <a:gd name="T9" fmla="*/ 2147483647 h 44"/>
                <a:gd name="T10" fmla="*/ 2147483647 w 117"/>
                <a:gd name="T11" fmla="*/ 2147483647 h 44"/>
                <a:gd name="T12" fmla="*/ 2147483647 w 117"/>
                <a:gd name="T13" fmla="*/ 2147483647 h 44"/>
                <a:gd name="T14" fmla="*/ 2147483647 w 117"/>
                <a:gd name="T15" fmla="*/ 2147483647 h 44"/>
                <a:gd name="T16" fmla="*/ 2147483647 w 117"/>
                <a:gd name="T17" fmla="*/ 2147483647 h 44"/>
                <a:gd name="T18" fmla="*/ 2147483647 w 117"/>
                <a:gd name="T19" fmla="*/ 2147483647 h 44"/>
                <a:gd name="T20" fmla="*/ 2147483647 w 117"/>
                <a:gd name="T21" fmla="*/ 2147483647 h 44"/>
                <a:gd name="T22" fmla="*/ 2147483647 w 117"/>
                <a:gd name="T23" fmla="*/ 2147483647 h 44"/>
                <a:gd name="T24" fmla="*/ 2147483647 w 117"/>
                <a:gd name="T25" fmla="*/ 2147483647 h 44"/>
                <a:gd name="T26" fmla="*/ 2147483647 w 117"/>
                <a:gd name="T27" fmla="*/ 2147483647 h 44"/>
                <a:gd name="T28" fmla="*/ 2147483647 w 117"/>
                <a:gd name="T29" fmla="*/ 2147483647 h 44"/>
                <a:gd name="T30" fmla="*/ 2147483647 w 117"/>
                <a:gd name="T31" fmla="*/ 2147483647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44"/>
                <a:gd name="T50" fmla="*/ 117 w 117"/>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44">
                  <a:moveTo>
                    <a:pt x="23" y="15"/>
                  </a:moveTo>
                  <a:lnTo>
                    <a:pt x="0" y="1"/>
                  </a:lnTo>
                  <a:lnTo>
                    <a:pt x="1" y="0"/>
                  </a:lnTo>
                  <a:lnTo>
                    <a:pt x="17" y="1"/>
                  </a:lnTo>
                  <a:lnTo>
                    <a:pt x="32" y="2"/>
                  </a:lnTo>
                  <a:lnTo>
                    <a:pt x="54" y="10"/>
                  </a:lnTo>
                  <a:lnTo>
                    <a:pt x="74" y="18"/>
                  </a:lnTo>
                  <a:lnTo>
                    <a:pt x="95" y="26"/>
                  </a:lnTo>
                  <a:lnTo>
                    <a:pt x="117" y="35"/>
                  </a:lnTo>
                  <a:lnTo>
                    <a:pt x="111" y="44"/>
                  </a:lnTo>
                  <a:lnTo>
                    <a:pt x="99" y="41"/>
                  </a:lnTo>
                  <a:lnTo>
                    <a:pt x="77" y="41"/>
                  </a:lnTo>
                  <a:lnTo>
                    <a:pt x="57" y="41"/>
                  </a:lnTo>
                  <a:lnTo>
                    <a:pt x="39" y="43"/>
                  </a:lnTo>
                  <a:lnTo>
                    <a:pt x="37" y="30"/>
                  </a:lnTo>
                  <a:lnTo>
                    <a:pt x="23" y="15"/>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8" name="Freeform 20"/>
            <p:cNvSpPr>
              <a:spLocks noChangeAspect="1"/>
            </p:cNvSpPr>
            <p:nvPr/>
          </p:nvSpPr>
          <p:spPr bwMode="auto">
            <a:xfrm>
              <a:off x="4921250" y="3186113"/>
              <a:ext cx="49213" cy="31750"/>
            </a:xfrm>
            <a:custGeom>
              <a:avLst/>
              <a:gdLst>
                <a:gd name="T0" fmla="*/ 2147483647 w 29"/>
                <a:gd name="T1" fmla="*/ 0 h 18"/>
                <a:gd name="T2" fmla="*/ 2147483647 w 29"/>
                <a:gd name="T3" fmla="*/ 2147483647 h 18"/>
                <a:gd name="T4" fmla="*/ 0 w 29"/>
                <a:gd name="T5" fmla="*/ 2147483647 h 18"/>
                <a:gd name="T6" fmla="*/ 2147483647 w 29"/>
                <a:gd name="T7" fmla="*/ 2147483647 h 18"/>
                <a:gd name="T8" fmla="*/ 2147483647 w 29"/>
                <a:gd name="T9" fmla="*/ 2147483647 h 18"/>
                <a:gd name="T10" fmla="*/ 2147483647 w 29"/>
                <a:gd name="T11" fmla="*/ 2147483647 h 18"/>
                <a:gd name="T12" fmla="*/ 2147483647 w 29"/>
                <a:gd name="T13" fmla="*/ 0 h 18"/>
                <a:gd name="T14" fmla="*/ 0 60000 65536"/>
                <a:gd name="T15" fmla="*/ 0 60000 65536"/>
                <a:gd name="T16" fmla="*/ 0 60000 65536"/>
                <a:gd name="T17" fmla="*/ 0 60000 65536"/>
                <a:gd name="T18" fmla="*/ 0 60000 65536"/>
                <a:gd name="T19" fmla="*/ 0 60000 65536"/>
                <a:gd name="T20" fmla="*/ 0 60000 65536"/>
                <a:gd name="T21" fmla="*/ 0 w 29"/>
                <a:gd name="T22" fmla="*/ 0 h 18"/>
                <a:gd name="T23" fmla="*/ 29 w 2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8">
                  <a:moveTo>
                    <a:pt x="29" y="0"/>
                  </a:moveTo>
                  <a:lnTo>
                    <a:pt x="11" y="5"/>
                  </a:lnTo>
                  <a:lnTo>
                    <a:pt x="0" y="11"/>
                  </a:lnTo>
                  <a:lnTo>
                    <a:pt x="4" y="18"/>
                  </a:lnTo>
                  <a:lnTo>
                    <a:pt x="21" y="13"/>
                  </a:lnTo>
                  <a:lnTo>
                    <a:pt x="20" y="9"/>
                  </a:lnTo>
                  <a:lnTo>
                    <a:pt x="29" y="0"/>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59" name="Freeform 21"/>
            <p:cNvSpPr>
              <a:spLocks noChangeAspect="1"/>
            </p:cNvSpPr>
            <p:nvPr/>
          </p:nvSpPr>
          <p:spPr bwMode="auto">
            <a:xfrm>
              <a:off x="4992688" y="3217863"/>
              <a:ext cx="33337" cy="47625"/>
            </a:xfrm>
            <a:custGeom>
              <a:avLst/>
              <a:gdLst>
                <a:gd name="T0" fmla="*/ 2147483647 w 19"/>
                <a:gd name="T1" fmla="*/ 2147483647 h 27"/>
                <a:gd name="T2" fmla="*/ 2147483647 w 19"/>
                <a:gd name="T3" fmla="*/ 2147483647 h 27"/>
                <a:gd name="T4" fmla="*/ 0 w 19"/>
                <a:gd name="T5" fmla="*/ 2147483647 h 27"/>
                <a:gd name="T6" fmla="*/ 2147483647 w 19"/>
                <a:gd name="T7" fmla="*/ 2147483647 h 27"/>
                <a:gd name="T8" fmla="*/ 2147483647 w 19"/>
                <a:gd name="T9" fmla="*/ 0 h 27"/>
                <a:gd name="T10" fmla="*/ 2147483647 w 19"/>
                <a:gd name="T11" fmla="*/ 2147483647 h 27"/>
                <a:gd name="T12" fmla="*/ 2147483647 w 19"/>
                <a:gd name="T13" fmla="*/ 2147483647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17" y="14"/>
                  </a:moveTo>
                  <a:lnTo>
                    <a:pt x="7" y="25"/>
                  </a:lnTo>
                  <a:lnTo>
                    <a:pt x="0" y="27"/>
                  </a:lnTo>
                  <a:lnTo>
                    <a:pt x="5" y="13"/>
                  </a:lnTo>
                  <a:lnTo>
                    <a:pt x="9" y="0"/>
                  </a:lnTo>
                  <a:lnTo>
                    <a:pt x="19" y="5"/>
                  </a:lnTo>
                  <a:lnTo>
                    <a:pt x="17" y="14"/>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60" name="Freeform 22"/>
            <p:cNvSpPr>
              <a:spLocks noChangeAspect="1"/>
            </p:cNvSpPr>
            <p:nvPr/>
          </p:nvSpPr>
          <p:spPr bwMode="auto">
            <a:xfrm>
              <a:off x="5002213" y="3141663"/>
              <a:ext cx="157162" cy="149225"/>
            </a:xfrm>
            <a:custGeom>
              <a:avLst/>
              <a:gdLst>
                <a:gd name="T0" fmla="*/ 2147483647 w 90"/>
                <a:gd name="T1" fmla="*/ 2147483647 h 85"/>
                <a:gd name="T2" fmla="*/ 2147483647 w 90"/>
                <a:gd name="T3" fmla="*/ 2147483647 h 85"/>
                <a:gd name="T4" fmla="*/ 2147483647 w 90"/>
                <a:gd name="T5" fmla="*/ 2147483647 h 85"/>
                <a:gd name="T6" fmla="*/ 2147483647 w 90"/>
                <a:gd name="T7" fmla="*/ 2147483647 h 85"/>
                <a:gd name="T8" fmla="*/ 2147483647 w 90"/>
                <a:gd name="T9" fmla="*/ 2147483647 h 85"/>
                <a:gd name="T10" fmla="*/ 2147483647 w 90"/>
                <a:gd name="T11" fmla="*/ 2147483647 h 85"/>
                <a:gd name="T12" fmla="*/ 0 w 90"/>
                <a:gd name="T13" fmla="*/ 2147483647 h 85"/>
                <a:gd name="T14" fmla="*/ 2147483647 w 90"/>
                <a:gd name="T15" fmla="*/ 2147483647 h 85"/>
                <a:gd name="T16" fmla="*/ 2147483647 w 90"/>
                <a:gd name="T17" fmla="*/ 2147483647 h 85"/>
                <a:gd name="T18" fmla="*/ 2147483647 w 90"/>
                <a:gd name="T19" fmla="*/ 2147483647 h 85"/>
                <a:gd name="T20" fmla="*/ 2147483647 w 90"/>
                <a:gd name="T21" fmla="*/ 2147483647 h 85"/>
                <a:gd name="T22" fmla="*/ 2147483647 w 90"/>
                <a:gd name="T23" fmla="*/ 2147483647 h 85"/>
                <a:gd name="T24" fmla="*/ 2147483647 w 90"/>
                <a:gd name="T25" fmla="*/ 2147483647 h 85"/>
                <a:gd name="T26" fmla="*/ 2147483647 w 90"/>
                <a:gd name="T27" fmla="*/ 2147483647 h 85"/>
                <a:gd name="T28" fmla="*/ 2147483647 w 90"/>
                <a:gd name="T29" fmla="*/ 2147483647 h 85"/>
                <a:gd name="T30" fmla="*/ 2147483647 w 90"/>
                <a:gd name="T31" fmla="*/ 2147483647 h 85"/>
                <a:gd name="T32" fmla="*/ 2147483647 w 90"/>
                <a:gd name="T33" fmla="*/ 2147483647 h 85"/>
                <a:gd name="T34" fmla="*/ 2147483647 w 90"/>
                <a:gd name="T35" fmla="*/ 2147483647 h 85"/>
                <a:gd name="T36" fmla="*/ 2147483647 w 90"/>
                <a:gd name="T37" fmla="*/ 2147483647 h 85"/>
                <a:gd name="T38" fmla="*/ 2147483647 w 90"/>
                <a:gd name="T39" fmla="*/ 2147483647 h 85"/>
                <a:gd name="T40" fmla="*/ 2147483647 w 90"/>
                <a:gd name="T41" fmla="*/ 0 h 85"/>
                <a:gd name="T42" fmla="*/ 2147483647 w 90"/>
                <a:gd name="T43" fmla="*/ 2147483647 h 85"/>
                <a:gd name="T44" fmla="*/ 2147483647 w 90"/>
                <a:gd name="T45" fmla="*/ 2147483647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85"/>
                <a:gd name="T71" fmla="*/ 90 w 90"/>
                <a:gd name="T72" fmla="*/ 85 h 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85">
                  <a:moveTo>
                    <a:pt x="57" y="7"/>
                  </a:moveTo>
                  <a:lnTo>
                    <a:pt x="36" y="6"/>
                  </a:lnTo>
                  <a:lnTo>
                    <a:pt x="13" y="8"/>
                  </a:lnTo>
                  <a:lnTo>
                    <a:pt x="8" y="10"/>
                  </a:lnTo>
                  <a:lnTo>
                    <a:pt x="8" y="18"/>
                  </a:lnTo>
                  <a:lnTo>
                    <a:pt x="1" y="23"/>
                  </a:lnTo>
                  <a:lnTo>
                    <a:pt x="0" y="22"/>
                  </a:lnTo>
                  <a:lnTo>
                    <a:pt x="3" y="44"/>
                  </a:lnTo>
                  <a:lnTo>
                    <a:pt x="13" y="49"/>
                  </a:lnTo>
                  <a:lnTo>
                    <a:pt x="11" y="58"/>
                  </a:lnTo>
                  <a:lnTo>
                    <a:pt x="1" y="69"/>
                  </a:lnTo>
                  <a:lnTo>
                    <a:pt x="2" y="78"/>
                  </a:lnTo>
                  <a:lnTo>
                    <a:pt x="21" y="85"/>
                  </a:lnTo>
                  <a:lnTo>
                    <a:pt x="35" y="75"/>
                  </a:lnTo>
                  <a:lnTo>
                    <a:pt x="47" y="66"/>
                  </a:lnTo>
                  <a:lnTo>
                    <a:pt x="62" y="57"/>
                  </a:lnTo>
                  <a:lnTo>
                    <a:pt x="77" y="49"/>
                  </a:lnTo>
                  <a:lnTo>
                    <a:pt x="77" y="31"/>
                  </a:lnTo>
                  <a:lnTo>
                    <a:pt x="76" y="14"/>
                  </a:lnTo>
                  <a:lnTo>
                    <a:pt x="90" y="2"/>
                  </a:lnTo>
                  <a:lnTo>
                    <a:pt x="85" y="0"/>
                  </a:lnTo>
                  <a:lnTo>
                    <a:pt x="71" y="4"/>
                  </a:lnTo>
                  <a:lnTo>
                    <a:pt x="57" y="7"/>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61" name="Freeform 23"/>
            <p:cNvSpPr>
              <a:spLocks noChangeAspect="1"/>
            </p:cNvSpPr>
            <p:nvPr/>
          </p:nvSpPr>
          <p:spPr bwMode="auto">
            <a:xfrm>
              <a:off x="5148263" y="3006725"/>
              <a:ext cx="112712" cy="77788"/>
            </a:xfrm>
            <a:custGeom>
              <a:avLst/>
              <a:gdLst>
                <a:gd name="T0" fmla="*/ 2147483647 w 65"/>
                <a:gd name="T1" fmla="*/ 2147483647 h 44"/>
                <a:gd name="T2" fmla="*/ 0 w 65"/>
                <a:gd name="T3" fmla="*/ 0 h 44"/>
                <a:gd name="T4" fmla="*/ 2147483647 w 65"/>
                <a:gd name="T5" fmla="*/ 0 h 44"/>
                <a:gd name="T6" fmla="*/ 2147483647 w 65"/>
                <a:gd name="T7" fmla="*/ 0 h 44"/>
                <a:gd name="T8" fmla="*/ 2147483647 w 65"/>
                <a:gd name="T9" fmla="*/ 2147483647 h 44"/>
                <a:gd name="T10" fmla="*/ 2147483647 w 65"/>
                <a:gd name="T11" fmla="*/ 2147483647 h 44"/>
                <a:gd name="T12" fmla="*/ 2147483647 w 65"/>
                <a:gd name="T13" fmla="*/ 2147483647 h 44"/>
                <a:gd name="T14" fmla="*/ 2147483647 w 65"/>
                <a:gd name="T15" fmla="*/ 2147483647 h 44"/>
                <a:gd name="T16" fmla="*/ 2147483647 w 65"/>
                <a:gd name="T17" fmla="*/ 2147483647 h 44"/>
                <a:gd name="T18" fmla="*/ 2147483647 w 65"/>
                <a:gd name="T19" fmla="*/ 2147483647 h 44"/>
                <a:gd name="T20" fmla="*/ 2147483647 w 65"/>
                <a:gd name="T21" fmla="*/ 2147483647 h 44"/>
                <a:gd name="T22" fmla="*/ 2147483647 w 65"/>
                <a:gd name="T23" fmla="*/ 2147483647 h 44"/>
                <a:gd name="T24" fmla="*/ 2147483647 w 65"/>
                <a:gd name="T25" fmla="*/ 2147483647 h 44"/>
                <a:gd name="T26" fmla="*/ 2147483647 w 65"/>
                <a:gd name="T27" fmla="*/ 2147483647 h 44"/>
                <a:gd name="T28" fmla="*/ 2147483647 w 65"/>
                <a:gd name="T29" fmla="*/ 2147483647 h 44"/>
                <a:gd name="T30" fmla="*/ 2147483647 w 65"/>
                <a:gd name="T31" fmla="*/ 2147483647 h 44"/>
                <a:gd name="T32" fmla="*/ 2147483647 w 65"/>
                <a:gd name="T33" fmla="*/ 2147483647 h 44"/>
                <a:gd name="T34" fmla="*/ 2147483647 w 65"/>
                <a:gd name="T35" fmla="*/ 2147483647 h 44"/>
                <a:gd name="T36" fmla="*/ 2147483647 w 65"/>
                <a:gd name="T37" fmla="*/ 2147483647 h 44"/>
                <a:gd name="T38" fmla="*/ 2147483647 w 65"/>
                <a:gd name="T39" fmla="*/ 2147483647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44"/>
                <a:gd name="T62" fmla="*/ 65 w 65"/>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44">
                  <a:moveTo>
                    <a:pt x="8" y="7"/>
                  </a:moveTo>
                  <a:lnTo>
                    <a:pt x="0" y="0"/>
                  </a:lnTo>
                  <a:lnTo>
                    <a:pt x="20" y="0"/>
                  </a:lnTo>
                  <a:lnTo>
                    <a:pt x="42" y="0"/>
                  </a:lnTo>
                  <a:lnTo>
                    <a:pt x="54" y="3"/>
                  </a:lnTo>
                  <a:lnTo>
                    <a:pt x="54" y="19"/>
                  </a:lnTo>
                  <a:lnTo>
                    <a:pt x="60" y="21"/>
                  </a:lnTo>
                  <a:lnTo>
                    <a:pt x="54" y="27"/>
                  </a:lnTo>
                  <a:lnTo>
                    <a:pt x="65" y="42"/>
                  </a:lnTo>
                  <a:lnTo>
                    <a:pt x="59" y="44"/>
                  </a:lnTo>
                  <a:lnTo>
                    <a:pt x="54" y="41"/>
                  </a:lnTo>
                  <a:lnTo>
                    <a:pt x="53" y="39"/>
                  </a:lnTo>
                  <a:lnTo>
                    <a:pt x="50" y="36"/>
                  </a:lnTo>
                  <a:lnTo>
                    <a:pt x="47" y="36"/>
                  </a:lnTo>
                  <a:lnTo>
                    <a:pt x="43" y="35"/>
                  </a:lnTo>
                  <a:lnTo>
                    <a:pt x="38" y="33"/>
                  </a:lnTo>
                  <a:lnTo>
                    <a:pt x="33" y="33"/>
                  </a:lnTo>
                  <a:lnTo>
                    <a:pt x="20" y="27"/>
                  </a:lnTo>
                  <a:lnTo>
                    <a:pt x="15" y="18"/>
                  </a:lnTo>
                  <a:lnTo>
                    <a:pt x="8" y="7"/>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62" name="Freeform 24"/>
            <p:cNvSpPr>
              <a:spLocks noChangeAspect="1"/>
            </p:cNvSpPr>
            <p:nvPr/>
          </p:nvSpPr>
          <p:spPr bwMode="auto">
            <a:xfrm>
              <a:off x="5243513" y="2995613"/>
              <a:ext cx="96837" cy="106362"/>
            </a:xfrm>
            <a:custGeom>
              <a:avLst/>
              <a:gdLst>
                <a:gd name="T0" fmla="*/ 2147483647 w 56"/>
                <a:gd name="T1" fmla="*/ 2147483647 h 60"/>
                <a:gd name="T2" fmla="*/ 0 w 56"/>
                <a:gd name="T3" fmla="*/ 2147483647 h 60"/>
                <a:gd name="T4" fmla="*/ 2147483647 w 56"/>
                <a:gd name="T5" fmla="*/ 2147483647 h 60"/>
                <a:gd name="T6" fmla="*/ 0 w 56"/>
                <a:gd name="T7" fmla="*/ 2147483647 h 60"/>
                <a:gd name="T8" fmla="*/ 0 w 56"/>
                <a:gd name="T9" fmla="*/ 2147483647 h 60"/>
                <a:gd name="T10" fmla="*/ 2147483647 w 56"/>
                <a:gd name="T11" fmla="*/ 0 h 60"/>
                <a:gd name="T12" fmla="*/ 2147483647 w 56"/>
                <a:gd name="T13" fmla="*/ 2147483647 h 60"/>
                <a:gd name="T14" fmla="*/ 2147483647 w 56"/>
                <a:gd name="T15" fmla="*/ 2147483647 h 60"/>
                <a:gd name="T16" fmla="*/ 2147483647 w 56"/>
                <a:gd name="T17" fmla="*/ 2147483647 h 60"/>
                <a:gd name="T18" fmla="*/ 2147483647 w 56"/>
                <a:gd name="T19" fmla="*/ 2147483647 h 60"/>
                <a:gd name="T20" fmla="*/ 2147483647 w 56"/>
                <a:gd name="T21" fmla="*/ 2147483647 h 60"/>
                <a:gd name="T22" fmla="*/ 2147483647 w 56"/>
                <a:gd name="T23" fmla="*/ 2147483647 h 60"/>
                <a:gd name="T24" fmla="*/ 2147483647 w 56"/>
                <a:gd name="T25" fmla="*/ 2147483647 h 60"/>
                <a:gd name="T26" fmla="*/ 2147483647 w 56"/>
                <a:gd name="T27" fmla="*/ 2147483647 h 60"/>
                <a:gd name="T28" fmla="*/ 2147483647 w 56"/>
                <a:gd name="T29" fmla="*/ 2147483647 h 60"/>
                <a:gd name="T30" fmla="*/ 2147483647 w 56"/>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60"/>
                <a:gd name="T50" fmla="*/ 56 w 5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60">
                  <a:moveTo>
                    <a:pt x="11" y="48"/>
                  </a:moveTo>
                  <a:lnTo>
                    <a:pt x="0" y="33"/>
                  </a:lnTo>
                  <a:lnTo>
                    <a:pt x="6" y="27"/>
                  </a:lnTo>
                  <a:lnTo>
                    <a:pt x="0" y="25"/>
                  </a:lnTo>
                  <a:lnTo>
                    <a:pt x="0" y="9"/>
                  </a:lnTo>
                  <a:lnTo>
                    <a:pt x="6" y="0"/>
                  </a:lnTo>
                  <a:lnTo>
                    <a:pt x="28" y="4"/>
                  </a:lnTo>
                  <a:lnTo>
                    <a:pt x="38" y="15"/>
                  </a:lnTo>
                  <a:lnTo>
                    <a:pt x="56" y="27"/>
                  </a:lnTo>
                  <a:lnTo>
                    <a:pt x="47" y="29"/>
                  </a:lnTo>
                  <a:lnTo>
                    <a:pt x="43" y="49"/>
                  </a:lnTo>
                  <a:lnTo>
                    <a:pt x="41" y="60"/>
                  </a:lnTo>
                  <a:lnTo>
                    <a:pt x="28" y="51"/>
                  </a:lnTo>
                  <a:lnTo>
                    <a:pt x="29" y="48"/>
                  </a:lnTo>
                  <a:lnTo>
                    <a:pt x="26" y="39"/>
                  </a:lnTo>
                  <a:lnTo>
                    <a:pt x="11" y="48"/>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63" name="Freeform 25"/>
            <p:cNvSpPr>
              <a:spLocks noChangeAspect="1"/>
            </p:cNvSpPr>
            <p:nvPr/>
          </p:nvSpPr>
          <p:spPr bwMode="auto">
            <a:xfrm>
              <a:off x="5205413" y="3065463"/>
              <a:ext cx="47625" cy="22225"/>
            </a:xfrm>
            <a:custGeom>
              <a:avLst/>
              <a:gdLst>
                <a:gd name="T0" fmla="*/ 2147483647 w 27"/>
                <a:gd name="T1" fmla="*/ 2147483647 h 13"/>
                <a:gd name="T2" fmla="*/ 2147483647 w 27"/>
                <a:gd name="T3" fmla="*/ 2147483647 h 13"/>
                <a:gd name="T4" fmla="*/ 2147483647 w 27"/>
                <a:gd name="T5" fmla="*/ 2147483647 h 13"/>
                <a:gd name="T6" fmla="*/ 2147483647 w 27"/>
                <a:gd name="T7" fmla="*/ 2147483647 h 13"/>
                <a:gd name="T8" fmla="*/ 0 w 27"/>
                <a:gd name="T9" fmla="*/ 0 h 13"/>
                <a:gd name="T10" fmla="*/ 2147483647 w 27"/>
                <a:gd name="T11" fmla="*/ 0 h 13"/>
                <a:gd name="T12" fmla="*/ 2147483647 w 27"/>
                <a:gd name="T13" fmla="*/ 2147483647 h 13"/>
                <a:gd name="T14" fmla="*/ 2147483647 w 27"/>
                <a:gd name="T15" fmla="*/ 2147483647 h 13"/>
                <a:gd name="T16" fmla="*/ 2147483647 w 27"/>
                <a:gd name="T17" fmla="*/ 2147483647 h 13"/>
                <a:gd name="T18" fmla="*/ 2147483647 w 27"/>
                <a:gd name="T19" fmla="*/ 2147483647 h 13"/>
                <a:gd name="T20" fmla="*/ 2147483647 w 27"/>
                <a:gd name="T21" fmla="*/ 2147483647 h 13"/>
                <a:gd name="T22" fmla="*/ 2147483647 w 27"/>
                <a:gd name="T23" fmla="*/ 2147483647 h 13"/>
                <a:gd name="T24" fmla="*/ 2147483647 w 27"/>
                <a:gd name="T25" fmla="*/ 214748364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27" y="11"/>
                  </a:moveTo>
                  <a:lnTo>
                    <a:pt x="20" y="13"/>
                  </a:lnTo>
                  <a:lnTo>
                    <a:pt x="3" y="4"/>
                  </a:lnTo>
                  <a:lnTo>
                    <a:pt x="1" y="1"/>
                  </a:lnTo>
                  <a:lnTo>
                    <a:pt x="0" y="0"/>
                  </a:lnTo>
                  <a:lnTo>
                    <a:pt x="5" y="0"/>
                  </a:lnTo>
                  <a:lnTo>
                    <a:pt x="10" y="2"/>
                  </a:lnTo>
                  <a:lnTo>
                    <a:pt x="14" y="3"/>
                  </a:lnTo>
                  <a:lnTo>
                    <a:pt x="17" y="3"/>
                  </a:lnTo>
                  <a:lnTo>
                    <a:pt x="20" y="6"/>
                  </a:lnTo>
                  <a:lnTo>
                    <a:pt x="21" y="8"/>
                  </a:lnTo>
                  <a:lnTo>
                    <a:pt x="26" y="11"/>
                  </a:lnTo>
                  <a:lnTo>
                    <a:pt x="27" y="11"/>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64" name="Freeform 26"/>
            <p:cNvSpPr>
              <a:spLocks noChangeAspect="1"/>
            </p:cNvSpPr>
            <p:nvPr/>
          </p:nvSpPr>
          <p:spPr bwMode="auto">
            <a:xfrm>
              <a:off x="4697413" y="3190875"/>
              <a:ext cx="66675" cy="17463"/>
            </a:xfrm>
            <a:custGeom>
              <a:avLst/>
              <a:gdLst>
                <a:gd name="T0" fmla="*/ 2147483647 w 38"/>
                <a:gd name="T1" fmla="*/ 2147483647 h 9"/>
                <a:gd name="T2" fmla="*/ 2147483647 w 38"/>
                <a:gd name="T3" fmla="*/ 0 h 9"/>
                <a:gd name="T4" fmla="*/ 2147483647 w 38"/>
                <a:gd name="T5" fmla="*/ 0 h 9"/>
                <a:gd name="T6" fmla="*/ 0 w 38"/>
                <a:gd name="T7" fmla="*/ 2147483647 h 9"/>
                <a:gd name="T8" fmla="*/ 2147483647 w 38"/>
                <a:gd name="T9" fmla="*/ 2147483647 h 9"/>
                <a:gd name="T10" fmla="*/ 2147483647 w 38"/>
                <a:gd name="T11" fmla="*/ 2147483647 h 9"/>
                <a:gd name="T12" fmla="*/ 2147483647 w 38"/>
                <a:gd name="T13" fmla="*/ 2147483647 h 9"/>
                <a:gd name="T14" fmla="*/ 2147483647 w 38"/>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
                <a:gd name="T26" fmla="*/ 38 w 38"/>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
                  <a:moveTo>
                    <a:pt x="30" y="5"/>
                  </a:moveTo>
                  <a:lnTo>
                    <a:pt x="7" y="0"/>
                  </a:lnTo>
                  <a:lnTo>
                    <a:pt x="1" y="0"/>
                  </a:lnTo>
                  <a:lnTo>
                    <a:pt x="0" y="5"/>
                  </a:lnTo>
                  <a:lnTo>
                    <a:pt x="14" y="7"/>
                  </a:lnTo>
                  <a:lnTo>
                    <a:pt x="27" y="9"/>
                  </a:lnTo>
                  <a:lnTo>
                    <a:pt x="38" y="6"/>
                  </a:lnTo>
                  <a:lnTo>
                    <a:pt x="30" y="5"/>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39965" name="Freeform 27"/>
            <p:cNvSpPr>
              <a:spLocks noChangeAspect="1"/>
            </p:cNvSpPr>
            <p:nvPr/>
          </p:nvSpPr>
          <p:spPr bwMode="auto">
            <a:xfrm>
              <a:off x="4751388" y="2994025"/>
              <a:ext cx="468312" cy="185738"/>
            </a:xfrm>
            <a:custGeom>
              <a:avLst/>
              <a:gdLst>
                <a:gd name="T0" fmla="*/ 2147483647 w 269"/>
                <a:gd name="T1" fmla="*/ 2147483647 h 106"/>
                <a:gd name="T2" fmla="*/ 2147483647 w 269"/>
                <a:gd name="T3" fmla="*/ 2147483647 h 106"/>
                <a:gd name="T4" fmla="*/ 2147483647 w 269"/>
                <a:gd name="T5" fmla="*/ 2147483647 h 106"/>
                <a:gd name="T6" fmla="*/ 2147483647 w 269"/>
                <a:gd name="T7" fmla="*/ 2147483647 h 106"/>
                <a:gd name="T8" fmla="*/ 2147483647 w 269"/>
                <a:gd name="T9" fmla="*/ 2147483647 h 106"/>
                <a:gd name="T10" fmla="*/ 2147483647 w 269"/>
                <a:gd name="T11" fmla="*/ 2147483647 h 106"/>
                <a:gd name="T12" fmla="*/ 2147483647 w 269"/>
                <a:gd name="T13" fmla="*/ 2147483647 h 106"/>
                <a:gd name="T14" fmla="*/ 2147483647 w 269"/>
                <a:gd name="T15" fmla="*/ 2147483647 h 106"/>
                <a:gd name="T16" fmla="*/ 2147483647 w 269"/>
                <a:gd name="T17" fmla="*/ 2147483647 h 106"/>
                <a:gd name="T18" fmla="*/ 2147483647 w 269"/>
                <a:gd name="T19" fmla="*/ 2147483647 h 106"/>
                <a:gd name="T20" fmla="*/ 2147483647 w 269"/>
                <a:gd name="T21" fmla="*/ 2147483647 h 106"/>
                <a:gd name="T22" fmla="*/ 2147483647 w 269"/>
                <a:gd name="T23" fmla="*/ 2147483647 h 106"/>
                <a:gd name="T24" fmla="*/ 2147483647 w 269"/>
                <a:gd name="T25" fmla="*/ 2147483647 h 106"/>
                <a:gd name="T26" fmla="*/ 2147483647 w 269"/>
                <a:gd name="T27" fmla="*/ 2147483647 h 106"/>
                <a:gd name="T28" fmla="*/ 2147483647 w 269"/>
                <a:gd name="T29" fmla="*/ 2147483647 h 106"/>
                <a:gd name="T30" fmla="*/ 2147483647 w 269"/>
                <a:gd name="T31" fmla="*/ 2147483647 h 106"/>
                <a:gd name="T32" fmla="*/ 0 w 269"/>
                <a:gd name="T33" fmla="*/ 2147483647 h 106"/>
                <a:gd name="T34" fmla="*/ 2147483647 w 269"/>
                <a:gd name="T35" fmla="*/ 2147483647 h 106"/>
                <a:gd name="T36" fmla="*/ 2147483647 w 269"/>
                <a:gd name="T37" fmla="*/ 2147483647 h 106"/>
                <a:gd name="T38" fmla="*/ 2147483647 w 269"/>
                <a:gd name="T39" fmla="*/ 2147483647 h 106"/>
                <a:gd name="T40" fmla="*/ 2147483647 w 269"/>
                <a:gd name="T41" fmla="*/ 2147483647 h 106"/>
                <a:gd name="T42" fmla="*/ 2147483647 w 269"/>
                <a:gd name="T43" fmla="*/ 2147483647 h 106"/>
                <a:gd name="T44" fmla="*/ 2147483647 w 269"/>
                <a:gd name="T45" fmla="*/ 2147483647 h 106"/>
                <a:gd name="T46" fmla="*/ 2147483647 w 269"/>
                <a:gd name="T47" fmla="*/ 2147483647 h 106"/>
                <a:gd name="T48" fmla="*/ 2147483647 w 269"/>
                <a:gd name="T49" fmla="*/ 2147483647 h 106"/>
                <a:gd name="T50" fmla="*/ 2147483647 w 269"/>
                <a:gd name="T51" fmla="*/ 2147483647 h 106"/>
                <a:gd name="T52" fmla="*/ 2147483647 w 269"/>
                <a:gd name="T53" fmla="*/ 2147483647 h 106"/>
                <a:gd name="T54" fmla="*/ 2147483647 w 269"/>
                <a:gd name="T55" fmla="*/ 2147483647 h 106"/>
                <a:gd name="T56" fmla="*/ 2147483647 w 269"/>
                <a:gd name="T57" fmla="*/ 2147483647 h 106"/>
                <a:gd name="T58" fmla="*/ 2147483647 w 269"/>
                <a:gd name="T59" fmla="*/ 2147483647 h 106"/>
                <a:gd name="T60" fmla="*/ 2147483647 w 269"/>
                <a:gd name="T61" fmla="*/ 2147483647 h 106"/>
                <a:gd name="T62" fmla="*/ 2147483647 w 269"/>
                <a:gd name="T63" fmla="*/ 2147483647 h 106"/>
                <a:gd name="T64" fmla="*/ 2147483647 w 269"/>
                <a:gd name="T65" fmla="*/ 2147483647 h 106"/>
                <a:gd name="T66" fmla="*/ 2147483647 w 269"/>
                <a:gd name="T67" fmla="*/ 2147483647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9"/>
                <a:gd name="T103" fmla="*/ 0 h 106"/>
                <a:gd name="T104" fmla="*/ 269 w 269"/>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9" h="106">
                  <a:moveTo>
                    <a:pt x="202" y="90"/>
                  </a:moveTo>
                  <a:lnTo>
                    <a:pt x="181" y="89"/>
                  </a:lnTo>
                  <a:lnTo>
                    <a:pt x="158" y="91"/>
                  </a:lnTo>
                  <a:lnTo>
                    <a:pt x="153" y="93"/>
                  </a:lnTo>
                  <a:lnTo>
                    <a:pt x="153" y="101"/>
                  </a:lnTo>
                  <a:lnTo>
                    <a:pt x="146" y="106"/>
                  </a:lnTo>
                  <a:lnTo>
                    <a:pt x="145" y="105"/>
                  </a:lnTo>
                  <a:lnTo>
                    <a:pt x="145" y="102"/>
                  </a:lnTo>
                  <a:lnTo>
                    <a:pt x="145" y="89"/>
                  </a:lnTo>
                  <a:lnTo>
                    <a:pt x="140" y="92"/>
                  </a:lnTo>
                  <a:lnTo>
                    <a:pt x="130" y="91"/>
                  </a:lnTo>
                  <a:lnTo>
                    <a:pt x="118" y="95"/>
                  </a:lnTo>
                  <a:lnTo>
                    <a:pt x="104" y="103"/>
                  </a:lnTo>
                  <a:lnTo>
                    <a:pt x="92" y="98"/>
                  </a:lnTo>
                  <a:lnTo>
                    <a:pt x="68" y="89"/>
                  </a:lnTo>
                  <a:lnTo>
                    <a:pt x="66" y="96"/>
                  </a:lnTo>
                  <a:lnTo>
                    <a:pt x="59" y="101"/>
                  </a:lnTo>
                  <a:lnTo>
                    <a:pt x="46" y="95"/>
                  </a:lnTo>
                  <a:lnTo>
                    <a:pt x="38" y="91"/>
                  </a:lnTo>
                  <a:lnTo>
                    <a:pt x="31" y="92"/>
                  </a:lnTo>
                  <a:lnTo>
                    <a:pt x="23" y="92"/>
                  </a:lnTo>
                  <a:lnTo>
                    <a:pt x="32" y="88"/>
                  </a:lnTo>
                  <a:lnTo>
                    <a:pt x="20" y="86"/>
                  </a:lnTo>
                  <a:lnTo>
                    <a:pt x="22" y="81"/>
                  </a:lnTo>
                  <a:lnTo>
                    <a:pt x="15" y="75"/>
                  </a:lnTo>
                  <a:lnTo>
                    <a:pt x="17" y="72"/>
                  </a:lnTo>
                  <a:lnTo>
                    <a:pt x="5" y="66"/>
                  </a:lnTo>
                  <a:lnTo>
                    <a:pt x="3" y="60"/>
                  </a:lnTo>
                  <a:lnTo>
                    <a:pt x="6" y="61"/>
                  </a:lnTo>
                  <a:lnTo>
                    <a:pt x="11" y="62"/>
                  </a:lnTo>
                  <a:lnTo>
                    <a:pt x="9" y="56"/>
                  </a:lnTo>
                  <a:lnTo>
                    <a:pt x="9" y="53"/>
                  </a:lnTo>
                  <a:lnTo>
                    <a:pt x="7" y="44"/>
                  </a:lnTo>
                  <a:lnTo>
                    <a:pt x="0" y="43"/>
                  </a:lnTo>
                  <a:lnTo>
                    <a:pt x="1" y="31"/>
                  </a:lnTo>
                  <a:lnTo>
                    <a:pt x="15" y="29"/>
                  </a:lnTo>
                  <a:lnTo>
                    <a:pt x="19" y="26"/>
                  </a:lnTo>
                  <a:lnTo>
                    <a:pt x="36" y="27"/>
                  </a:lnTo>
                  <a:lnTo>
                    <a:pt x="47" y="21"/>
                  </a:lnTo>
                  <a:lnTo>
                    <a:pt x="44" y="21"/>
                  </a:lnTo>
                  <a:lnTo>
                    <a:pt x="36" y="15"/>
                  </a:lnTo>
                  <a:lnTo>
                    <a:pt x="63" y="16"/>
                  </a:lnTo>
                  <a:lnTo>
                    <a:pt x="82" y="4"/>
                  </a:lnTo>
                  <a:lnTo>
                    <a:pt x="96" y="2"/>
                  </a:lnTo>
                  <a:lnTo>
                    <a:pt x="110" y="0"/>
                  </a:lnTo>
                  <a:lnTo>
                    <a:pt x="118" y="1"/>
                  </a:lnTo>
                  <a:lnTo>
                    <a:pt x="129" y="5"/>
                  </a:lnTo>
                  <a:lnTo>
                    <a:pt x="135" y="9"/>
                  </a:lnTo>
                  <a:lnTo>
                    <a:pt x="153" y="13"/>
                  </a:lnTo>
                  <a:lnTo>
                    <a:pt x="171" y="17"/>
                  </a:lnTo>
                  <a:lnTo>
                    <a:pt x="189" y="18"/>
                  </a:lnTo>
                  <a:lnTo>
                    <a:pt x="211" y="9"/>
                  </a:lnTo>
                  <a:lnTo>
                    <a:pt x="229" y="7"/>
                  </a:lnTo>
                  <a:lnTo>
                    <a:pt x="237" y="14"/>
                  </a:lnTo>
                  <a:lnTo>
                    <a:pt x="244" y="25"/>
                  </a:lnTo>
                  <a:lnTo>
                    <a:pt x="249" y="34"/>
                  </a:lnTo>
                  <a:lnTo>
                    <a:pt x="262" y="40"/>
                  </a:lnTo>
                  <a:lnTo>
                    <a:pt x="256" y="44"/>
                  </a:lnTo>
                  <a:lnTo>
                    <a:pt x="257" y="53"/>
                  </a:lnTo>
                  <a:lnTo>
                    <a:pt x="261" y="72"/>
                  </a:lnTo>
                  <a:lnTo>
                    <a:pt x="269" y="83"/>
                  </a:lnTo>
                  <a:lnTo>
                    <a:pt x="262" y="85"/>
                  </a:lnTo>
                  <a:lnTo>
                    <a:pt x="258" y="81"/>
                  </a:lnTo>
                  <a:lnTo>
                    <a:pt x="238" y="81"/>
                  </a:lnTo>
                  <a:lnTo>
                    <a:pt x="235" y="85"/>
                  </a:lnTo>
                  <a:lnTo>
                    <a:pt x="230" y="83"/>
                  </a:lnTo>
                  <a:lnTo>
                    <a:pt x="216" y="87"/>
                  </a:lnTo>
                  <a:lnTo>
                    <a:pt x="202" y="90"/>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grpSp>
          <p:nvGrpSpPr>
            <p:cNvPr id="31" name="Group 28"/>
            <p:cNvGrpSpPr>
              <a:grpSpLocks noChangeAspect="1"/>
            </p:cNvGrpSpPr>
            <p:nvPr/>
          </p:nvGrpSpPr>
          <p:grpSpPr bwMode="auto">
            <a:xfrm>
              <a:off x="4664075" y="2015455"/>
              <a:ext cx="3171825" cy="1362075"/>
              <a:chOff x="2973" y="1008"/>
              <a:chExt cx="2382" cy="1023"/>
            </a:xfrm>
            <a:solidFill>
              <a:srgbClr val="336600"/>
            </a:solidFill>
          </p:grpSpPr>
          <p:sp>
            <p:nvSpPr>
              <p:cNvPr id="285" name="Freeform 29"/>
              <p:cNvSpPr>
                <a:spLocks noChangeAspect="1"/>
              </p:cNvSpPr>
              <p:nvPr/>
            </p:nvSpPr>
            <p:spPr bwMode="auto">
              <a:xfrm>
                <a:off x="3373" y="1444"/>
                <a:ext cx="704" cy="316"/>
              </a:xfrm>
              <a:custGeom>
                <a:avLst/>
                <a:gdLst>
                  <a:gd name="T0" fmla="*/ 236 w 540"/>
                  <a:gd name="T1" fmla="*/ 569 h 239"/>
                  <a:gd name="T2" fmla="*/ 162 w 540"/>
                  <a:gd name="T3" fmla="*/ 604 h 239"/>
                  <a:gd name="T4" fmla="*/ 65 w 540"/>
                  <a:gd name="T5" fmla="*/ 489 h 239"/>
                  <a:gd name="T6" fmla="*/ 12 w 540"/>
                  <a:gd name="T7" fmla="*/ 360 h 239"/>
                  <a:gd name="T8" fmla="*/ 78 w 540"/>
                  <a:gd name="T9" fmla="*/ 311 h 239"/>
                  <a:gd name="T10" fmla="*/ 125 w 540"/>
                  <a:gd name="T11" fmla="*/ 254 h 239"/>
                  <a:gd name="T12" fmla="*/ 236 w 540"/>
                  <a:gd name="T13" fmla="*/ 223 h 239"/>
                  <a:gd name="T14" fmla="*/ 373 w 540"/>
                  <a:gd name="T15" fmla="*/ 287 h 239"/>
                  <a:gd name="T16" fmla="*/ 549 w 540"/>
                  <a:gd name="T17" fmla="*/ 286 h 239"/>
                  <a:gd name="T18" fmla="*/ 658 w 540"/>
                  <a:gd name="T19" fmla="*/ 278 h 239"/>
                  <a:gd name="T20" fmla="*/ 628 w 540"/>
                  <a:gd name="T21" fmla="*/ 130 h 239"/>
                  <a:gd name="T22" fmla="*/ 610 w 540"/>
                  <a:gd name="T23" fmla="*/ 102 h 239"/>
                  <a:gd name="T24" fmla="*/ 744 w 540"/>
                  <a:gd name="T25" fmla="*/ 77 h 239"/>
                  <a:gd name="T26" fmla="*/ 867 w 540"/>
                  <a:gd name="T27" fmla="*/ 38 h 239"/>
                  <a:gd name="T28" fmla="*/ 987 w 540"/>
                  <a:gd name="T29" fmla="*/ 1 h 239"/>
                  <a:gd name="T30" fmla="*/ 1068 w 540"/>
                  <a:gd name="T31" fmla="*/ 45 h 239"/>
                  <a:gd name="T32" fmla="*/ 1205 w 540"/>
                  <a:gd name="T33" fmla="*/ 102 h 239"/>
                  <a:gd name="T34" fmla="*/ 1305 w 540"/>
                  <a:gd name="T35" fmla="*/ 78 h 239"/>
                  <a:gd name="T36" fmla="*/ 1387 w 540"/>
                  <a:gd name="T37" fmla="*/ 65 h 239"/>
                  <a:gd name="T38" fmla="*/ 1446 w 540"/>
                  <a:gd name="T39" fmla="*/ 145 h 239"/>
                  <a:gd name="T40" fmla="*/ 1583 w 540"/>
                  <a:gd name="T41" fmla="*/ 246 h 239"/>
                  <a:gd name="T42" fmla="*/ 1664 w 540"/>
                  <a:gd name="T43" fmla="*/ 286 h 239"/>
                  <a:gd name="T44" fmla="*/ 1770 w 540"/>
                  <a:gd name="T45" fmla="*/ 287 h 239"/>
                  <a:gd name="T46" fmla="*/ 1905 w 540"/>
                  <a:gd name="T47" fmla="*/ 378 h 239"/>
                  <a:gd name="T48" fmla="*/ 2035 w 540"/>
                  <a:gd name="T49" fmla="*/ 424 h 239"/>
                  <a:gd name="T50" fmla="*/ 1986 w 540"/>
                  <a:gd name="T51" fmla="*/ 489 h 239"/>
                  <a:gd name="T52" fmla="*/ 1969 w 540"/>
                  <a:gd name="T53" fmla="*/ 569 h 239"/>
                  <a:gd name="T54" fmla="*/ 1890 w 540"/>
                  <a:gd name="T55" fmla="*/ 615 h 239"/>
                  <a:gd name="T56" fmla="*/ 1913 w 540"/>
                  <a:gd name="T57" fmla="*/ 694 h 239"/>
                  <a:gd name="T58" fmla="*/ 1781 w 540"/>
                  <a:gd name="T59" fmla="*/ 718 h 239"/>
                  <a:gd name="T60" fmla="*/ 1837 w 540"/>
                  <a:gd name="T61" fmla="*/ 788 h 239"/>
                  <a:gd name="T62" fmla="*/ 1862 w 540"/>
                  <a:gd name="T63" fmla="*/ 853 h 239"/>
                  <a:gd name="T64" fmla="*/ 1781 w 540"/>
                  <a:gd name="T65" fmla="*/ 818 h 239"/>
                  <a:gd name="T66" fmla="*/ 1641 w 540"/>
                  <a:gd name="T67" fmla="*/ 837 h 239"/>
                  <a:gd name="T68" fmla="*/ 1516 w 540"/>
                  <a:gd name="T69" fmla="*/ 832 h 239"/>
                  <a:gd name="T70" fmla="*/ 1437 w 540"/>
                  <a:gd name="T71" fmla="*/ 862 h 239"/>
                  <a:gd name="T72" fmla="*/ 1343 w 540"/>
                  <a:gd name="T73" fmla="*/ 885 h 239"/>
                  <a:gd name="T74" fmla="*/ 1242 w 540"/>
                  <a:gd name="T75" fmla="*/ 967 h 239"/>
                  <a:gd name="T76" fmla="*/ 1143 w 540"/>
                  <a:gd name="T77" fmla="*/ 910 h 239"/>
                  <a:gd name="T78" fmla="*/ 1085 w 540"/>
                  <a:gd name="T79" fmla="*/ 807 h 239"/>
                  <a:gd name="T80" fmla="*/ 970 w 540"/>
                  <a:gd name="T81" fmla="*/ 799 h 239"/>
                  <a:gd name="T82" fmla="*/ 858 w 540"/>
                  <a:gd name="T83" fmla="*/ 791 h 239"/>
                  <a:gd name="T84" fmla="*/ 734 w 540"/>
                  <a:gd name="T85" fmla="*/ 682 h 239"/>
                  <a:gd name="T86" fmla="*/ 604 w 540"/>
                  <a:gd name="T87" fmla="*/ 669 h 239"/>
                  <a:gd name="T88" fmla="*/ 549 w 540"/>
                  <a:gd name="T89" fmla="*/ 760 h 239"/>
                  <a:gd name="T90" fmla="*/ 583 w 540"/>
                  <a:gd name="T91" fmla="*/ 885 h 239"/>
                  <a:gd name="T92" fmla="*/ 533 w 540"/>
                  <a:gd name="T93" fmla="*/ 927 h 239"/>
                  <a:gd name="T94" fmla="*/ 480 w 540"/>
                  <a:gd name="T95" fmla="*/ 855 h 239"/>
                  <a:gd name="T96" fmla="*/ 343 w 540"/>
                  <a:gd name="T97" fmla="*/ 841 h 239"/>
                  <a:gd name="T98" fmla="*/ 272 w 540"/>
                  <a:gd name="T99" fmla="*/ 755 h 239"/>
                  <a:gd name="T100" fmla="*/ 306 w 540"/>
                  <a:gd name="T101" fmla="*/ 738 h 239"/>
                  <a:gd name="T102" fmla="*/ 313 w 540"/>
                  <a:gd name="T103" fmla="*/ 680 h 239"/>
                  <a:gd name="T104" fmla="*/ 362 w 540"/>
                  <a:gd name="T105" fmla="*/ 653 h 239"/>
                  <a:gd name="T106" fmla="*/ 278 w 540"/>
                  <a:gd name="T107" fmla="*/ 575 h 2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0"/>
                  <a:gd name="T163" fmla="*/ 0 h 239"/>
                  <a:gd name="T164" fmla="*/ 540 w 540"/>
                  <a:gd name="T165" fmla="*/ 239 h 2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0" h="239">
                    <a:moveTo>
                      <a:pt x="74" y="142"/>
                    </a:moveTo>
                    <a:lnTo>
                      <a:pt x="63" y="141"/>
                    </a:lnTo>
                    <a:lnTo>
                      <a:pt x="46" y="149"/>
                    </a:lnTo>
                    <a:lnTo>
                      <a:pt x="43" y="150"/>
                    </a:lnTo>
                    <a:lnTo>
                      <a:pt x="33" y="134"/>
                    </a:lnTo>
                    <a:lnTo>
                      <a:pt x="17" y="121"/>
                    </a:lnTo>
                    <a:lnTo>
                      <a:pt x="0" y="108"/>
                    </a:lnTo>
                    <a:lnTo>
                      <a:pt x="3" y="89"/>
                    </a:lnTo>
                    <a:lnTo>
                      <a:pt x="4" y="71"/>
                    </a:lnTo>
                    <a:lnTo>
                      <a:pt x="21" y="77"/>
                    </a:lnTo>
                    <a:lnTo>
                      <a:pt x="23" y="71"/>
                    </a:lnTo>
                    <a:lnTo>
                      <a:pt x="34" y="63"/>
                    </a:lnTo>
                    <a:lnTo>
                      <a:pt x="43" y="55"/>
                    </a:lnTo>
                    <a:lnTo>
                      <a:pt x="63" y="55"/>
                    </a:lnTo>
                    <a:lnTo>
                      <a:pt x="81" y="63"/>
                    </a:lnTo>
                    <a:lnTo>
                      <a:pt x="99" y="71"/>
                    </a:lnTo>
                    <a:lnTo>
                      <a:pt x="119" y="70"/>
                    </a:lnTo>
                    <a:lnTo>
                      <a:pt x="146" y="70"/>
                    </a:lnTo>
                    <a:lnTo>
                      <a:pt x="173" y="74"/>
                    </a:lnTo>
                    <a:lnTo>
                      <a:pt x="175" y="69"/>
                    </a:lnTo>
                    <a:lnTo>
                      <a:pt x="160" y="51"/>
                    </a:lnTo>
                    <a:lnTo>
                      <a:pt x="167" y="32"/>
                    </a:lnTo>
                    <a:lnTo>
                      <a:pt x="179" y="33"/>
                    </a:lnTo>
                    <a:lnTo>
                      <a:pt x="162" y="25"/>
                    </a:lnTo>
                    <a:lnTo>
                      <a:pt x="179" y="23"/>
                    </a:lnTo>
                    <a:lnTo>
                      <a:pt x="198" y="19"/>
                    </a:lnTo>
                    <a:lnTo>
                      <a:pt x="214" y="15"/>
                    </a:lnTo>
                    <a:lnTo>
                      <a:pt x="230" y="10"/>
                    </a:lnTo>
                    <a:lnTo>
                      <a:pt x="246" y="5"/>
                    </a:lnTo>
                    <a:lnTo>
                      <a:pt x="262" y="1"/>
                    </a:lnTo>
                    <a:lnTo>
                      <a:pt x="275" y="0"/>
                    </a:lnTo>
                    <a:lnTo>
                      <a:pt x="284" y="11"/>
                    </a:lnTo>
                    <a:lnTo>
                      <a:pt x="310" y="19"/>
                    </a:lnTo>
                    <a:lnTo>
                      <a:pt x="320" y="25"/>
                    </a:lnTo>
                    <a:lnTo>
                      <a:pt x="330" y="27"/>
                    </a:lnTo>
                    <a:lnTo>
                      <a:pt x="347" y="20"/>
                    </a:lnTo>
                    <a:lnTo>
                      <a:pt x="365" y="14"/>
                    </a:lnTo>
                    <a:lnTo>
                      <a:pt x="368" y="16"/>
                    </a:lnTo>
                    <a:lnTo>
                      <a:pt x="366" y="25"/>
                    </a:lnTo>
                    <a:lnTo>
                      <a:pt x="384" y="36"/>
                    </a:lnTo>
                    <a:lnTo>
                      <a:pt x="402" y="49"/>
                    </a:lnTo>
                    <a:lnTo>
                      <a:pt x="420" y="61"/>
                    </a:lnTo>
                    <a:lnTo>
                      <a:pt x="438" y="74"/>
                    </a:lnTo>
                    <a:lnTo>
                      <a:pt x="442" y="70"/>
                    </a:lnTo>
                    <a:lnTo>
                      <a:pt x="452" y="73"/>
                    </a:lnTo>
                    <a:lnTo>
                      <a:pt x="470" y="71"/>
                    </a:lnTo>
                    <a:lnTo>
                      <a:pt x="488" y="82"/>
                    </a:lnTo>
                    <a:lnTo>
                      <a:pt x="506" y="93"/>
                    </a:lnTo>
                    <a:lnTo>
                      <a:pt x="524" y="89"/>
                    </a:lnTo>
                    <a:lnTo>
                      <a:pt x="540" y="105"/>
                    </a:lnTo>
                    <a:lnTo>
                      <a:pt x="534" y="117"/>
                    </a:lnTo>
                    <a:lnTo>
                      <a:pt x="527" y="121"/>
                    </a:lnTo>
                    <a:lnTo>
                      <a:pt x="535" y="140"/>
                    </a:lnTo>
                    <a:lnTo>
                      <a:pt x="522" y="141"/>
                    </a:lnTo>
                    <a:lnTo>
                      <a:pt x="500" y="137"/>
                    </a:lnTo>
                    <a:lnTo>
                      <a:pt x="502" y="152"/>
                    </a:lnTo>
                    <a:lnTo>
                      <a:pt x="503" y="167"/>
                    </a:lnTo>
                    <a:lnTo>
                      <a:pt x="508" y="172"/>
                    </a:lnTo>
                    <a:lnTo>
                      <a:pt x="489" y="171"/>
                    </a:lnTo>
                    <a:lnTo>
                      <a:pt x="473" y="178"/>
                    </a:lnTo>
                    <a:lnTo>
                      <a:pt x="481" y="182"/>
                    </a:lnTo>
                    <a:lnTo>
                      <a:pt x="488" y="195"/>
                    </a:lnTo>
                    <a:lnTo>
                      <a:pt x="494" y="208"/>
                    </a:lnTo>
                    <a:lnTo>
                      <a:pt x="494" y="211"/>
                    </a:lnTo>
                    <a:lnTo>
                      <a:pt x="491" y="214"/>
                    </a:lnTo>
                    <a:lnTo>
                      <a:pt x="473" y="203"/>
                    </a:lnTo>
                    <a:lnTo>
                      <a:pt x="455" y="204"/>
                    </a:lnTo>
                    <a:lnTo>
                      <a:pt x="436" y="207"/>
                    </a:lnTo>
                    <a:lnTo>
                      <a:pt x="416" y="208"/>
                    </a:lnTo>
                    <a:lnTo>
                      <a:pt x="403" y="206"/>
                    </a:lnTo>
                    <a:lnTo>
                      <a:pt x="396" y="216"/>
                    </a:lnTo>
                    <a:lnTo>
                      <a:pt x="381" y="213"/>
                    </a:lnTo>
                    <a:lnTo>
                      <a:pt x="367" y="211"/>
                    </a:lnTo>
                    <a:lnTo>
                      <a:pt x="357" y="219"/>
                    </a:lnTo>
                    <a:lnTo>
                      <a:pt x="344" y="229"/>
                    </a:lnTo>
                    <a:lnTo>
                      <a:pt x="330" y="239"/>
                    </a:lnTo>
                    <a:lnTo>
                      <a:pt x="318" y="231"/>
                    </a:lnTo>
                    <a:lnTo>
                      <a:pt x="304" y="225"/>
                    </a:lnTo>
                    <a:lnTo>
                      <a:pt x="303" y="211"/>
                    </a:lnTo>
                    <a:lnTo>
                      <a:pt x="288" y="200"/>
                    </a:lnTo>
                    <a:lnTo>
                      <a:pt x="273" y="199"/>
                    </a:lnTo>
                    <a:lnTo>
                      <a:pt x="258" y="198"/>
                    </a:lnTo>
                    <a:lnTo>
                      <a:pt x="243" y="197"/>
                    </a:lnTo>
                    <a:lnTo>
                      <a:pt x="228" y="196"/>
                    </a:lnTo>
                    <a:lnTo>
                      <a:pt x="214" y="179"/>
                    </a:lnTo>
                    <a:lnTo>
                      <a:pt x="195" y="169"/>
                    </a:lnTo>
                    <a:lnTo>
                      <a:pt x="177" y="160"/>
                    </a:lnTo>
                    <a:lnTo>
                      <a:pt x="160" y="166"/>
                    </a:lnTo>
                    <a:lnTo>
                      <a:pt x="143" y="172"/>
                    </a:lnTo>
                    <a:lnTo>
                      <a:pt x="146" y="188"/>
                    </a:lnTo>
                    <a:lnTo>
                      <a:pt x="150" y="203"/>
                    </a:lnTo>
                    <a:lnTo>
                      <a:pt x="155" y="219"/>
                    </a:lnTo>
                    <a:lnTo>
                      <a:pt x="158" y="234"/>
                    </a:lnTo>
                    <a:lnTo>
                      <a:pt x="142" y="229"/>
                    </a:lnTo>
                    <a:lnTo>
                      <a:pt x="125" y="225"/>
                    </a:lnTo>
                    <a:lnTo>
                      <a:pt x="127" y="212"/>
                    </a:lnTo>
                    <a:lnTo>
                      <a:pt x="102" y="212"/>
                    </a:lnTo>
                    <a:lnTo>
                      <a:pt x="91" y="208"/>
                    </a:lnTo>
                    <a:lnTo>
                      <a:pt x="85" y="204"/>
                    </a:lnTo>
                    <a:lnTo>
                      <a:pt x="72" y="187"/>
                    </a:lnTo>
                    <a:lnTo>
                      <a:pt x="65" y="183"/>
                    </a:lnTo>
                    <a:lnTo>
                      <a:pt x="81" y="182"/>
                    </a:lnTo>
                    <a:lnTo>
                      <a:pt x="74" y="176"/>
                    </a:lnTo>
                    <a:lnTo>
                      <a:pt x="83" y="168"/>
                    </a:lnTo>
                    <a:lnTo>
                      <a:pt x="100" y="168"/>
                    </a:lnTo>
                    <a:lnTo>
                      <a:pt x="96" y="162"/>
                    </a:lnTo>
                    <a:lnTo>
                      <a:pt x="93" y="142"/>
                    </a:lnTo>
                    <a:lnTo>
                      <a:pt x="74" y="14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86" name="Freeform 30"/>
              <p:cNvSpPr>
                <a:spLocks noChangeAspect="1"/>
              </p:cNvSpPr>
              <p:nvPr/>
            </p:nvSpPr>
            <p:spPr bwMode="auto">
              <a:xfrm>
                <a:off x="3838" y="1712"/>
                <a:ext cx="181" cy="94"/>
              </a:xfrm>
              <a:custGeom>
                <a:avLst/>
                <a:gdLst>
                  <a:gd name="T0" fmla="*/ 178 w 138"/>
                  <a:gd name="T1" fmla="*/ 177 h 70"/>
                  <a:gd name="T2" fmla="*/ 115 w 138"/>
                  <a:gd name="T3" fmla="*/ 132 h 70"/>
                  <a:gd name="T4" fmla="*/ 41 w 138"/>
                  <a:gd name="T5" fmla="*/ 126 h 70"/>
                  <a:gd name="T6" fmla="*/ 0 w 138"/>
                  <a:gd name="T7" fmla="*/ 68 h 70"/>
                  <a:gd name="T8" fmla="*/ 38 w 138"/>
                  <a:gd name="T9" fmla="*/ 36 h 70"/>
                  <a:gd name="T10" fmla="*/ 93 w 138"/>
                  <a:gd name="T11" fmla="*/ 42 h 70"/>
                  <a:gd name="T12" fmla="*/ 151 w 138"/>
                  <a:gd name="T13" fmla="*/ 56 h 70"/>
                  <a:gd name="T14" fmla="*/ 178 w 138"/>
                  <a:gd name="T15" fmla="*/ 12 h 70"/>
                  <a:gd name="T16" fmla="*/ 227 w 138"/>
                  <a:gd name="T17" fmla="*/ 21 h 70"/>
                  <a:gd name="T18" fmla="*/ 306 w 138"/>
                  <a:gd name="T19" fmla="*/ 16 h 70"/>
                  <a:gd name="T20" fmla="*/ 382 w 138"/>
                  <a:gd name="T21" fmla="*/ 1 h 70"/>
                  <a:gd name="T22" fmla="*/ 449 w 138"/>
                  <a:gd name="T23" fmla="*/ 0 h 70"/>
                  <a:gd name="T24" fmla="*/ 521 w 138"/>
                  <a:gd name="T25" fmla="*/ 48 h 70"/>
                  <a:gd name="T26" fmla="*/ 535 w 138"/>
                  <a:gd name="T27" fmla="*/ 86 h 70"/>
                  <a:gd name="T28" fmla="*/ 497 w 138"/>
                  <a:gd name="T29" fmla="*/ 122 h 70"/>
                  <a:gd name="T30" fmla="*/ 449 w 138"/>
                  <a:gd name="T31" fmla="*/ 162 h 70"/>
                  <a:gd name="T32" fmla="*/ 391 w 138"/>
                  <a:gd name="T33" fmla="*/ 179 h 70"/>
                  <a:gd name="T34" fmla="*/ 359 w 138"/>
                  <a:gd name="T35" fmla="*/ 227 h 70"/>
                  <a:gd name="T36" fmla="*/ 325 w 138"/>
                  <a:gd name="T37" fmla="*/ 218 h 70"/>
                  <a:gd name="T38" fmla="*/ 298 w 138"/>
                  <a:gd name="T39" fmla="*/ 220 h 70"/>
                  <a:gd name="T40" fmla="*/ 260 w 138"/>
                  <a:gd name="T41" fmla="*/ 246 h 70"/>
                  <a:gd name="T42" fmla="*/ 237 w 138"/>
                  <a:gd name="T43" fmla="*/ 305 h 70"/>
                  <a:gd name="T44" fmla="*/ 144 w 138"/>
                  <a:gd name="T45" fmla="*/ 293 h 70"/>
                  <a:gd name="T46" fmla="*/ 49 w 138"/>
                  <a:gd name="T47" fmla="*/ 278 h 70"/>
                  <a:gd name="T48" fmla="*/ 41 w 138"/>
                  <a:gd name="T49" fmla="*/ 227 h 70"/>
                  <a:gd name="T50" fmla="*/ 110 w 138"/>
                  <a:gd name="T51" fmla="*/ 200 h 70"/>
                  <a:gd name="T52" fmla="*/ 178 w 138"/>
                  <a:gd name="T53" fmla="*/ 177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70"/>
                  <a:gd name="T83" fmla="*/ 138 w 138"/>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70">
                    <a:moveTo>
                      <a:pt x="46" y="40"/>
                    </a:moveTo>
                    <a:lnTo>
                      <a:pt x="30" y="30"/>
                    </a:lnTo>
                    <a:lnTo>
                      <a:pt x="11" y="29"/>
                    </a:lnTo>
                    <a:lnTo>
                      <a:pt x="0" y="16"/>
                    </a:lnTo>
                    <a:lnTo>
                      <a:pt x="10" y="8"/>
                    </a:lnTo>
                    <a:lnTo>
                      <a:pt x="24" y="10"/>
                    </a:lnTo>
                    <a:lnTo>
                      <a:pt x="39" y="13"/>
                    </a:lnTo>
                    <a:lnTo>
                      <a:pt x="46" y="3"/>
                    </a:lnTo>
                    <a:lnTo>
                      <a:pt x="59" y="5"/>
                    </a:lnTo>
                    <a:lnTo>
                      <a:pt x="79" y="4"/>
                    </a:lnTo>
                    <a:lnTo>
                      <a:pt x="98" y="1"/>
                    </a:lnTo>
                    <a:lnTo>
                      <a:pt x="116" y="0"/>
                    </a:lnTo>
                    <a:lnTo>
                      <a:pt x="134" y="11"/>
                    </a:lnTo>
                    <a:lnTo>
                      <a:pt x="138" y="20"/>
                    </a:lnTo>
                    <a:lnTo>
                      <a:pt x="128" y="28"/>
                    </a:lnTo>
                    <a:lnTo>
                      <a:pt x="116" y="37"/>
                    </a:lnTo>
                    <a:lnTo>
                      <a:pt x="101" y="41"/>
                    </a:lnTo>
                    <a:lnTo>
                      <a:pt x="92" y="52"/>
                    </a:lnTo>
                    <a:lnTo>
                      <a:pt x="84" y="50"/>
                    </a:lnTo>
                    <a:lnTo>
                      <a:pt x="77" y="51"/>
                    </a:lnTo>
                    <a:lnTo>
                      <a:pt x="67" y="56"/>
                    </a:lnTo>
                    <a:lnTo>
                      <a:pt x="61" y="70"/>
                    </a:lnTo>
                    <a:lnTo>
                      <a:pt x="37" y="67"/>
                    </a:lnTo>
                    <a:lnTo>
                      <a:pt x="12" y="64"/>
                    </a:lnTo>
                    <a:lnTo>
                      <a:pt x="11" y="52"/>
                    </a:lnTo>
                    <a:lnTo>
                      <a:pt x="28" y="46"/>
                    </a:lnTo>
                    <a:lnTo>
                      <a:pt x="46" y="4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87" name="Freeform 31"/>
              <p:cNvSpPr>
                <a:spLocks noChangeAspect="1"/>
              </p:cNvSpPr>
              <p:nvPr/>
            </p:nvSpPr>
            <p:spPr bwMode="auto">
              <a:xfrm>
                <a:off x="3506" y="1724"/>
                <a:ext cx="275" cy="174"/>
              </a:xfrm>
              <a:custGeom>
                <a:avLst/>
                <a:gdLst>
                  <a:gd name="T0" fmla="*/ 771 w 210"/>
                  <a:gd name="T1" fmla="*/ 410 h 132"/>
                  <a:gd name="T2" fmla="*/ 748 w 210"/>
                  <a:gd name="T3" fmla="*/ 463 h 132"/>
                  <a:gd name="T4" fmla="*/ 697 w 210"/>
                  <a:gd name="T5" fmla="*/ 490 h 132"/>
                  <a:gd name="T6" fmla="*/ 682 w 210"/>
                  <a:gd name="T7" fmla="*/ 525 h 132"/>
                  <a:gd name="T8" fmla="*/ 647 w 210"/>
                  <a:gd name="T9" fmla="*/ 523 h 132"/>
                  <a:gd name="T10" fmla="*/ 595 w 210"/>
                  <a:gd name="T11" fmla="*/ 497 h 132"/>
                  <a:gd name="T12" fmla="*/ 572 w 210"/>
                  <a:gd name="T13" fmla="*/ 426 h 132"/>
                  <a:gd name="T14" fmla="*/ 523 w 210"/>
                  <a:gd name="T15" fmla="*/ 424 h 132"/>
                  <a:gd name="T16" fmla="*/ 473 w 210"/>
                  <a:gd name="T17" fmla="*/ 388 h 132"/>
                  <a:gd name="T18" fmla="*/ 433 w 210"/>
                  <a:gd name="T19" fmla="*/ 360 h 132"/>
                  <a:gd name="T20" fmla="*/ 334 w 210"/>
                  <a:gd name="T21" fmla="*/ 323 h 132"/>
                  <a:gd name="T22" fmla="*/ 284 w 210"/>
                  <a:gd name="T23" fmla="*/ 324 h 132"/>
                  <a:gd name="T24" fmla="*/ 220 w 210"/>
                  <a:gd name="T25" fmla="*/ 339 h 132"/>
                  <a:gd name="T26" fmla="*/ 177 w 210"/>
                  <a:gd name="T27" fmla="*/ 377 h 132"/>
                  <a:gd name="T28" fmla="*/ 161 w 210"/>
                  <a:gd name="T29" fmla="*/ 377 h 132"/>
                  <a:gd name="T30" fmla="*/ 145 w 210"/>
                  <a:gd name="T31" fmla="*/ 316 h 132"/>
                  <a:gd name="T32" fmla="*/ 135 w 210"/>
                  <a:gd name="T33" fmla="*/ 264 h 132"/>
                  <a:gd name="T34" fmla="*/ 96 w 210"/>
                  <a:gd name="T35" fmla="*/ 239 h 132"/>
                  <a:gd name="T36" fmla="*/ 96 w 210"/>
                  <a:gd name="T37" fmla="*/ 240 h 132"/>
                  <a:gd name="T38" fmla="*/ 103 w 210"/>
                  <a:gd name="T39" fmla="*/ 229 h 132"/>
                  <a:gd name="T40" fmla="*/ 111 w 210"/>
                  <a:gd name="T41" fmla="*/ 224 h 132"/>
                  <a:gd name="T42" fmla="*/ 96 w 210"/>
                  <a:gd name="T43" fmla="*/ 196 h 132"/>
                  <a:gd name="T44" fmla="*/ 77 w 210"/>
                  <a:gd name="T45" fmla="*/ 202 h 132"/>
                  <a:gd name="T46" fmla="*/ 73 w 210"/>
                  <a:gd name="T47" fmla="*/ 202 h 132"/>
                  <a:gd name="T48" fmla="*/ 54 w 210"/>
                  <a:gd name="T49" fmla="*/ 136 h 132"/>
                  <a:gd name="T50" fmla="*/ 63 w 210"/>
                  <a:gd name="T51" fmla="*/ 132 h 132"/>
                  <a:gd name="T52" fmla="*/ 96 w 210"/>
                  <a:gd name="T53" fmla="*/ 136 h 132"/>
                  <a:gd name="T54" fmla="*/ 122 w 210"/>
                  <a:gd name="T55" fmla="*/ 153 h 132"/>
                  <a:gd name="T56" fmla="*/ 139 w 210"/>
                  <a:gd name="T57" fmla="*/ 142 h 132"/>
                  <a:gd name="T58" fmla="*/ 140 w 210"/>
                  <a:gd name="T59" fmla="*/ 138 h 132"/>
                  <a:gd name="T60" fmla="*/ 145 w 210"/>
                  <a:gd name="T61" fmla="*/ 121 h 132"/>
                  <a:gd name="T62" fmla="*/ 96 w 210"/>
                  <a:gd name="T63" fmla="*/ 59 h 132"/>
                  <a:gd name="T64" fmla="*/ 48 w 210"/>
                  <a:gd name="T65" fmla="*/ 55 h 132"/>
                  <a:gd name="T66" fmla="*/ 50 w 210"/>
                  <a:gd name="T67" fmla="*/ 113 h 132"/>
                  <a:gd name="T68" fmla="*/ 50 w 210"/>
                  <a:gd name="T69" fmla="*/ 121 h 132"/>
                  <a:gd name="T70" fmla="*/ 16 w 210"/>
                  <a:gd name="T71" fmla="*/ 49 h 132"/>
                  <a:gd name="T72" fmla="*/ 21 w 210"/>
                  <a:gd name="T73" fmla="*/ 12 h 132"/>
                  <a:gd name="T74" fmla="*/ 0 w 210"/>
                  <a:gd name="T75" fmla="*/ 0 h 132"/>
                  <a:gd name="T76" fmla="*/ 96 w 210"/>
                  <a:gd name="T77" fmla="*/ 0 h 132"/>
                  <a:gd name="T78" fmla="*/ 88 w 210"/>
                  <a:gd name="T79" fmla="*/ 50 h 132"/>
                  <a:gd name="T80" fmla="*/ 153 w 210"/>
                  <a:gd name="T81" fmla="*/ 66 h 132"/>
                  <a:gd name="T82" fmla="*/ 216 w 210"/>
                  <a:gd name="T83" fmla="*/ 87 h 132"/>
                  <a:gd name="T84" fmla="*/ 295 w 210"/>
                  <a:gd name="T85" fmla="*/ 108 h 132"/>
                  <a:gd name="T86" fmla="*/ 283 w 210"/>
                  <a:gd name="T87" fmla="*/ 66 h 132"/>
                  <a:gd name="T88" fmla="*/ 310 w 210"/>
                  <a:gd name="T89" fmla="*/ 50 h 132"/>
                  <a:gd name="T90" fmla="*/ 350 w 210"/>
                  <a:gd name="T91" fmla="*/ 1 h 132"/>
                  <a:gd name="T92" fmla="*/ 426 w 210"/>
                  <a:gd name="T93" fmla="*/ 50 h 132"/>
                  <a:gd name="T94" fmla="*/ 465 w 210"/>
                  <a:gd name="T95" fmla="*/ 124 h 132"/>
                  <a:gd name="T96" fmla="*/ 543 w 210"/>
                  <a:gd name="T97" fmla="*/ 153 h 132"/>
                  <a:gd name="T98" fmla="*/ 587 w 210"/>
                  <a:gd name="T99" fmla="*/ 179 h 132"/>
                  <a:gd name="T100" fmla="*/ 682 w 210"/>
                  <a:gd name="T101" fmla="*/ 239 h 132"/>
                  <a:gd name="T102" fmla="*/ 779 w 210"/>
                  <a:gd name="T103" fmla="*/ 302 h 132"/>
                  <a:gd name="T104" fmla="*/ 808 w 210"/>
                  <a:gd name="T105" fmla="*/ 365 h 132"/>
                  <a:gd name="T106" fmla="*/ 788 w 210"/>
                  <a:gd name="T107" fmla="*/ 388 h 132"/>
                  <a:gd name="T108" fmla="*/ 771 w 210"/>
                  <a:gd name="T109" fmla="*/ 410 h 1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132"/>
                  <a:gd name="T167" fmla="*/ 210 w 210"/>
                  <a:gd name="T168" fmla="*/ 132 h 1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132">
                    <a:moveTo>
                      <a:pt x="201" y="103"/>
                    </a:moveTo>
                    <a:lnTo>
                      <a:pt x="194" y="116"/>
                    </a:lnTo>
                    <a:lnTo>
                      <a:pt x="181" y="123"/>
                    </a:lnTo>
                    <a:lnTo>
                      <a:pt x="177" y="132"/>
                    </a:lnTo>
                    <a:lnTo>
                      <a:pt x="168" y="131"/>
                    </a:lnTo>
                    <a:lnTo>
                      <a:pt x="154" y="125"/>
                    </a:lnTo>
                    <a:lnTo>
                      <a:pt x="149" y="107"/>
                    </a:lnTo>
                    <a:lnTo>
                      <a:pt x="136" y="106"/>
                    </a:lnTo>
                    <a:lnTo>
                      <a:pt x="123" y="97"/>
                    </a:lnTo>
                    <a:lnTo>
                      <a:pt x="112" y="90"/>
                    </a:lnTo>
                    <a:lnTo>
                      <a:pt x="87" y="81"/>
                    </a:lnTo>
                    <a:lnTo>
                      <a:pt x="74" y="82"/>
                    </a:lnTo>
                    <a:lnTo>
                      <a:pt x="57" y="85"/>
                    </a:lnTo>
                    <a:lnTo>
                      <a:pt x="46" y="95"/>
                    </a:lnTo>
                    <a:lnTo>
                      <a:pt x="42" y="95"/>
                    </a:lnTo>
                    <a:lnTo>
                      <a:pt x="38" y="80"/>
                    </a:lnTo>
                    <a:lnTo>
                      <a:pt x="35" y="66"/>
                    </a:lnTo>
                    <a:lnTo>
                      <a:pt x="25" y="60"/>
                    </a:lnTo>
                    <a:lnTo>
                      <a:pt x="25" y="61"/>
                    </a:lnTo>
                    <a:lnTo>
                      <a:pt x="27" y="58"/>
                    </a:lnTo>
                    <a:lnTo>
                      <a:pt x="29" y="56"/>
                    </a:lnTo>
                    <a:lnTo>
                      <a:pt x="25" y="49"/>
                    </a:lnTo>
                    <a:lnTo>
                      <a:pt x="20" y="51"/>
                    </a:lnTo>
                    <a:lnTo>
                      <a:pt x="19" y="51"/>
                    </a:lnTo>
                    <a:lnTo>
                      <a:pt x="14" y="34"/>
                    </a:lnTo>
                    <a:lnTo>
                      <a:pt x="16" y="33"/>
                    </a:lnTo>
                    <a:lnTo>
                      <a:pt x="25" y="34"/>
                    </a:lnTo>
                    <a:lnTo>
                      <a:pt x="31" y="39"/>
                    </a:lnTo>
                    <a:lnTo>
                      <a:pt x="36" y="36"/>
                    </a:lnTo>
                    <a:lnTo>
                      <a:pt x="37" y="35"/>
                    </a:lnTo>
                    <a:lnTo>
                      <a:pt x="38" y="30"/>
                    </a:lnTo>
                    <a:lnTo>
                      <a:pt x="25" y="15"/>
                    </a:lnTo>
                    <a:lnTo>
                      <a:pt x="12" y="14"/>
                    </a:lnTo>
                    <a:lnTo>
                      <a:pt x="13" y="28"/>
                    </a:lnTo>
                    <a:lnTo>
                      <a:pt x="13" y="30"/>
                    </a:lnTo>
                    <a:lnTo>
                      <a:pt x="4" y="12"/>
                    </a:lnTo>
                    <a:lnTo>
                      <a:pt x="5" y="3"/>
                    </a:lnTo>
                    <a:lnTo>
                      <a:pt x="0" y="0"/>
                    </a:lnTo>
                    <a:lnTo>
                      <a:pt x="25" y="0"/>
                    </a:lnTo>
                    <a:lnTo>
                      <a:pt x="23" y="13"/>
                    </a:lnTo>
                    <a:lnTo>
                      <a:pt x="40" y="17"/>
                    </a:lnTo>
                    <a:lnTo>
                      <a:pt x="56" y="22"/>
                    </a:lnTo>
                    <a:lnTo>
                      <a:pt x="76" y="27"/>
                    </a:lnTo>
                    <a:lnTo>
                      <a:pt x="73" y="17"/>
                    </a:lnTo>
                    <a:lnTo>
                      <a:pt x="80" y="13"/>
                    </a:lnTo>
                    <a:lnTo>
                      <a:pt x="91" y="1"/>
                    </a:lnTo>
                    <a:lnTo>
                      <a:pt x="110" y="13"/>
                    </a:lnTo>
                    <a:lnTo>
                      <a:pt x="121" y="31"/>
                    </a:lnTo>
                    <a:lnTo>
                      <a:pt x="141" y="39"/>
                    </a:lnTo>
                    <a:lnTo>
                      <a:pt x="152" y="45"/>
                    </a:lnTo>
                    <a:lnTo>
                      <a:pt x="177" y="60"/>
                    </a:lnTo>
                    <a:lnTo>
                      <a:pt x="202" y="76"/>
                    </a:lnTo>
                    <a:lnTo>
                      <a:pt x="210" y="92"/>
                    </a:lnTo>
                    <a:lnTo>
                      <a:pt x="205" y="97"/>
                    </a:lnTo>
                    <a:lnTo>
                      <a:pt x="201" y="10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88" name="Freeform 32"/>
              <p:cNvSpPr>
                <a:spLocks noChangeAspect="1"/>
              </p:cNvSpPr>
              <p:nvPr/>
            </p:nvSpPr>
            <p:spPr bwMode="auto">
              <a:xfrm>
                <a:off x="3701" y="1825"/>
                <a:ext cx="254" cy="206"/>
              </a:xfrm>
              <a:custGeom>
                <a:avLst/>
                <a:gdLst>
                  <a:gd name="T0" fmla="*/ 9 w 194"/>
                  <a:gd name="T1" fmla="*/ 276 h 156"/>
                  <a:gd name="T2" fmla="*/ 0 w 194"/>
                  <a:gd name="T3" fmla="*/ 287 h 156"/>
                  <a:gd name="T4" fmla="*/ 0 w 194"/>
                  <a:gd name="T5" fmla="*/ 316 h 156"/>
                  <a:gd name="T6" fmla="*/ 27 w 194"/>
                  <a:gd name="T7" fmla="*/ 339 h 156"/>
                  <a:gd name="T8" fmla="*/ 22 w 194"/>
                  <a:gd name="T9" fmla="*/ 353 h 156"/>
                  <a:gd name="T10" fmla="*/ 35 w 194"/>
                  <a:gd name="T11" fmla="*/ 415 h 156"/>
                  <a:gd name="T12" fmla="*/ 41 w 194"/>
                  <a:gd name="T13" fmla="*/ 467 h 156"/>
                  <a:gd name="T14" fmla="*/ 101 w 194"/>
                  <a:gd name="T15" fmla="*/ 490 h 156"/>
                  <a:gd name="T16" fmla="*/ 111 w 194"/>
                  <a:gd name="T17" fmla="*/ 512 h 156"/>
                  <a:gd name="T18" fmla="*/ 71 w 194"/>
                  <a:gd name="T19" fmla="*/ 598 h 156"/>
                  <a:gd name="T20" fmla="*/ 115 w 194"/>
                  <a:gd name="T21" fmla="*/ 615 h 156"/>
                  <a:gd name="T22" fmla="*/ 165 w 194"/>
                  <a:gd name="T23" fmla="*/ 626 h 156"/>
                  <a:gd name="T24" fmla="*/ 254 w 194"/>
                  <a:gd name="T25" fmla="*/ 626 h 156"/>
                  <a:gd name="T26" fmla="*/ 314 w 194"/>
                  <a:gd name="T27" fmla="*/ 610 h 156"/>
                  <a:gd name="T28" fmla="*/ 377 w 194"/>
                  <a:gd name="T29" fmla="*/ 598 h 156"/>
                  <a:gd name="T30" fmla="*/ 372 w 194"/>
                  <a:gd name="T31" fmla="*/ 566 h 156"/>
                  <a:gd name="T32" fmla="*/ 386 w 194"/>
                  <a:gd name="T33" fmla="*/ 511 h 156"/>
                  <a:gd name="T34" fmla="*/ 437 w 194"/>
                  <a:gd name="T35" fmla="*/ 490 h 156"/>
                  <a:gd name="T36" fmla="*/ 453 w 194"/>
                  <a:gd name="T37" fmla="*/ 467 h 156"/>
                  <a:gd name="T38" fmla="*/ 509 w 194"/>
                  <a:gd name="T39" fmla="*/ 474 h 156"/>
                  <a:gd name="T40" fmla="*/ 512 w 194"/>
                  <a:gd name="T41" fmla="*/ 397 h 156"/>
                  <a:gd name="T42" fmla="*/ 559 w 194"/>
                  <a:gd name="T43" fmla="*/ 353 h 156"/>
                  <a:gd name="T44" fmla="*/ 522 w 194"/>
                  <a:gd name="T45" fmla="*/ 314 h 156"/>
                  <a:gd name="T46" fmla="*/ 572 w 194"/>
                  <a:gd name="T47" fmla="*/ 310 h 156"/>
                  <a:gd name="T48" fmla="*/ 587 w 194"/>
                  <a:gd name="T49" fmla="*/ 279 h 156"/>
                  <a:gd name="T50" fmla="*/ 606 w 194"/>
                  <a:gd name="T51" fmla="*/ 228 h 156"/>
                  <a:gd name="T52" fmla="*/ 571 w 194"/>
                  <a:gd name="T53" fmla="*/ 168 h 156"/>
                  <a:gd name="T54" fmla="*/ 597 w 194"/>
                  <a:gd name="T55" fmla="*/ 124 h 156"/>
                  <a:gd name="T56" fmla="*/ 666 w 194"/>
                  <a:gd name="T57" fmla="*/ 114 h 156"/>
                  <a:gd name="T58" fmla="*/ 733 w 194"/>
                  <a:gd name="T59" fmla="*/ 96 h 156"/>
                  <a:gd name="T60" fmla="*/ 732 w 194"/>
                  <a:gd name="T61" fmla="*/ 78 h 156"/>
                  <a:gd name="T62" fmla="*/ 748 w 194"/>
                  <a:gd name="T63" fmla="*/ 78 h 156"/>
                  <a:gd name="T64" fmla="*/ 699 w 194"/>
                  <a:gd name="T65" fmla="*/ 77 h 156"/>
                  <a:gd name="T66" fmla="*/ 682 w 194"/>
                  <a:gd name="T67" fmla="*/ 73 h 156"/>
                  <a:gd name="T68" fmla="*/ 638 w 194"/>
                  <a:gd name="T69" fmla="*/ 77 h 156"/>
                  <a:gd name="T70" fmla="*/ 571 w 194"/>
                  <a:gd name="T71" fmla="*/ 114 h 156"/>
                  <a:gd name="T72" fmla="*/ 550 w 194"/>
                  <a:gd name="T73" fmla="*/ 34 h 156"/>
                  <a:gd name="T74" fmla="*/ 532 w 194"/>
                  <a:gd name="T75" fmla="*/ 34 h 156"/>
                  <a:gd name="T76" fmla="*/ 515 w 194"/>
                  <a:gd name="T77" fmla="*/ 0 h 156"/>
                  <a:gd name="T78" fmla="*/ 487 w 194"/>
                  <a:gd name="T79" fmla="*/ 9 h 156"/>
                  <a:gd name="T80" fmla="*/ 482 w 194"/>
                  <a:gd name="T81" fmla="*/ 50 h 156"/>
                  <a:gd name="T82" fmla="*/ 444 w 194"/>
                  <a:gd name="T83" fmla="*/ 73 h 156"/>
                  <a:gd name="T84" fmla="*/ 431 w 194"/>
                  <a:gd name="T85" fmla="*/ 86 h 156"/>
                  <a:gd name="T86" fmla="*/ 389 w 194"/>
                  <a:gd name="T87" fmla="*/ 86 h 156"/>
                  <a:gd name="T88" fmla="*/ 361 w 194"/>
                  <a:gd name="T89" fmla="*/ 96 h 156"/>
                  <a:gd name="T90" fmla="*/ 343 w 194"/>
                  <a:gd name="T91" fmla="*/ 78 h 156"/>
                  <a:gd name="T92" fmla="*/ 288 w 194"/>
                  <a:gd name="T93" fmla="*/ 66 h 156"/>
                  <a:gd name="T94" fmla="*/ 232 w 194"/>
                  <a:gd name="T95" fmla="*/ 59 h 156"/>
                  <a:gd name="T96" fmla="*/ 211 w 194"/>
                  <a:gd name="T97" fmla="*/ 78 h 156"/>
                  <a:gd name="T98" fmla="*/ 198 w 194"/>
                  <a:gd name="T99" fmla="*/ 103 h 156"/>
                  <a:gd name="T100" fmla="*/ 172 w 194"/>
                  <a:gd name="T101" fmla="*/ 158 h 156"/>
                  <a:gd name="T102" fmla="*/ 122 w 194"/>
                  <a:gd name="T103" fmla="*/ 186 h 156"/>
                  <a:gd name="T104" fmla="*/ 103 w 194"/>
                  <a:gd name="T105" fmla="*/ 222 h 156"/>
                  <a:gd name="T106" fmla="*/ 71 w 194"/>
                  <a:gd name="T107" fmla="*/ 217 h 156"/>
                  <a:gd name="T108" fmla="*/ 16 w 194"/>
                  <a:gd name="T109" fmla="*/ 191 h 156"/>
                  <a:gd name="T110" fmla="*/ 9 w 194"/>
                  <a:gd name="T111" fmla="*/ 276 h 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4"/>
                  <a:gd name="T169" fmla="*/ 0 h 156"/>
                  <a:gd name="T170" fmla="*/ 194 w 194"/>
                  <a:gd name="T171" fmla="*/ 156 h 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4" h="156">
                    <a:moveTo>
                      <a:pt x="2" y="69"/>
                    </a:moveTo>
                    <a:lnTo>
                      <a:pt x="0" y="71"/>
                    </a:lnTo>
                    <a:lnTo>
                      <a:pt x="0" y="79"/>
                    </a:lnTo>
                    <a:lnTo>
                      <a:pt x="7" y="85"/>
                    </a:lnTo>
                    <a:lnTo>
                      <a:pt x="6" y="88"/>
                    </a:lnTo>
                    <a:lnTo>
                      <a:pt x="9" y="103"/>
                    </a:lnTo>
                    <a:lnTo>
                      <a:pt x="11" y="117"/>
                    </a:lnTo>
                    <a:lnTo>
                      <a:pt x="26" y="122"/>
                    </a:lnTo>
                    <a:lnTo>
                      <a:pt x="29" y="128"/>
                    </a:lnTo>
                    <a:lnTo>
                      <a:pt x="18" y="149"/>
                    </a:lnTo>
                    <a:lnTo>
                      <a:pt x="30" y="153"/>
                    </a:lnTo>
                    <a:lnTo>
                      <a:pt x="43" y="156"/>
                    </a:lnTo>
                    <a:lnTo>
                      <a:pt x="66" y="156"/>
                    </a:lnTo>
                    <a:lnTo>
                      <a:pt x="82" y="152"/>
                    </a:lnTo>
                    <a:lnTo>
                      <a:pt x="98" y="149"/>
                    </a:lnTo>
                    <a:lnTo>
                      <a:pt x="97" y="141"/>
                    </a:lnTo>
                    <a:lnTo>
                      <a:pt x="100" y="127"/>
                    </a:lnTo>
                    <a:lnTo>
                      <a:pt x="114" y="122"/>
                    </a:lnTo>
                    <a:lnTo>
                      <a:pt x="118" y="117"/>
                    </a:lnTo>
                    <a:lnTo>
                      <a:pt x="132" y="118"/>
                    </a:lnTo>
                    <a:lnTo>
                      <a:pt x="133" y="99"/>
                    </a:lnTo>
                    <a:lnTo>
                      <a:pt x="145" y="88"/>
                    </a:lnTo>
                    <a:lnTo>
                      <a:pt x="136" y="78"/>
                    </a:lnTo>
                    <a:lnTo>
                      <a:pt x="149" y="77"/>
                    </a:lnTo>
                    <a:lnTo>
                      <a:pt x="152" y="70"/>
                    </a:lnTo>
                    <a:lnTo>
                      <a:pt x="157" y="57"/>
                    </a:lnTo>
                    <a:lnTo>
                      <a:pt x="148" y="42"/>
                    </a:lnTo>
                    <a:lnTo>
                      <a:pt x="155" y="31"/>
                    </a:lnTo>
                    <a:lnTo>
                      <a:pt x="173" y="28"/>
                    </a:lnTo>
                    <a:lnTo>
                      <a:pt x="191" y="24"/>
                    </a:lnTo>
                    <a:lnTo>
                      <a:pt x="190" y="20"/>
                    </a:lnTo>
                    <a:lnTo>
                      <a:pt x="194" y="20"/>
                    </a:lnTo>
                    <a:lnTo>
                      <a:pt x="182" y="19"/>
                    </a:lnTo>
                    <a:lnTo>
                      <a:pt x="177" y="18"/>
                    </a:lnTo>
                    <a:lnTo>
                      <a:pt x="166" y="19"/>
                    </a:lnTo>
                    <a:lnTo>
                      <a:pt x="148" y="28"/>
                    </a:lnTo>
                    <a:lnTo>
                      <a:pt x="143" y="8"/>
                    </a:lnTo>
                    <a:lnTo>
                      <a:pt x="138" y="8"/>
                    </a:lnTo>
                    <a:lnTo>
                      <a:pt x="134" y="0"/>
                    </a:lnTo>
                    <a:lnTo>
                      <a:pt x="127" y="2"/>
                    </a:lnTo>
                    <a:lnTo>
                      <a:pt x="125" y="13"/>
                    </a:lnTo>
                    <a:lnTo>
                      <a:pt x="115" y="18"/>
                    </a:lnTo>
                    <a:lnTo>
                      <a:pt x="112" y="21"/>
                    </a:lnTo>
                    <a:lnTo>
                      <a:pt x="101" y="21"/>
                    </a:lnTo>
                    <a:lnTo>
                      <a:pt x="94" y="24"/>
                    </a:lnTo>
                    <a:lnTo>
                      <a:pt x="89" y="20"/>
                    </a:lnTo>
                    <a:lnTo>
                      <a:pt x="75" y="17"/>
                    </a:lnTo>
                    <a:lnTo>
                      <a:pt x="60" y="15"/>
                    </a:lnTo>
                    <a:lnTo>
                      <a:pt x="55" y="20"/>
                    </a:lnTo>
                    <a:lnTo>
                      <a:pt x="51" y="26"/>
                    </a:lnTo>
                    <a:lnTo>
                      <a:pt x="44" y="39"/>
                    </a:lnTo>
                    <a:lnTo>
                      <a:pt x="31" y="46"/>
                    </a:lnTo>
                    <a:lnTo>
                      <a:pt x="27" y="55"/>
                    </a:lnTo>
                    <a:lnTo>
                      <a:pt x="18" y="54"/>
                    </a:lnTo>
                    <a:lnTo>
                      <a:pt x="4" y="48"/>
                    </a:lnTo>
                    <a:lnTo>
                      <a:pt x="2" y="6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89" name="Freeform 33"/>
              <p:cNvSpPr>
                <a:spLocks noChangeAspect="1"/>
              </p:cNvSpPr>
              <p:nvPr/>
            </p:nvSpPr>
            <p:spPr bwMode="auto">
              <a:xfrm>
                <a:off x="3798" y="1751"/>
                <a:ext cx="159" cy="112"/>
              </a:xfrm>
              <a:custGeom>
                <a:avLst/>
                <a:gdLst>
                  <a:gd name="T0" fmla="*/ 399 w 121"/>
                  <a:gd name="T1" fmla="*/ 296 h 85"/>
                  <a:gd name="T2" fmla="*/ 359 w 121"/>
                  <a:gd name="T3" fmla="*/ 302 h 85"/>
                  <a:gd name="T4" fmla="*/ 286 w 121"/>
                  <a:gd name="T5" fmla="*/ 339 h 85"/>
                  <a:gd name="T6" fmla="*/ 265 w 121"/>
                  <a:gd name="T7" fmla="*/ 258 h 85"/>
                  <a:gd name="T8" fmla="*/ 247 w 121"/>
                  <a:gd name="T9" fmla="*/ 258 h 85"/>
                  <a:gd name="T10" fmla="*/ 231 w 121"/>
                  <a:gd name="T11" fmla="*/ 225 h 85"/>
                  <a:gd name="T12" fmla="*/ 202 w 121"/>
                  <a:gd name="T13" fmla="*/ 236 h 85"/>
                  <a:gd name="T14" fmla="*/ 197 w 121"/>
                  <a:gd name="T15" fmla="*/ 277 h 85"/>
                  <a:gd name="T16" fmla="*/ 159 w 121"/>
                  <a:gd name="T17" fmla="*/ 296 h 85"/>
                  <a:gd name="T18" fmla="*/ 145 w 121"/>
                  <a:gd name="T19" fmla="*/ 311 h 85"/>
                  <a:gd name="T20" fmla="*/ 102 w 121"/>
                  <a:gd name="T21" fmla="*/ 311 h 85"/>
                  <a:gd name="T22" fmla="*/ 75 w 121"/>
                  <a:gd name="T23" fmla="*/ 323 h 85"/>
                  <a:gd name="T24" fmla="*/ 55 w 121"/>
                  <a:gd name="T25" fmla="*/ 304 h 85"/>
                  <a:gd name="T26" fmla="*/ 66 w 121"/>
                  <a:gd name="T27" fmla="*/ 264 h 85"/>
                  <a:gd name="T28" fmla="*/ 78 w 121"/>
                  <a:gd name="T29" fmla="*/ 217 h 85"/>
                  <a:gd name="T30" fmla="*/ 66 w 121"/>
                  <a:gd name="T31" fmla="*/ 190 h 85"/>
                  <a:gd name="T32" fmla="*/ 28 w 121"/>
                  <a:gd name="T33" fmla="*/ 165 h 85"/>
                  <a:gd name="T34" fmla="*/ 0 w 121"/>
                  <a:gd name="T35" fmla="*/ 138 h 85"/>
                  <a:gd name="T36" fmla="*/ 59 w 121"/>
                  <a:gd name="T37" fmla="*/ 87 h 85"/>
                  <a:gd name="T38" fmla="*/ 116 w 121"/>
                  <a:gd name="T39" fmla="*/ 37 h 85"/>
                  <a:gd name="T40" fmla="*/ 160 w 121"/>
                  <a:gd name="T41" fmla="*/ 0 h 85"/>
                  <a:gd name="T42" fmla="*/ 237 w 121"/>
                  <a:gd name="T43" fmla="*/ 1 h 85"/>
                  <a:gd name="T44" fmla="*/ 297 w 121"/>
                  <a:gd name="T45" fmla="*/ 42 h 85"/>
                  <a:gd name="T46" fmla="*/ 226 w 121"/>
                  <a:gd name="T47" fmla="*/ 66 h 85"/>
                  <a:gd name="T48" fmla="*/ 160 w 121"/>
                  <a:gd name="T49" fmla="*/ 92 h 85"/>
                  <a:gd name="T50" fmla="*/ 164 w 121"/>
                  <a:gd name="T51" fmla="*/ 138 h 85"/>
                  <a:gd name="T52" fmla="*/ 263 w 121"/>
                  <a:gd name="T53" fmla="*/ 152 h 85"/>
                  <a:gd name="T54" fmla="*/ 359 w 121"/>
                  <a:gd name="T55" fmla="*/ 163 h 85"/>
                  <a:gd name="T56" fmla="*/ 390 w 121"/>
                  <a:gd name="T57" fmla="*/ 217 h 85"/>
                  <a:gd name="T58" fmla="*/ 440 w 121"/>
                  <a:gd name="T59" fmla="*/ 224 h 85"/>
                  <a:gd name="T60" fmla="*/ 474 w 121"/>
                  <a:gd name="T61" fmla="*/ 302 h 85"/>
                  <a:gd name="T62" fmla="*/ 472 w 121"/>
                  <a:gd name="T63" fmla="*/ 304 h 85"/>
                  <a:gd name="T64" fmla="*/ 464 w 121"/>
                  <a:gd name="T65" fmla="*/ 304 h 85"/>
                  <a:gd name="T66" fmla="*/ 419 w 121"/>
                  <a:gd name="T67" fmla="*/ 302 h 85"/>
                  <a:gd name="T68" fmla="*/ 399 w 121"/>
                  <a:gd name="T69" fmla="*/ 29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1"/>
                  <a:gd name="T106" fmla="*/ 0 h 85"/>
                  <a:gd name="T107" fmla="*/ 121 w 121"/>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1" h="85">
                    <a:moveTo>
                      <a:pt x="102" y="75"/>
                    </a:moveTo>
                    <a:lnTo>
                      <a:pt x="91" y="76"/>
                    </a:lnTo>
                    <a:lnTo>
                      <a:pt x="73" y="85"/>
                    </a:lnTo>
                    <a:lnTo>
                      <a:pt x="68" y="65"/>
                    </a:lnTo>
                    <a:lnTo>
                      <a:pt x="63" y="65"/>
                    </a:lnTo>
                    <a:lnTo>
                      <a:pt x="59" y="57"/>
                    </a:lnTo>
                    <a:lnTo>
                      <a:pt x="52" y="59"/>
                    </a:lnTo>
                    <a:lnTo>
                      <a:pt x="50" y="70"/>
                    </a:lnTo>
                    <a:lnTo>
                      <a:pt x="40" y="75"/>
                    </a:lnTo>
                    <a:lnTo>
                      <a:pt x="37" y="78"/>
                    </a:lnTo>
                    <a:lnTo>
                      <a:pt x="26" y="78"/>
                    </a:lnTo>
                    <a:lnTo>
                      <a:pt x="19" y="81"/>
                    </a:lnTo>
                    <a:lnTo>
                      <a:pt x="14" y="77"/>
                    </a:lnTo>
                    <a:lnTo>
                      <a:pt x="17" y="66"/>
                    </a:lnTo>
                    <a:lnTo>
                      <a:pt x="20" y="55"/>
                    </a:lnTo>
                    <a:lnTo>
                      <a:pt x="17" y="48"/>
                    </a:lnTo>
                    <a:lnTo>
                      <a:pt x="7" y="42"/>
                    </a:lnTo>
                    <a:lnTo>
                      <a:pt x="0" y="35"/>
                    </a:lnTo>
                    <a:lnTo>
                      <a:pt x="15" y="22"/>
                    </a:lnTo>
                    <a:lnTo>
                      <a:pt x="30" y="9"/>
                    </a:lnTo>
                    <a:lnTo>
                      <a:pt x="41" y="0"/>
                    </a:lnTo>
                    <a:lnTo>
                      <a:pt x="60" y="1"/>
                    </a:lnTo>
                    <a:lnTo>
                      <a:pt x="76" y="11"/>
                    </a:lnTo>
                    <a:lnTo>
                      <a:pt x="58" y="17"/>
                    </a:lnTo>
                    <a:lnTo>
                      <a:pt x="41" y="23"/>
                    </a:lnTo>
                    <a:lnTo>
                      <a:pt x="42" y="35"/>
                    </a:lnTo>
                    <a:lnTo>
                      <a:pt x="67" y="38"/>
                    </a:lnTo>
                    <a:lnTo>
                      <a:pt x="91" y="41"/>
                    </a:lnTo>
                    <a:lnTo>
                      <a:pt x="100" y="55"/>
                    </a:lnTo>
                    <a:lnTo>
                      <a:pt x="113" y="56"/>
                    </a:lnTo>
                    <a:lnTo>
                      <a:pt x="121" y="76"/>
                    </a:lnTo>
                    <a:lnTo>
                      <a:pt x="120" y="77"/>
                    </a:lnTo>
                    <a:lnTo>
                      <a:pt x="119" y="77"/>
                    </a:lnTo>
                    <a:lnTo>
                      <a:pt x="107" y="76"/>
                    </a:lnTo>
                    <a:lnTo>
                      <a:pt x="102" y="7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90" name="Freeform 34"/>
              <p:cNvSpPr>
                <a:spLocks noChangeAspect="1"/>
              </p:cNvSpPr>
              <p:nvPr/>
            </p:nvSpPr>
            <p:spPr bwMode="auto">
              <a:xfrm>
                <a:off x="3560" y="1656"/>
                <a:ext cx="293" cy="196"/>
              </a:xfrm>
              <a:custGeom>
                <a:avLst/>
                <a:gdLst>
                  <a:gd name="T0" fmla="*/ 604 w 225"/>
                  <a:gd name="T1" fmla="*/ 504 h 149"/>
                  <a:gd name="T2" fmla="*/ 509 w 225"/>
                  <a:gd name="T3" fmla="*/ 439 h 149"/>
                  <a:gd name="T4" fmla="*/ 417 w 225"/>
                  <a:gd name="T5" fmla="*/ 383 h 149"/>
                  <a:gd name="T6" fmla="*/ 372 w 225"/>
                  <a:gd name="T7" fmla="*/ 360 h 149"/>
                  <a:gd name="T8" fmla="*/ 298 w 225"/>
                  <a:gd name="T9" fmla="*/ 325 h 149"/>
                  <a:gd name="T10" fmla="*/ 258 w 225"/>
                  <a:gd name="T11" fmla="*/ 258 h 149"/>
                  <a:gd name="T12" fmla="*/ 189 w 225"/>
                  <a:gd name="T13" fmla="*/ 209 h 149"/>
                  <a:gd name="T14" fmla="*/ 146 w 225"/>
                  <a:gd name="T15" fmla="*/ 258 h 149"/>
                  <a:gd name="T16" fmla="*/ 122 w 225"/>
                  <a:gd name="T17" fmla="*/ 274 h 149"/>
                  <a:gd name="T18" fmla="*/ 133 w 225"/>
                  <a:gd name="T19" fmla="*/ 312 h 149"/>
                  <a:gd name="T20" fmla="*/ 57 w 225"/>
                  <a:gd name="T21" fmla="*/ 291 h 149"/>
                  <a:gd name="T22" fmla="*/ 46 w 225"/>
                  <a:gd name="T23" fmla="*/ 234 h 149"/>
                  <a:gd name="T24" fmla="*/ 27 w 225"/>
                  <a:gd name="T25" fmla="*/ 171 h 149"/>
                  <a:gd name="T26" fmla="*/ 12 w 225"/>
                  <a:gd name="T27" fmla="*/ 110 h 149"/>
                  <a:gd name="T28" fmla="*/ 0 w 225"/>
                  <a:gd name="T29" fmla="*/ 49 h 149"/>
                  <a:gd name="T30" fmla="*/ 64 w 225"/>
                  <a:gd name="T31" fmla="*/ 24 h 149"/>
                  <a:gd name="T32" fmla="*/ 125 w 225"/>
                  <a:gd name="T33" fmla="*/ 0 h 149"/>
                  <a:gd name="T34" fmla="*/ 197 w 225"/>
                  <a:gd name="T35" fmla="*/ 37 h 149"/>
                  <a:gd name="T36" fmla="*/ 264 w 225"/>
                  <a:gd name="T37" fmla="*/ 75 h 149"/>
                  <a:gd name="T38" fmla="*/ 320 w 225"/>
                  <a:gd name="T39" fmla="*/ 142 h 149"/>
                  <a:gd name="T40" fmla="*/ 372 w 225"/>
                  <a:gd name="T41" fmla="*/ 145 h 149"/>
                  <a:gd name="T42" fmla="*/ 431 w 225"/>
                  <a:gd name="T43" fmla="*/ 150 h 149"/>
                  <a:gd name="T44" fmla="*/ 484 w 225"/>
                  <a:gd name="T45" fmla="*/ 153 h 149"/>
                  <a:gd name="T46" fmla="*/ 543 w 225"/>
                  <a:gd name="T47" fmla="*/ 159 h 149"/>
                  <a:gd name="T48" fmla="*/ 599 w 225"/>
                  <a:gd name="T49" fmla="*/ 201 h 149"/>
                  <a:gd name="T50" fmla="*/ 604 w 225"/>
                  <a:gd name="T51" fmla="*/ 258 h 149"/>
                  <a:gd name="T52" fmla="*/ 656 w 225"/>
                  <a:gd name="T53" fmla="*/ 276 h 149"/>
                  <a:gd name="T54" fmla="*/ 702 w 225"/>
                  <a:gd name="T55" fmla="*/ 312 h 149"/>
                  <a:gd name="T56" fmla="*/ 753 w 225"/>
                  <a:gd name="T57" fmla="*/ 274 h 149"/>
                  <a:gd name="T58" fmla="*/ 802 w 225"/>
                  <a:gd name="T59" fmla="*/ 234 h 149"/>
                  <a:gd name="T60" fmla="*/ 843 w 225"/>
                  <a:gd name="T61" fmla="*/ 284 h 149"/>
                  <a:gd name="T62" fmla="*/ 802 w 225"/>
                  <a:gd name="T63" fmla="*/ 320 h 149"/>
                  <a:gd name="T64" fmla="*/ 745 w 225"/>
                  <a:gd name="T65" fmla="*/ 371 h 149"/>
                  <a:gd name="T66" fmla="*/ 691 w 225"/>
                  <a:gd name="T67" fmla="*/ 421 h 149"/>
                  <a:gd name="T68" fmla="*/ 716 w 225"/>
                  <a:gd name="T69" fmla="*/ 449 h 149"/>
                  <a:gd name="T70" fmla="*/ 753 w 225"/>
                  <a:gd name="T71" fmla="*/ 474 h 149"/>
                  <a:gd name="T72" fmla="*/ 764 w 225"/>
                  <a:gd name="T73" fmla="*/ 500 h 149"/>
                  <a:gd name="T74" fmla="*/ 753 w 225"/>
                  <a:gd name="T75" fmla="*/ 543 h 149"/>
                  <a:gd name="T76" fmla="*/ 742 w 225"/>
                  <a:gd name="T77" fmla="*/ 587 h 149"/>
                  <a:gd name="T78" fmla="*/ 691 w 225"/>
                  <a:gd name="T79" fmla="*/ 576 h 149"/>
                  <a:gd name="T80" fmla="*/ 630 w 225"/>
                  <a:gd name="T81" fmla="*/ 567 h 149"/>
                  <a:gd name="T82" fmla="*/ 604 w 225"/>
                  <a:gd name="T83" fmla="*/ 504 h 1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5"/>
                  <a:gd name="T127" fmla="*/ 0 h 149"/>
                  <a:gd name="T128" fmla="*/ 225 w 225"/>
                  <a:gd name="T129" fmla="*/ 149 h 1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5" h="149">
                    <a:moveTo>
                      <a:pt x="161" y="128"/>
                    </a:moveTo>
                    <a:lnTo>
                      <a:pt x="136" y="112"/>
                    </a:lnTo>
                    <a:lnTo>
                      <a:pt x="111" y="97"/>
                    </a:lnTo>
                    <a:lnTo>
                      <a:pt x="100" y="91"/>
                    </a:lnTo>
                    <a:lnTo>
                      <a:pt x="80" y="83"/>
                    </a:lnTo>
                    <a:lnTo>
                      <a:pt x="69" y="65"/>
                    </a:lnTo>
                    <a:lnTo>
                      <a:pt x="50" y="53"/>
                    </a:lnTo>
                    <a:lnTo>
                      <a:pt x="39" y="65"/>
                    </a:lnTo>
                    <a:lnTo>
                      <a:pt x="32" y="69"/>
                    </a:lnTo>
                    <a:lnTo>
                      <a:pt x="35" y="79"/>
                    </a:lnTo>
                    <a:lnTo>
                      <a:pt x="15" y="74"/>
                    </a:lnTo>
                    <a:lnTo>
                      <a:pt x="12" y="59"/>
                    </a:lnTo>
                    <a:lnTo>
                      <a:pt x="7" y="43"/>
                    </a:lnTo>
                    <a:lnTo>
                      <a:pt x="3" y="28"/>
                    </a:lnTo>
                    <a:lnTo>
                      <a:pt x="0" y="12"/>
                    </a:lnTo>
                    <a:lnTo>
                      <a:pt x="17" y="6"/>
                    </a:lnTo>
                    <a:lnTo>
                      <a:pt x="34" y="0"/>
                    </a:lnTo>
                    <a:lnTo>
                      <a:pt x="52" y="9"/>
                    </a:lnTo>
                    <a:lnTo>
                      <a:pt x="71" y="19"/>
                    </a:lnTo>
                    <a:lnTo>
                      <a:pt x="85" y="36"/>
                    </a:lnTo>
                    <a:lnTo>
                      <a:pt x="100" y="37"/>
                    </a:lnTo>
                    <a:lnTo>
                      <a:pt x="115" y="38"/>
                    </a:lnTo>
                    <a:lnTo>
                      <a:pt x="130" y="39"/>
                    </a:lnTo>
                    <a:lnTo>
                      <a:pt x="145" y="40"/>
                    </a:lnTo>
                    <a:lnTo>
                      <a:pt x="160" y="51"/>
                    </a:lnTo>
                    <a:lnTo>
                      <a:pt x="161" y="65"/>
                    </a:lnTo>
                    <a:lnTo>
                      <a:pt x="175" y="71"/>
                    </a:lnTo>
                    <a:lnTo>
                      <a:pt x="187" y="79"/>
                    </a:lnTo>
                    <a:lnTo>
                      <a:pt x="201" y="69"/>
                    </a:lnTo>
                    <a:lnTo>
                      <a:pt x="214" y="59"/>
                    </a:lnTo>
                    <a:lnTo>
                      <a:pt x="225" y="72"/>
                    </a:lnTo>
                    <a:lnTo>
                      <a:pt x="214" y="81"/>
                    </a:lnTo>
                    <a:lnTo>
                      <a:pt x="199" y="94"/>
                    </a:lnTo>
                    <a:lnTo>
                      <a:pt x="184" y="107"/>
                    </a:lnTo>
                    <a:lnTo>
                      <a:pt x="191" y="114"/>
                    </a:lnTo>
                    <a:lnTo>
                      <a:pt x="201" y="120"/>
                    </a:lnTo>
                    <a:lnTo>
                      <a:pt x="204" y="127"/>
                    </a:lnTo>
                    <a:lnTo>
                      <a:pt x="201" y="138"/>
                    </a:lnTo>
                    <a:lnTo>
                      <a:pt x="198" y="149"/>
                    </a:lnTo>
                    <a:lnTo>
                      <a:pt x="184" y="146"/>
                    </a:lnTo>
                    <a:lnTo>
                      <a:pt x="169" y="144"/>
                    </a:lnTo>
                    <a:lnTo>
                      <a:pt x="161" y="12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91" name="Freeform 35"/>
              <p:cNvSpPr>
                <a:spLocks noChangeAspect="1"/>
              </p:cNvSpPr>
              <p:nvPr/>
            </p:nvSpPr>
            <p:spPr bwMode="auto">
              <a:xfrm>
                <a:off x="2973" y="1008"/>
                <a:ext cx="2382" cy="743"/>
              </a:xfrm>
              <a:custGeom>
                <a:avLst/>
                <a:gdLst>
                  <a:gd name="T0" fmla="*/ 5921 w 1828"/>
                  <a:gd name="T1" fmla="*/ 485 h 564"/>
                  <a:gd name="T2" fmla="*/ 5367 w 1828"/>
                  <a:gd name="T3" fmla="*/ 381 h 564"/>
                  <a:gd name="T4" fmla="*/ 4846 w 1828"/>
                  <a:gd name="T5" fmla="*/ 312 h 564"/>
                  <a:gd name="T6" fmla="*/ 4460 w 1828"/>
                  <a:gd name="T7" fmla="*/ 273 h 564"/>
                  <a:gd name="T8" fmla="*/ 4316 w 1828"/>
                  <a:gd name="T9" fmla="*/ 324 h 564"/>
                  <a:gd name="T10" fmla="*/ 3907 w 1828"/>
                  <a:gd name="T11" fmla="*/ 286 h 564"/>
                  <a:gd name="T12" fmla="*/ 3250 w 1828"/>
                  <a:gd name="T13" fmla="*/ 199 h 564"/>
                  <a:gd name="T14" fmla="*/ 3183 w 1828"/>
                  <a:gd name="T15" fmla="*/ 115 h 564"/>
                  <a:gd name="T16" fmla="*/ 2837 w 1828"/>
                  <a:gd name="T17" fmla="*/ 55 h 564"/>
                  <a:gd name="T18" fmla="*/ 2562 w 1828"/>
                  <a:gd name="T19" fmla="*/ 65 h 564"/>
                  <a:gd name="T20" fmla="*/ 2181 w 1828"/>
                  <a:gd name="T21" fmla="*/ 159 h 564"/>
                  <a:gd name="T22" fmla="*/ 2058 w 1828"/>
                  <a:gd name="T23" fmla="*/ 286 h 564"/>
                  <a:gd name="T24" fmla="*/ 2180 w 1828"/>
                  <a:gd name="T25" fmla="*/ 323 h 564"/>
                  <a:gd name="T26" fmla="*/ 1862 w 1828"/>
                  <a:gd name="T27" fmla="*/ 333 h 564"/>
                  <a:gd name="T28" fmla="*/ 2007 w 1828"/>
                  <a:gd name="T29" fmla="*/ 464 h 564"/>
                  <a:gd name="T30" fmla="*/ 1977 w 1828"/>
                  <a:gd name="T31" fmla="*/ 551 h 564"/>
                  <a:gd name="T32" fmla="*/ 1867 w 1828"/>
                  <a:gd name="T33" fmla="*/ 597 h 564"/>
                  <a:gd name="T34" fmla="*/ 1562 w 1828"/>
                  <a:gd name="T35" fmla="*/ 262 h 564"/>
                  <a:gd name="T36" fmla="*/ 1694 w 1828"/>
                  <a:gd name="T37" fmla="*/ 477 h 564"/>
                  <a:gd name="T38" fmla="*/ 1312 w 1828"/>
                  <a:gd name="T39" fmla="*/ 514 h 564"/>
                  <a:gd name="T40" fmla="*/ 1078 w 1828"/>
                  <a:gd name="T41" fmla="*/ 474 h 564"/>
                  <a:gd name="T42" fmla="*/ 710 w 1828"/>
                  <a:gd name="T43" fmla="*/ 568 h 564"/>
                  <a:gd name="T44" fmla="*/ 659 w 1828"/>
                  <a:gd name="T45" fmla="*/ 628 h 564"/>
                  <a:gd name="T46" fmla="*/ 476 w 1828"/>
                  <a:gd name="T47" fmla="*/ 776 h 564"/>
                  <a:gd name="T48" fmla="*/ 198 w 1828"/>
                  <a:gd name="T49" fmla="*/ 597 h 564"/>
                  <a:gd name="T50" fmla="*/ 173 w 1828"/>
                  <a:gd name="T51" fmla="*/ 474 h 564"/>
                  <a:gd name="T52" fmla="*/ 46 w 1828"/>
                  <a:gd name="T53" fmla="*/ 447 h 564"/>
                  <a:gd name="T54" fmla="*/ 145 w 1828"/>
                  <a:gd name="T55" fmla="*/ 776 h 564"/>
                  <a:gd name="T56" fmla="*/ 102 w 1828"/>
                  <a:gd name="T57" fmla="*/ 1000 h 564"/>
                  <a:gd name="T58" fmla="*/ 212 w 1828"/>
                  <a:gd name="T59" fmla="*/ 1291 h 564"/>
                  <a:gd name="T60" fmla="*/ 555 w 1828"/>
                  <a:gd name="T61" fmla="*/ 1601 h 564"/>
                  <a:gd name="T62" fmla="*/ 754 w 1828"/>
                  <a:gd name="T63" fmla="*/ 1897 h 564"/>
                  <a:gd name="T64" fmla="*/ 758 w 1828"/>
                  <a:gd name="T65" fmla="*/ 2041 h 564"/>
                  <a:gd name="T66" fmla="*/ 1360 w 1828"/>
                  <a:gd name="T67" fmla="*/ 2238 h 564"/>
                  <a:gd name="T68" fmla="*/ 1319 w 1828"/>
                  <a:gd name="T69" fmla="*/ 1929 h 564"/>
                  <a:gd name="T70" fmla="*/ 1281 w 1828"/>
                  <a:gd name="T71" fmla="*/ 1565 h 564"/>
                  <a:gd name="T72" fmla="*/ 1758 w 1828"/>
                  <a:gd name="T73" fmla="*/ 1520 h 564"/>
                  <a:gd name="T74" fmla="*/ 2138 w 1828"/>
                  <a:gd name="T75" fmla="*/ 1321 h 564"/>
                  <a:gd name="T76" fmla="*/ 2528 w 1828"/>
                  <a:gd name="T77" fmla="*/ 1415 h 564"/>
                  <a:gd name="T78" fmla="*/ 3053 w 1828"/>
                  <a:gd name="T79" fmla="*/ 1686 h 564"/>
                  <a:gd name="T80" fmla="*/ 3518 w 1828"/>
                  <a:gd name="T81" fmla="*/ 1663 h 564"/>
                  <a:gd name="T82" fmla="*/ 3965 w 1828"/>
                  <a:gd name="T83" fmla="*/ 1663 h 564"/>
                  <a:gd name="T84" fmla="*/ 4601 w 1828"/>
                  <a:gd name="T85" fmla="*/ 1684 h 564"/>
                  <a:gd name="T86" fmla="*/ 4786 w 1828"/>
                  <a:gd name="T87" fmla="*/ 1453 h 564"/>
                  <a:gd name="T88" fmla="*/ 5395 w 1828"/>
                  <a:gd name="T89" fmla="*/ 1753 h 564"/>
                  <a:gd name="T90" fmla="*/ 5629 w 1828"/>
                  <a:gd name="T91" fmla="*/ 2096 h 564"/>
                  <a:gd name="T92" fmla="*/ 5730 w 1828"/>
                  <a:gd name="T93" fmla="*/ 2160 h 564"/>
                  <a:gd name="T94" fmla="*/ 5862 w 1828"/>
                  <a:gd name="T95" fmla="*/ 1735 h 564"/>
                  <a:gd name="T96" fmla="*/ 5525 w 1828"/>
                  <a:gd name="T97" fmla="*/ 1389 h 564"/>
                  <a:gd name="T98" fmla="*/ 5373 w 1828"/>
                  <a:gd name="T99" fmla="*/ 1252 h 564"/>
                  <a:gd name="T100" fmla="*/ 5582 w 1828"/>
                  <a:gd name="T101" fmla="*/ 1064 h 564"/>
                  <a:gd name="T102" fmla="*/ 5938 w 1828"/>
                  <a:gd name="T103" fmla="*/ 1074 h 564"/>
                  <a:gd name="T104" fmla="*/ 6097 w 1828"/>
                  <a:gd name="T105" fmla="*/ 964 h 564"/>
                  <a:gd name="T106" fmla="*/ 6201 w 1828"/>
                  <a:gd name="T107" fmla="*/ 876 h 564"/>
                  <a:gd name="T108" fmla="*/ 6206 w 1828"/>
                  <a:gd name="T109" fmla="*/ 1225 h 564"/>
                  <a:gd name="T110" fmla="*/ 6591 w 1828"/>
                  <a:gd name="T111" fmla="*/ 1468 h 564"/>
                  <a:gd name="T112" fmla="*/ 6591 w 1828"/>
                  <a:gd name="T113" fmla="*/ 1278 h 564"/>
                  <a:gd name="T114" fmla="*/ 6411 w 1828"/>
                  <a:gd name="T115" fmla="*/ 1035 h 564"/>
                  <a:gd name="T116" fmla="*/ 6668 w 1828"/>
                  <a:gd name="T117" fmla="*/ 956 h 564"/>
                  <a:gd name="T118" fmla="*/ 6820 w 1828"/>
                  <a:gd name="T119" fmla="*/ 835 h 564"/>
                  <a:gd name="T120" fmla="*/ 6522 w 1828"/>
                  <a:gd name="T121" fmla="*/ 598 h 5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8"/>
                  <a:gd name="T184" fmla="*/ 0 h 564"/>
                  <a:gd name="T185" fmla="*/ 1828 w 1828"/>
                  <a:gd name="T186" fmla="*/ 564 h 5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8" h="564">
                    <a:moveTo>
                      <a:pt x="1691" y="119"/>
                    </a:moveTo>
                    <a:lnTo>
                      <a:pt x="1656" y="113"/>
                    </a:lnTo>
                    <a:lnTo>
                      <a:pt x="1621" y="106"/>
                    </a:lnTo>
                    <a:lnTo>
                      <a:pt x="1591" y="106"/>
                    </a:lnTo>
                    <a:lnTo>
                      <a:pt x="1562" y="104"/>
                    </a:lnTo>
                    <a:lnTo>
                      <a:pt x="1573" y="111"/>
                    </a:lnTo>
                    <a:lnTo>
                      <a:pt x="1589" y="120"/>
                    </a:lnTo>
                    <a:lnTo>
                      <a:pt x="1587" y="122"/>
                    </a:lnTo>
                    <a:lnTo>
                      <a:pt x="1576" y="122"/>
                    </a:lnTo>
                    <a:lnTo>
                      <a:pt x="1560" y="117"/>
                    </a:lnTo>
                    <a:lnTo>
                      <a:pt x="1555" y="116"/>
                    </a:lnTo>
                    <a:lnTo>
                      <a:pt x="1538" y="108"/>
                    </a:lnTo>
                    <a:lnTo>
                      <a:pt x="1525" y="112"/>
                    </a:lnTo>
                    <a:lnTo>
                      <a:pt x="1479" y="109"/>
                    </a:lnTo>
                    <a:lnTo>
                      <a:pt x="1479" y="116"/>
                    </a:lnTo>
                    <a:lnTo>
                      <a:pt x="1463" y="109"/>
                    </a:lnTo>
                    <a:lnTo>
                      <a:pt x="1446" y="106"/>
                    </a:lnTo>
                    <a:lnTo>
                      <a:pt x="1429" y="96"/>
                    </a:lnTo>
                    <a:lnTo>
                      <a:pt x="1402" y="90"/>
                    </a:lnTo>
                    <a:lnTo>
                      <a:pt x="1374" y="91"/>
                    </a:lnTo>
                    <a:lnTo>
                      <a:pt x="1346" y="92"/>
                    </a:lnTo>
                    <a:lnTo>
                      <a:pt x="1339" y="91"/>
                    </a:lnTo>
                    <a:lnTo>
                      <a:pt x="1318" y="85"/>
                    </a:lnTo>
                    <a:lnTo>
                      <a:pt x="1311" y="87"/>
                    </a:lnTo>
                    <a:lnTo>
                      <a:pt x="1312" y="84"/>
                    </a:lnTo>
                    <a:lnTo>
                      <a:pt x="1304" y="83"/>
                    </a:lnTo>
                    <a:lnTo>
                      <a:pt x="1290" y="79"/>
                    </a:lnTo>
                    <a:lnTo>
                      <a:pt x="1298" y="78"/>
                    </a:lnTo>
                    <a:lnTo>
                      <a:pt x="1272" y="72"/>
                    </a:lnTo>
                    <a:lnTo>
                      <a:pt x="1256" y="75"/>
                    </a:lnTo>
                    <a:lnTo>
                      <a:pt x="1253" y="75"/>
                    </a:lnTo>
                    <a:lnTo>
                      <a:pt x="1255" y="72"/>
                    </a:lnTo>
                    <a:lnTo>
                      <a:pt x="1253" y="72"/>
                    </a:lnTo>
                    <a:lnTo>
                      <a:pt x="1215" y="69"/>
                    </a:lnTo>
                    <a:lnTo>
                      <a:pt x="1178" y="66"/>
                    </a:lnTo>
                    <a:lnTo>
                      <a:pt x="1187" y="68"/>
                    </a:lnTo>
                    <a:lnTo>
                      <a:pt x="1172" y="72"/>
                    </a:lnTo>
                    <a:lnTo>
                      <a:pt x="1177" y="73"/>
                    </a:lnTo>
                    <a:lnTo>
                      <a:pt x="1182" y="74"/>
                    </a:lnTo>
                    <a:lnTo>
                      <a:pt x="1187" y="78"/>
                    </a:lnTo>
                    <a:lnTo>
                      <a:pt x="1194" y="84"/>
                    </a:lnTo>
                    <a:lnTo>
                      <a:pt x="1174" y="83"/>
                    </a:lnTo>
                    <a:lnTo>
                      <a:pt x="1178" y="86"/>
                    </a:lnTo>
                    <a:lnTo>
                      <a:pt x="1180" y="89"/>
                    </a:lnTo>
                    <a:lnTo>
                      <a:pt x="1149" y="82"/>
                    </a:lnTo>
                    <a:lnTo>
                      <a:pt x="1138" y="86"/>
                    </a:lnTo>
                    <a:lnTo>
                      <a:pt x="1113" y="79"/>
                    </a:lnTo>
                    <a:lnTo>
                      <a:pt x="1108" y="78"/>
                    </a:lnTo>
                    <a:lnTo>
                      <a:pt x="1115" y="87"/>
                    </a:lnTo>
                    <a:lnTo>
                      <a:pt x="1112" y="94"/>
                    </a:lnTo>
                    <a:lnTo>
                      <a:pt x="1093" y="89"/>
                    </a:lnTo>
                    <a:lnTo>
                      <a:pt x="1072" y="81"/>
                    </a:lnTo>
                    <a:lnTo>
                      <a:pt x="1047" y="72"/>
                    </a:lnTo>
                    <a:lnTo>
                      <a:pt x="1040" y="72"/>
                    </a:lnTo>
                    <a:lnTo>
                      <a:pt x="1059" y="85"/>
                    </a:lnTo>
                    <a:lnTo>
                      <a:pt x="1033" y="72"/>
                    </a:lnTo>
                    <a:lnTo>
                      <a:pt x="993" y="67"/>
                    </a:lnTo>
                    <a:lnTo>
                      <a:pt x="952" y="62"/>
                    </a:lnTo>
                    <a:lnTo>
                      <a:pt x="930" y="57"/>
                    </a:lnTo>
                    <a:lnTo>
                      <a:pt x="933" y="55"/>
                    </a:lnTo>
                    <a:lnTo>
                      <a:pt x="916" y="54"/>
                    </a:lnTo>
                    <a:lnTo>
                      <a:pt x="877" y="55"/>
                    </a:lnTo>
                    <a:lnTo>
                      <a:pt x="865" y="50"/>
                    </a:lnTo>
                    <a:lnTo>
                      <a:pt x="848" y="51"/>
                    </a:lnTo>
                    <a:lnTo>
                      <a:pt x="848" y="47"/>
                    </a:lnTo>
                    <a:lnTo>
                      <a:pt x="830" y="51"/>
                    </a:lnTo>
                    <a:lnTo>
                      <a:pt x="846" y="53"/>
                    </a:lnTo>
                    <a:lnTo>
                      <a:pt x="827" y="59"/>
                    </a:lnTo>
                    <a:lnTo>
                      <a:pt x="805" y="61"/>
                    </a:lnTo>
                    <a:lnTo>
                      <a:pt x="807" y="58"/>
                    </a:lnTo>
                    <a:lnTo>
                      <a:pt x="828" y="44"/>
                    </a:lnTo>
                    <a:lnTo>
                      <a:pt x="847" y="29"/>
                    </a:lnTo>
                    <a:lnTo>
                      <a:pt x="839" y="27"/>
                    </a:lnTo>
                    <a:lnTo>
                      <a:pt x="829" y="24"/>
                    </a:lnTo>
                    <a:lnTo>
                      <a:pt x="845" y="26"/>
                    </a:lnTo>
                    <a:lnTo>
                      <a:pt x="831" y="18"/>
                    </a:lnTo>
                    <a:lnTo>
                      <a:pt x="828" y="20"/>
                    </a:lnTo>
                    <a:lnTo>
                      <a:pt x="820" y="18"/>
                    </a:lnTo>
                    <a:lnTo>
                      <a:pt x="803" y="13"/>
                    </a:lnTo>
                    <a:lnTo>
                      <a:pt x="768" y="13"/>
                    </a:lnTo>
                    <a:lnTo>
                      <a:pt x="755" y="14"/>
                    </a:lnTo>
                    <a:lnTo>
                      <a:pt x="754" y="9"/>
                    </a:lnTo>
                    <a:lnTo>
                      <a:pt x="739" y="8"/>
                    </a:lnTo>
                    <a:lnTo>
                      <a:pt x="722" y="8"/>
                    </a:lnTo>
                    <a:lnTo>
                      <a:pt x="735" y="3"/>
                    </a:lnTo>
                    <a:lnTo>
                      <a:pt x="708" y="0"/>
                    </a:lnTo>
                    <a:lnTo>
                      <a:pt x="691" y="9"/>
                    </a:lnTo>
                    <a:lnTo>
                      <a:pt x="697" y="14"/>
                    </a:lnTo>
                    <a:lnTo>
                      <a:pt x="707" y="15"/>
                    </a:lnTo>
                    <a:lnTo>
                      <a:pt x="682" y="16"/>
                    </a:lnTo>
                    <a:lnTo>
                      <a:pt x="691" y="20"/>
                    </a:lnTo>
                    <a:lnTo>
                      <a:pt x="674" y="21"/>
                    </a:lnTo>
                    <a:lnTo>
                      <a:pt x="657" y="22"/>
                    </a:lnTo>
                    <a:lnTo>
                      <a:pt x="626" y="22"/>
                    </a:lnTo>
                    <a:lnTo>
                      <a:pt x="638" y="22"/>
                    </a:lnTo>
                    <a:lnTo>
                      <a:pt x="614" y="27"/>
                    </a:lnTo>
                    <a:lnTo>
                      <a:pt x="589" y="31"/>
                    </a:lnTo>
                    <a:lnTo>
                      <a:pt x="581" y="33"/>
                    </a:lnTo>
                    <a:lnTo>
                      <a:pt x="581" y="40"/>
                    </a:lnTo>
                    <a:lnTo>
                      <a:pt x="571" y="39"/>
                    </a:lnTo>
                    <a:lnTo>
                      <a:pt x="587" y="43"/>
                    </a:lnTo>
                    <a:lnTo>
                      <a:pt x="576" y="44"/>
                    </a:lnTo>
                    <a:lnTo>
                      <a:pt x="590" y="47"/>
                    </a:lnTo>
                    <a:lnTo>
                      <a:pt x="590" y="50"/>
                    </a:lnTo>
                    <a:lnTo>
                      <a:pt x="560" y="53"/>
                    </a:lnTo>
                    <a:lnTo>
                      <a:pt x="530" y="55"/>
                    </a:lnTo>
                    <a:lnTo>
                      <a:pt x="535" y="61"/>
                    </a:lnTo>
                    <a:lnTo>
                      <a:pt x="548" y="72"/>
                    </a:lnTo>
                    <a:lnTo>
                      <a:pt x="562" y="74"/>
                    </a:lnTo>
                    <a:lnTo>
                      <a:pt x="584" y="82"/>
                    </a:lnTo>
                    <a:lnTo>
                      <a:pt x="593" y="94"/>
                    </a:lnTo>
                    <a:lnTo>
                      <a:pt x="597" y="100"/>
                    </a:lnTo>
                    <a:lnTo>
                      <a:pt x="591" y="100"/>
                    </a:lnTo>
                    <a:lnTo>
                      <a:pt x="582" y="91"/>
                    </a:lnTo>
                    <a:lnTo>
                      <a:pt x="580" y="97"/>
                    </a:lnTo>
                    <a:lnTo>
                      <a:pt x="572" y="87"/>
                    </a:lnTo>
                    <a:lnTo>
                      <a:pt x="580" y="81"/>
                    </a:lnTo>
                    <a:lnTo>
                      <a:pt x="555" y="78"/>
                    </a:lnTo>
                    <a:lnTo>
                      <a:pt x="530" y="71"/>
                    </a:lnTo>
                    <a:lnTo>
                      <a:pt x="511" y="74"/>
                    </a:lnTo>
                    <a:lnTo>
                      <a:pt x="521" y="78"/>
                    </a:lnTo>
                    <a:lnTo>
                      <a:pt x="497" y="77"/>
                    </a:lnTo>
                    <a:lnTo>
                      <a:pt x="504" y="83"/>
                    </a:lnTo>
                    <a:lnTo>
                      <a:pt x="530" y="87"/>
                    </a:lnTo>
                    <a:lnTo>
                      <a:pt x="536" y="91"/>
                    </a:lnTo>
                    <a:lnTo>
                      <a:pt x="496" y="84"/>
                    </a:lnTo>
                    <a:lnTo>
                      <a:pt x="483" y="66"/>
                    </a:lnTo>
                    <a:lnTo>
                      <a:pt x="475" y="64"/>
                    </a:lnTo>
                    <a:lnTo>
                      <a:pt x="484" y="75"/>
                    </a:lnTo>
                    <a:lnTo>
                      <a:pt x="472" y="82"/>
                    </a:lnTo>
                    <a:lnTo>
                      <a:pt x="478" y="87"/>
                    </a:lnTo>
                    <a:lnTo>
                      <a:pt x="494" y="97"/>
                    </a:lnTo>
                    <a:lnTo>
                      <a:pt x="493" y="108"/>
                    </a:lnTo>
                    <a:lnTo>
                      <a:pt x="504" y="119"/>
                    </a:lnTo>
                    <a:lnTo>
                      <a:pt x="534" y="117"/>
                    </a:lnTo>
                    <a:lnTo>
                      <a:pt x="547" y="121"/>
                    </a:lnTo>
                    <a:lnTo>
                      <a:pt x="555" y="131"/>
                    </a:lnTo>
                    <a:lnTo>
                      <a:pt x="559" y="137"/>
                    </a:lnTo>
                    <a:lnTo>
                      <a:pt x="576" y="140"/>
                    </a:lnTo>
                    <a:lnTo>
                      <a:pt x="552" y="137"/>
                    </a:lnTo>
                    <a:lnTo>
                      <a:pt x="542" y="124"/>
                    </a:lnTo>
                    <a:lnTo>
                      <a:pt x="534" y="120"/>
                    </a:lnTo>
                    <a:lnTo>
                      <a:pt x="513" y="123"/>
                    </a:lnTo>
                    <a:lnTo>
                      <a:pt x="526" y="139"/>
                    </a:lnTo>
                    <a:lnTo>
                      <a:pt x="515" y="154"/>
                    </a:lnTo>
                    <a:lnTo>
                      <a:pt x="510" y="157"/>
                    </a:lnTo>
                    <a:lnTo>
                      <a:pt x="504" y="160"/>
                    </a:lnTo>
                    <a:lnTo>
                      <a:pt x="471" y="155"/>
                    </a:lnTo>
                    <a:lnTo>
                      <a:pt x="468" y="152"/>
                    </a:lnTo>
                    <a:lnTo>
                      <a:pt x="489" y="153"/>
                    </a:lnTo>
                    <a:lnTo>
                      <a:pt x="484" y="155"/>
                    </a:lnTo>
                    <a:lnTo>
                      <a:pt x="499" y="153"/>
                    </a:lnTo>
                    <a:lnTo>
                      <a:pt x="497" y="150"/>
                    </a:lnTo>
                    <a:lnTo>
                      <a:pt x="506" y="135"/>
                    </a:lnTo>
                    <a:lnTo>
                      <a:pt x="506" y="128"/>
                    </a:lnTo>
                    <a:lnTo>
                      <a:pt x="486" y="116"/>
                    </a:lnTo>
                    <a:lnTo>
                      <a:pt x="478" y="102"/>
                    </a:lnTo>
                    <a:lnTo>
                      <a:pt x="469" y="89"/>
                    </a:lnTo>
                    <a:lnTo>
                      <a:pt x="457" y="83"/>
                    </a:lnTo>
                    <a:lnTo>
                      <a:pt x="457" y="69"/>
                    </a:lnTo>
                    <a:lnTo>
                      <a:pt x="439" y="63"/>
                    </a:lnTo>
                    <a:lnTo>
                      <a:pt x="416" y="66"/>
                    </a:lnTo>
                    <a:lnTo>
                      <a:pt x="414" y="84"/>
                    </a:lnTo>
                    <a:lnTo>
                      <a:pt x="405" y="90"/>
                    </a:lnTo>
                    <a:lnTo>
                      <a:pt x="407" y="93"/>
                    </a:lnTo>
                    <a:lnTo>
                      <a:pt x="415" y="94"/>
                    </a:lnTo>
                    <a:lnTo>
                      <a:pt x="418" y="104"/>
                    </a:lnTo>
                    <a:lnTo>
                      <a:pt x="421" y="109"/>
                    </a:lnTo>
                    <a:lnTo>
                      <a:pt x="436" y="114"/>
                    </a:lnTo>
                    <a:lnTo>
                      <a:pt x="446" y="121"/>
                    </a:lnTo>
                    <a:lnTo>
                      <a:pt x="451" y="121"/>
                    </a:lnTo>
                    <a:lnTo>
                      <a:pt x="447" y="131"/>
                    </a:lnTo>
                    <a:lnTo>
                      <a:pt x="430" y="122"/>
                    </a:lnTo>
                    <a:lnTo>
                      <a:pt x="402" y="115"/>
                    </a:lnTo>
                    <a:lnTo>
                      <a:pt x="376" y="111"/>
                    </a:lnTo>
                    <a:lnTo>
                      <a:pt x="350" y="107"/>
                    </a:lnTo>
                    <a:lnTo>
                      <a:pt x="345" y="112"/>
                    </a:lnTo>
                    <a:lnTo>
                      <a:pt x="359" y="121"/>
                    </a:lnTo>
                    <a:lnTo>
                      <a:pt x="350" y="125"/>
                    </a:lnTo>
                    <a:lnTo>
                      <a:pt x="349" y="130"/>
                    </a:lnTo>
                    <a:lnTo>
                      <a:pt x="342" y="129"/>
                    </a:lnTo>
                    <a:lnTo>
                      <a:pt x="339" y="121"/>
                    </a:lnTo>
                    <a:lnTo>
                      <a:pt x="324" y="123"/>
                    </a:lnTo>
                    <a:lnTo>
                      <a:pt x="310" y="125"/>
                    </a:lnTo>
                    <a:lnTo>
                      <a:pt x="297" y="130"/>
                    </a:lnTo>
                    <a:lnTo>
                      <a:pt x="278" y="130"/>
                    </a:lnTo>
                    <a:lnTo>
                      <a:pt x="284" y="127"/>
                    </a:lnTo>
                    <a:lnTo>
                      <a:pt x="279" y="122"/>
                    </a:lnTo>
                    <a:lnTo>
                      <a:pt x="287" y="119"/>
                    </a:lnTo>
                    <a:lnTo>
                      <a:pt x="267" y="125"/>
                    </a:lnTo>
                    <a:lnTo>
                      <a:pt x="266" y="128"/>
                    </a:lnTo>
                    <a:lnTo>
                      <a:pt x="242" y="133"/>
                    </a:lnTo>
                    <a:lnTo>
                      <a:pt x="231" y="137"/>
                    </a:lnTo>
                    <a:lnTo>
                      <a:pt x="232" y="139"/>
                    </a:lnTo>
                    <a:lnTo>
                      <a:pt x="221" y="140"/>
                    </a:lnTo>
                    <a:lnTo>
                      <a:pt x="220" y="151"/>
                    </a:lnTo>
                    <a:lnTo>
                      <a:pt x="202" y="151"/>
                    </a:lnTo>
                    <a:lnTo>
                      <a:pt x="189" y="143"/>
                    </a:lnTo>
                    <a:lnTo>
                      <a:pt x="206" y="136"/>
                    </a:lnTo>
                    <a:lnTo>
                      <a:pt x="186" y="127"/>
                    </a:lnTo>
                    <a:lnTo>
                      <a:pt x="163" y="124"/>
                    </a:lnTo>
                    <a:lnTo>
                      <a:pt x="176" y="130"/>
                    </a:lnTo>
                    <a:lnTo>
                      <a:pt x="181" y="147"/>
                    </a:lnTo>
                    <a:lnTo>
                      <a:pt x="187" y="158"/>
                    </a:lnTo>
                    <a:lnTo>
                      <a:pt x="187" y="164"/>
                    </a:lnTo>
                    <a:lnTo>
                      <a:pt x="180" y="164"/>
                    </a:lnTo>
                    <a:lnTo>
                      <a:pt x="176" y="159"/>
                    </a:lnTo>
                    <a:lnTo>
                      <a:pt x="163" y="157"/>
                    </a:lnTo>
                    <a:lnTo>
                      <a:pt x="151" y="165"/>
                    </a:lnTo>
                    <a:lnTo>
                      <a:pt x="140" y="174"/>
                    </a:lnTo>
                    <a:lnTo>
                      <a:pt x="151" y="187"/>
                    </a:lnTo>
                    <a:lnTo>
                      <a:pt x="125" y="183"/>
                    </a:lnTo>
                    <a:lnTo>
                      <a:pt x="107" y="177"/>
                    </a:lnTo>
                    <a:lnTo>
                      <a:pt x="107" y="183"/>
                    </a:lnTo>
                    <a:lnTo>
                      <a:pt x="120" y="190"/>
                    </a:lnTo>
                    <a:lnTo>
                      <a:pt x="127" y="195"/>
                    </a:lnTo>
                    <a:lnTo>
                      <a:pt x="111" y="196"/>
                    </a:lnTo>
                    <a:lnTo>
                      <a:pt x="87" y="185"/>
                    </a:lnTo>
                    <a:lnTo>
                      <a:pt x="80" y="173"/>
                    </a:lnTo>
                    <a:lnTo>
                      <a:pt x="80" y="167"/>
                    </a:lnTo>
                    <a:lnTo>
                      <a:pt x="81" y="167"/>
                    </a:lnTo>
                    <a:lnTo>
                      <a:pt x="65" y="160"/>
                    </a:lnTo>
                    <a:lnTo>
                      <a:pt x="58" y="155"/>
                    </a:lnTo>
                    <a:lnTo>
                      <a:pt x="43" y="148"/>
                    </a:lnTo>
                    <a:lnTo>
                      <a:pt x="53" y="150"/>
                    </a:lnTo>
                    <a:lnTo>
                      <a:pt x="84" y="157"/>
                    </a:lnTo>
                    <a:lnTo>
                      <a:pt x="116" y="163"/>
                    </a:lnTo>
                    <a:lnTo>
                      <a:pt x="145" y="157"/>
                    </a:lnTo>
                    <a:lnTo>
                      <a:pt x="148" y="146"/>
                    </a:lnTo>
                    <a:lnTo>
                      <a:pt x="137" y="137"/>
                    </a:lnTo>
                    <a:lnTo>
                      <a:pt x="103" y="127"/>
                    </a:lnTo>
                    <a:lnTo>
                      <a:pt x="71" y="116"/>
                    </a:lnTo>
                    <a:lnTo>
                      <a:pt x="52" y="117"/>
                    </a:lnTo>
                    <a:lnTo>
                      <a:pt x="46" y="119"/>
                    </a:lnTo>
                    <a:lnTo>
                      <a:pt x="51" y="114"/>
                    </a:lnTo>
                    <a:lnTo>
                      <a:pt x="43" y="115"/>
                    </a:lnTo>
                    <a:lnTo>
                      <a:pt x="34" y="109"/>
                    </a:lnTo>
                    <a:lnTo>
                      <a:pt x="44" y="108"/>
                    </a:lnTo>
                    <a:lnTo>
                      <a:pt x="30" y="106"/>
                    </a:lnTo>
                    <a:lnTo>
                      <a:pt x="26" y="108"/>
                    </a:lnTo>
                    <a:lnTo>
                      <a:pt x="20" y="107"/>
                    </a:lnTo>
                    <a:lnTo>
                      <a:pt x="20" y="112"/>
                    </a:lnTo>
                    <a:lnTo>
                      <a:pt x="12" y="112"/>
                    </a:lnTo>
                    <a:lnTo>
                      <a:pt x="0" y="119"/>
                    </a:lnTo>
                    <a:lnTo>
                      <a:pt x="0" y="122"/>
                    </a:lnTo>
                    <a:lnTo>
                      <a:pt x="1" y="132"/>
                    </a:lnTo>
                    <a:lnTo>
                      <a:pt x="17" y="140"/>
                    </a:lnTo>
                    <a:lnTo>
                      <a:pt x="11" y="152"/>
                    </a:lnTo>
                    <a:lnTo>
                      <a:pt x="25" y="169"/>
                    </a:lnTo>
                    <a:lnTo>
                      <a:pt x="26" y="182"/>
                    </a:lnTo>
                    <a:lnTo>
                      <a:pt x="30" y="188"/>
                    </a:lnTo>
                    <a:lnTo>
                      <a:pt x="38" y="195"/>
                    </a:lnTo>
                    <a:lnTo>
                      <a:pt x="32" y="199"/>
                    </a:lnTo>
                    <a:lnTo>
                      <a:pt x="54" y="212"/>
                    </a:lnTo>
                    <a:lnTo>
                      <a:pt x="45" y="221"/>
                    </a:lnTo>
                    <a:lnTo>
                      <a:pt x="37" y="230"/>
                    </a:lnTo>
                    <a:lnTo>
                      <a:pt x="27" y="240"/>
                    </a:lnTo>
                    <a:lnTo>
                      <a:pt x="17" y="249"/>
                    </a:lnTo>
                    <a:lnTo>
                      <a:pt x="27" y="249"/>
                    </a:lnTo>
                    <a:lnTo>
                      <a:pt x="25" y="249"/>
                    </a:lnTo>
                    <a:lnTo>
                      <a:pt x="27" y="252"/>
                    </a:lnTo>
                    <a:lnTo>
                      <a:pt x="49" y="258"/>
                    </a:lnTo>
                    <a:lnTo>
                      <a:pt x="36" y="257"/>
                    </a:lnTo>
                    <a:lnTo>
                      <a:pt x="25" y="262"/>
                    </a:lnTo>
                    <a:lnTo>
                      <a:pt x="22" y="268"/>
                    </a:lnTo>
                    <a:lnTo>
                      <a:pt x="25" y="282"/>
                    </a:lnTo>
                    <a:lnTo>
                      <a:pt x="20" y="292"/>
                    </a:lnTo>
                    <a:lnTo>
                      <a:pt x="27" y="304"/>
                    </a:lnTo>
                    <a:lnTo>
                      <a:pt x="37" y="322"/>
                    </a:lnTo>
                    <a:lnTo>
                      <a:pt x="57" y="326"/>
                    </a:lnTo>
                    <a:lnTo>
                      <a:pt x="77" y="330"/>
                    </a:lnTo>
                    <a:lnTo>
                      <a:pt x="81" y="348"/>
                    </a:lnTo>
                    <a:lnTo>
                      <a:pt x="98" y="363"/>
                    </a:lnTo>
                    <a:lnTo>
                      <a:pt x="92" y="368"/>
                    </a:lnTo>
                    <a:lnTo>
                      <a:pt x="97" y="383"/>
                    </a:lnTo>
                    <a:lnTo>
                      <a:pt x="107" y="380"/>
                    </a:lnTo>
                    <a:lnTo>
                      <a:pt x="129" y="382"/>
                    </a:lnTo>
                    <a:lnTo>
                      <a:pt x="131" y="388"/>
                    </a:lnTo>
                    <a:lnTo>
                      <a:pt x="148" y="403"/>
                    </a:lnTo>
                    <a:lnTo>
                      <a:pt x="166" y="418"/>
                    </a:lnTo>
                    <a:lnTo>
                      <a:pt x="175" y="417"/>
                    </a:lnTo>
                    <a:lnTo>
                      <a:pt x="195" y="423"/>
                    </a:lnTo>
                    <a:lnTo>
                      <a:pt x="216" y="429"/>
                    </a:lnTo>
                    <a:lnTo>
                      <a:pt x="224" y="453"/>
                    </a:lnTo>
                    <a:lnTo>
                      <a:pt x="213" y="458"/>
                    </a:lnTo>
                    <a:lnTo>
                      <a:pt x="208" y="468"/>
                    </a:lnTo>
                    <a:lnTo>
                      <a:pt x="211" y="471"/>
                    </a:lnTo>
                    <a:lnTo>
                      <a:pt x="201" y="478"/>
                    </a:lnTo>
                    <a:lnTo>
                      <a:pt x="194" y="480"/>
                    </a:lnTo>
                    <a:lnTo>
                      <a:pt x="206" y="488"/>
                    </a:lnTo>
                    <a:lnTo>
                      <a:pt x="201" y="488"/>
                    </a:lnTo>
                    <a:lnTo>
                      <a:pt x="199" y="494"/>
                    </a:lnTo>
                    <a:lnTo>
                      <a:pt x="197" y="489"/>
                    </a:lnTo>
                    <a:lnTo>
                      <a:pt x="196" y="499"/>
                    </a:lnTo>
                    <a:lnTo>
                      <a:pt x="184" y="501"/>
                    </a:lnTo>
                    <a:lnTo>
                      <a:pt x="181" y="504"/>
                    </a:lnTo>
                    <a:lnTo>
                      <a:pt x="202" y="515"/>
                    </a:lnTo>
                    <a:lnTo>
                      <a:pt x="223" y="526"/>
                    </a:lnTo>
                    <a:lnTo>
                      <a:pt x="224" y="525"/>
                    </a:lnTo>
                    <a:lnTo>
                      <a:pt x="240" y="526"/>
                    </a:lnTo>
                    <a:lnTo>
                      <a:pt x="255" y="527"/>
                    </a:lnTo>
                    <a:lnTo>
                      <a:pt x="277" y="535"/>
                    </a:lnTo>
                    <a:lnTo>
                      <a:pt x="297" y="543"/>
                    </a:lnTo>
                    <a:lnTo>
                      <a:pt x="318" y="551"/>
                    </a:lnTo>
                    <a:lnTo>
                      <a:pt x="340" y="560"/>
                    </a:lnTo>
                    <a:lnTo>
                      <a:pt x="362" y="564"/>
                    </a:lnTo>
                    <a:lnTo>
                      <a:pt x="350" y="551"/>
                    </a:lnTo>
                    <a:lnTo>
                      <a:pt x="339" y="539"/>
                    </a:lnTo>
                    <a:lnTo>
                      <a:pt x="337" y="527"/>
                    </a:lnTo>
                    <a:lnTo>
                      <a:pt x="335" y="531"/>
                    </a:lnTo>
                    <a:lnTo>
                      <a:pt x="328" y="518"/>
                    </a:lnTo>
                    <a:lnTo>
                      <a:pt x="324" y="513"/>
                    </a:lnTo>
                    <a:lnTo>
                      <a:pt x="330" y="496"/>
                    </a:lnTo>
                    <a:lnTo>
                      <a:pt x="345" y="489"/>
                    </a:lnTo>
                    <a:lnTo>
                      <a:pt x="351" y="486"/>
                    </a:lnTo>
                    <a:lnTo>
                      <a:pt x="350" y="482"/>
                    </a:lnTo>
                    <a:lnTo>
                      <a:pt x="340" y="466"/>
                    </a:lnTo>
                    <a:lnTo>
                      <a:pt x="324" y="453"/>
                    </a:lnTo>
                    <a:lnTo>
                      <a:pt x="307" y="440"/>
                    </a:lnTo>
                    <a:lnTo>
                      <a:pt x="310" y="421"/>
                    </a:lnTo>
                    <a:lnTo>
                      <a:pt x="311" y="403"/>
                    </a:lnTo>
                    <a:lnTo>
                      <a:pt x="328" y="409"/>
                    </a:lnTo>
                    <a:lnTo>
                      <a:pt x="330" y="403"/>
                    </a:lnTo>
                    <a:lnTo>
                      <a:pt x="341" y="395"/>
                    </a:lnTo>
                    <a:lnTo>
                      <a:pt x="350" y="387"/>
                    </a:lnTo>
                    <a:lnTo>
                      <a:pt x="370" y="387"/>
                    </a:lnTo>
                    <a:lnTo>
                      <a:pt x="388" y="395"/>
                    </a:lnTo>
                    <a:lnTo>
                      <a:pt x="406" y="403"/>
                    </a:lnTo>
                    <a:lnTo>
                      <a:pt x="426" y="402"/>
                    </a:lnTo>
                    <a:lnTo>
                      <a:pt x="453" y="402"/>
                    </a:lnTo>
                    <a:lnTo>
                      <a:pt x="480" y="406"/>
                    </a:lnTo>
                    <a:lnTo>
                      <a:pt x="482" y="401"/>
                    </a:lnTo>
                    <a:lnTo>
                      <a:pt x="467" y="383"/>
                    </a:lnTo>
                    <a:lnTo>
                      <a:pt x="474" y="364"/>
                    </a:lnTo>
                    <a:lnTo>
                      <a:pt x="486" y="365"/>
                    </a:lnTo>
                    <a:lnTo>
                      <a:pt x="469" y="357"/>
                    </a:lnTo>
                    <a:lnTo>
                      <a:pt x="486" y="355"/>
                    </a:lnTo>
                    <a:lnTo>
                      <a:pt x="505" y="351"/>
                    </a:lnTo>
                    <a:lnTo>
                      <a:pt x="521" y="347"/>
                    </a:lnTo>
                    <a:lnTo>
                      <a:pt x="537" y="342"/>
                    </a:lnTo>
                    <a:lnTo>
                      <a:pt x="553" y="337"/>
                    </a:lnTo>
                    <a:lnTo>
                      <a:pt x="569" y="333"/>
                    </a:lnTo>
                    <a:lnTo>
                      <a:pt x="582" y="332"/>
                    </a:lnTo>
                    <a:lnTo>
                      <a:pt x="591" y="343"/>
                    </a:lnTo>
                    <a:lnTo>
                      <a:pt x="617" y="351"/>
                    </a:lnTo>
                    <a:lnTo>
                      <a:pt x="627" y="357"/>
                    </a:lnTo>
                    <a:lnTo>
                      <a:pt x="637" y="359"/>
                    </a:lnTo>
                    <a:lnTo>
                      <a:pt x="654" y="352"/>
                    </a:lnTo>
                    <a:lnTo>
                      <a:pt x="672" y="346"/>
                    </a:lnTo>
                    <a:lnTo>
                      <a:pt x="675" y="348"/>
                    </a:lnTo>
                    <a:lnTo>
                      <a:pt x="673" y="357"/>
                    </a:lnTo>
                    <a:lnTo>
                      <a:pt x="691" y="368"/>
                    </a:lnTo>
                    <a:lnTo>
                      <a:pt x="709" y="381"/>
                    </a:lnTo>
                    <a:lnTo>
                      <a:pt x="727" y="393"/>
                    </a:lnTo>
                    <a:lnTo>
                      <a:pt x="745" y="406"/>
                    </a:lnTo>
                    <a:lnTo>
                      <a:pt x="749" y="402"/>
                    </a:lnTo>
                    <a:lnTo>
                      <a:pt x="759" y="405"/>
                    </a:lnTo>
                    <a:lnTo>
                      <a:pt x="777" y="403"/>
                    </a:lnTo>
                    <a:lnTo>
                      <a:pt x="795" y="414"/>
                    </a:lnTo>
                    <a:lnTo>
                      <a:pt x="813" y="425"/>
                    </a:lnTo>
                    <a:lnTo>
                      <a:pt x="831" y="421"/>
                    </a:lnTo>
                    <a:lnTo>
                      <a:pt x="847" y="437"/>
                    </a:lnTo>
                    <a:lnTo>
                      <a:pt x="857" y="436"/>
                    </a:lnTo>
                    <a:lnTo>
                      <a:pt x="864" y="431"/>
                    </a:lnTo>
                    <a:lnTo>
                      <a:pt x="876" y="425"/>
                    </a:lnTo>
                    <a:lnTo>
                      <a:pt x="890" y="418"/>
                    </a:lnTo>
                    <a:lnTo>
                      <a:pt x="903" y="409"/>
                    </a:lnTo>
                    <a:lnTo>
                      <a:pt x="932" y="412"/>
                    </a:lnTo>
                    <a:lnTo>
                      <a:pt x="936" y="419"/>
                    </a:lnTo>
                    <a:lnTo>
                      <a:pt x="956" y="422"/>
                    </a:lnTo>
                    <a:lnTo>
                      <a:pt x="977" y="425"/>
                    </a:lnTo>
                    <a:lnTo>
                      <a:pt x="987" y="417"/>
                    </a:lnTo>
                    <a:lnTo>
                      <a:pt x="975" y="406"/>
                    </a:lnTo>
                    <a:lnTo>
                      <a:pt x="978" y="388"/>
                    </a:lnTo>
                    <a:lnTo>
                      <a:pt x="1001" y="393"/>
                    </a:lnTo>
                    <a:lnTo>
                      <a:pt x="1024" y="398"/>
                    </a:lnTo>
                    <a:lnTo>
                      <a:pt x="1035" y="408"/>
                    </a:lnTo>
                    <a:lnTo>
                      <a:pt x="1055" y="419"/>
                    </a:lnTo>
                    <a:lnTo>
                      <a:pt x="1078" y="414"/>
                    </a:lnTo>
                    <a:lnTo>
                      <a:pt x="1098" y="419"/>
                    </a:lnTo>
                    <a:lnTo>
                      <a:pt x="1117" y="422"/>
                    </a:lnTo>
                    <a:lnTo>
                      <a:pt x="1124" y="428"/>
                    </a:lnTo>
                    <a:lnTo>
                      <a:pt x="1152" y="436"/>
                    </a:lnTo>
                    <a:lnTo>
                      <a:pt x="1168" y="433"/>
                    </a:lnTo>
                    <a:lnTo>
                      <a:pt x="1184" y="431"/>
                    </a:lnTo>
                    <a:lnTo>
                      <a:pt x="1199" y="418"/>
                    </a:lnTo>
                    <a:lnTo>
                      <a:pt x="1225" y="424"/>
                    </a:lnTo>
                    <a:lnTo>
                      <a:pt x="1238" y="425"/>
                    </a:lnTo>
                    <a:lnTo>
                      <a:pt x="1258" y="428"/>
                    </a:lnTo>
                    <a:lnTo>
                      <a:pt x="1268" y="418"/>
                    </a:lnTo>
                    <a:lnTo>
                      <a:pt x="1264" y="406"/>
                    </a:lnTo>
                    <a:lnTo>
                      <a:pt x="1264" y="385"/>
                    </a:lnTo>
                    <a:lnTo>
                      <a:pt x="1254" y="378"/>
                    </a:lnTo>
                    <a:lnTo>
                      <a:pt x="1248" y="376"/>
                    </a:lnTo>
                    <a:lnTo>
                      <a:pt x="1257" y="366"/>
                    </a:lnTo>
                    <a:lnTo>
                      <a:pt x="1274" y="366"/>
                    </a:lnTo>
                    <a:lnTo>
                      <a:pt x="1292" y="365"/>
                    </a:lnTo>
                    <a:lnTo>
                      <a:pt x="1326" y="377"/>
                    </a:lnTo>
                    <a:lnTo>
                      <a:pt x="1340" y="388"/>
                    </a:lnTo>
                    <a:lnTo>
                      <a:pt x="1354" y="399"/>
                    </a:lnTo>
                    <a:lnTo>
                      <a:pt x="1368" y="411"/>
                    </a:lnTo>
                    <a:lnTo>
                      <a:pt x="1381" y="423"/>
                    </a:lnTo>
                    <a:lnTo>
                      <a:pt x="1396" y="431"/>
                    </a:lnTo>
                    <a:lnTo>
                      <a:pt x="1421" y="437"/>
                    </a:lnTo>
                    <a:lnTo>
                      <a:pt x="1436" y="442"/>
                    </a:lnTo>
                    <a:lnTo>
                      <a:pt x="1453" y="462"/>
                    </a:lnTo>
                    <a:lnTo>
                      <a:pt x="1475" y="458"/>
                    </a:lnTo>
                    <a:lnTo>
                      <a:pt x="1496" y="451"/>
                    </a:lnTo>
                    <a:lnTo>
                      <a:pt x="1503" y="466"/>
                    </a:lnTo>
                    <a:lnTo>
                      <a:pt x="1507" y="486"/>
                    </a:lnTo>
                    <a:lnTo>
                      <a:pt x="1509" y="507"/>
                    </a:lnTo>
                    <a:lnTo>
                      <a:pt x="1491" y="503"/>
                    </a:lnTo>
                    <a:lnTo>
                      <a:pt x="1489" y="512"/>
                    </a:lnTo>
                    <a:lnTo>
                      <a:pt x="1498" y="528"/>
                    </a:lnTo>
                    <a:lnTo>
                      <a:pt x="1508" y="543"/>
                    </a:lnTo>
                    <a:lnTo>
                      <a:pt x="1501" y="547"/>
                    </a:lnTo>
                    <a:lnTo>
                      <a:pt x="1506" y="551"/>
                    </a:lnTo>
                    <a:lnTo>
                      <a:pt x="1508" y="554"/>
                    </a:lnTo>
                    <a:lnTo>
                      <a:pt x="1506" y="548"/>
                    </a:lnTo>
                    <a:lnTo>
                      <a:pt x="1508" y="548"/>
                    </a:lnTo>
                    <a:lnTo>
                      <a:pt x="1515" y="539"/>
                    </a:lnTo>
                    <a:lnTo>
                      <a:pt x="1520" y="536"/>
                    </a:lnTo>
                    <a:lnTo>
                      <a:pt x="1525" y="544"/>
                    </a:lnTo>
                    <a:lnTo>
                      <a:pt x="1535" y="545"/>
                    </a:lnTo>
                    <a:lnTo>
                      <a:pt x="1551" y="539"/>
                    </a:lnTo>
                    <a:lnTo>
                      <a:pt x="1556" y="527"/>
                    </a:lnTo>
                    <a:lnTo>
                      <a:pt x="1561" y="515"/>
                    </a:lnTo>
                    <a:lnTo>
                      <a:pt x="1563" y="499"/>
                    </a:lnTo>
                    <a:lnTo>
                      <a:pt x="1565" y="483"/>
                    </a:lnTo>
                    <a:lnTo>
                      <a:pt x="1567" y="467"/>
                    </a:lnTo>
                    <a:lnTo>
                      <a:pt x="1568" y="451"/>
                    </a:lnTo>
                    <a:lnTo>
                      <a:pt x="1561" y="437"/>
                    </a:lnTo>
                    <a:lnTo>
                      <a:pt x="1554" y="422"/>
                    </a:lnTo>
                    <a:lnTo>
                      <a:pt x="1545" y="413"/>
                    </a:lnTo>
                    <a:lnTo>
                      <a:pt x="1542" y="402"/>
                    </a:lnTo>
                    <a:lnTo>
                      <a:pt x="1538" y="391"/>
                    </a:lnTo>
                    <a:lnTo>
                      <a:pt x="1528" y="379"/>
                    </a:lnTo>
                    <a:lnTo>
                      <a:pt x="1512" y="371"/>
                    </a:lnTo>
                    <a:lnTo>
                      <a:pt x="1522" y="371"/>
                    </a:lnTo>
                    <a:lnTo>
                      <a:pt x="1487" y="352"/>
                    </a:lnTo>
                    <a:lnTo>
                      <a:pt x="1470" y="350"/>
                    </a:lnTo>
                    <a:lnTo>
                      <a:pt x="1475" y="358"/>
                    </a:lnTo>
                    <a:lnTo>
                      <a:pt x="1463" y="363"/>
                    </a:lnTo>
                    <a:lnTo>
                      <a:pt x="1463" y="358"/>
                    </a:lnTo>
                    <a:lnTo>
                      <a:pt x="1455" y="355"/>
                    </a:lnTo>
                    <a:lnTo>
                      <a:pt x="1453" y="358"/>
                    </a:lnTo>
                    <a:lnTo>
                      <a:pt x="1442" y="347"/>
                    </a:lnTo>
                    <a:lnTo>
                      <a:pt x="1420" y="344"/>
                    </a:lnTo>
                    <a:lnTo>
                      <a:pt x="1425" y="329"/>
                    </a:lnTo>
                    <a:lnTo>
                      <a:pt x="1430" y="315"/>
                    </a:lnTo>
                    <a:lnTo>
                      <a:pt x="1434" y="304"/>
                    </a:lnTo>
                    <a:lnTo>
                      <a:pt x="1438" y="295"/>
                    </a:lnTo>
                    <a:lnTo>
                      <a:pt x="1435" y="286"/>
                    </a:lnTo>
                    <a:lnTo>
                      <a:pt x="1440" y="272"/>
                    </a:lnTo>
                    <a:lnTo>
                      <a:pt x="1456" y="270"/>
                    </a:lnTo>
                    <a:lnTo>
                      <a:pt x="1472" y="267"/>
                    </a:lnTo>
                    <a:lnTo>
                      <a:pt x="1478" y="267"/>
                    </a:lnTo>
                    <a:lnTo>
                      <a:pt x="1484" y="270"/>
                    </a:lnTo>
                    <a:lnTo>
                      <a:pt x="1486" y="268"/>
                    </a:lnTo>
                    <a:lnTo>
                      <a:pt x="1517" y="270"/>
                    </a:lnTo>
                    <a:lnTo>
                      <a:pt x="1517" y="267"/>
                    </a:lnTo>
                    <a:lnTo>
                      <a:pt x="1515" y="264"/>
                    </a:lnTo>
                    <a:lnTo>
                      <a:pt x="1540" y="265"/>
                    </a:lnTo>
                    <a:lnTo>
                      <a:pt x="1559" y="269"/>
                    </a:lnTo>
                    <a:lnTo>
                      <a:pt x="1553" y="271"/>
                    </a:lnTo>
                    <a:lnTo>
                      <a:pt x="1557" y="276"/>
                    </a:lnTo>
                    <a:lnTo>
                      <a:pt x="1571" y="274"/>
                    </a:lnTo>
                    <a:lnTo>
                      <a:pt x="1581" y="271"/>
                    </a:lnTo>
                    <a:lnTo>
                      <a:pt x="1600" y="271"/>
                    </a:lnTo>
                    <a:lnTo>
                      <a:pt x="1596" y="268"/>
                    </a:lnTo>
                    <a:lnTo>
                      <a:pt x="1584" y="267"/>
                    </a:lnTo>
                    <a:lnTo>
                      <a:pt x="1578" y="262"/>
                    </a:lnTo>
                    <a:lnTo>
                      <a:pt x="1578" y="246"/>
                    </a:lnTo>
                    <a:lnTo>
                      <a:pt x="1577" y="231"/>
                    </a:lnTo>
                    <a:lnTo>
                      <a:pt x="1604" y="230"/>
                    </a:lnTo>
                    <a:lnTo>
                      <a:pt x="1609" y="228"/>
                    </a:lnTo>
                    <a:lnTo>
                      <a:pt x="1623" y="243"/>
                    </a:lnTo>
                    <a:lnTo>
                      <a:pt x="1626" y="241"/>
                    </a:lnTo>
                    <a:lnTo>
                      <a:pt x="1634" y="249"/>
                    </a:lnTo>
                    <a:lnTo>
                      <a:pt x="1642" y="233"/>
                    </a:lnTo>
                    <a:lnTo>
                      <a:pt x="1649" y="233"/>
                    </a:lnTo>
                    <a:lnTo>
                      <a:pt x="1635" y="220"/>
                    </a:lnTo>
                    <a:lnTo>
                      <a:pt x="1638" y="216"/>
                    </a:lnTo>
                    <a:lnTo>
                      <a:pt x="1661" y="219"/>
                    </a:lnTo>
                    <a:lnTo>
                      <a:pt x="1664" y="222"/>
                    </a:lnTo>
                    <a:lnTo>
                      <a:pt x="1651" y="221"/>
                    </a:lnTo>
                    <a:lnTo>
                      <a:pt x="1662" y="231"/>
                    </a:lnTo>
                    <a:lnTo>
                      <a:pt x="1672" y="243"/>
                    </a:lnTo>
                    <a:lnTo>
                      <a:pt x="1664" y="249"/>
                    </a:lnTo>
                    <a:lnTo>
                      <a:pt x="1662" y="260"/>
                    </a:lnTo>
                    <a:lnTo>
                      <a:pt x="1659" y="273"/>
                    </a:lnTo>
                    <a:lnTo>
                      <a:pt x="1658" y="289"/>
                    </a:lnTo>
                    <a:lnTo>
                      <a:pt x="1645" y="292"/>
                    </a:lnTo>
                    <a:lnTo>
                      <a:pt x="1650" y="298"/>
                    </a:lnTo>
                    <a:lnTo>
                      <a:pt x="1652" y="309"/>
                    </a:lnTo>
                    <a:lnTo>
                      <a:pt x="1663" y="322"/>
                    </a:lnTo>
                    <a:lnTo>
                      <a:pt x="1675" y="336"/>
                    </a:lnTo>
                    <a:lnTo>
                      <a:pt x="1695" y="353"/>
                    </a:lnTo>
                    <a:lnTo>
                      <a:pt x="1715" y="371"/>
                    </a:lnTo>
                    <a:lnTo>
                      <a:pt x="1736" y="389"/>
                    </a:lnTo>
                    <a:lnTo>
                      <a:pt x="1756" y="406"/>
                    </a:lnTo>
                    <a:lnTo>
                      <a:pt x="1760" y="395"/>
                    </a:lnTo>
                    <a:lnTo>
                      <a:pt x="1750" y="373"/>
                    </a:lnTo>
                    <a:lnTo>
                      <a:pt x="1754" y="370"/>
                    </a:lnTo>
                    <a:lnTo>
                      <a:pt x="1764" y="371"/>
                    </a:lnTo>
                    <a:lnTo>
                      <a:pt x="1762" y="367"/>
                    </a:lnTo>
                    <a:lnTo>
                      <a:pt x="1749" y="351"/>
                    </a:lnTo>
                    <a:lnTo>
                      <a:pt x="1765" y="345"/>
                    </a:lnTo>
                    <a:lnTo>
                      <a:pt x="1744" y="327"/>
                    </a:lnTo>
                    <a:lnTo>
                      <a:pt x="1743" y="318"/>
                    </a:lnTo>
                    <a:lnTo>
                      <a:pt x="1745" y="315"/>
                    </a:lnTo>
                    <a:lnTo>
                      <a:pt x="1744" y="319"/>
                    </a:lnTo>
                    <a:lnTo>
                      <a:pt x="1754" y="322"/>
                    </a:lnTo>
                    <a:lnTo>
                      <a:pt x="1743" y="311"/>
                    </a:lnTo>
                    <a:lnTo>
                      <a:pt x="1737" y="310"/>
                    </a:lnTo>
                    <a:lnTo>
                      <a:pt x="1723" y="292"/>
                    </a:lnTo>
                    <a:lnTo>
                      <a:pt x="1715" y="294"/>
                    </a:lnTo>
                    <a:lnTo>
                      <a:pt x="1703" y="289"/>
                    </a:lnTo>
                    <a:lnTo>
                      <a:pt x="1696" y="271"/>
                    </a:lnTo>
                    <a:lnTo>
                      <a:pt x="1689" y="260"/>
                    </a:lnTo>
                    <a:lnTo>
                      <a:pt x="1697" y="257"/>
                    </a:lnTo>
                    <a:lnTo>
                      <a:pt x="1707" y="261"/>
                    </a:lnTo>
                    <a:lnTo>
                      <a:pt x="1705" y="256"/>
                    </a:lnTo>
                    <a:lnTo>
                      <a:pt x="1711" y="250"/>
                    </a:lnTo>
                    <a:lnTo>
                      <a:pt x="1723" y="260"/>
                    </a:lnTo>
                    <a:lnTo>
                      <a:pt x="1724" y="253"/>
                    </a:lnTo>
                    <a:lnTo>
                      <a:pt x="1745" y="249"/>
                    </a:lnTo>
                    <a:lnTo>
                      <a:pt x="1768" y="257"/>
                    </a:lnTo>
                    <a:lnTo>
                      <a:pt x="1768" y="254"/>
                    </a:lnTo>
                    <a:lnTo>
                      <a:pt x="1774" y="242"/>
                    </a:lnTo>
                    <a:lnTo>
                      <a:pt x="1775" y="241"/>
                    </a:lnTo>
                    <a:lnTo>
                      <a:pt x="1774" y="236"/>
                    </a:lnTo>
                    <a:lnTo>
                      <a:pt x="1775" y="234"/>
                    </a:lnTo>
                    <a:lnTo>
                      <a:pt x="1789" y="226"/>
                    </a:lnTo>
                    <a:lnTo>
                      <a:pt x="1802" y="218"/>
                    </a:lnTo>
                    <a:lnTo>
                      <a:pt x="1795" y="215"/>
                    </a:lnTo>
                    <a:lnTo>
                      <a:pt x="1799" y="214"/>
                    </a:lnTo>
                    <a:lnTo>
                      <a:pt x="1827" y="221"/>
                    </a:lnTo>
                    <a:lnTo>
                      <a:pt x="1828" y="218"/>
                    </a:lnTo>
                    <a:lnTo>
                      <a:pt x="1816" y="210"/>
                    </a:lnTo>
                    <a:lnTo>
                      <a:pt x="1802" y="204"/>
                    </a:lnTo>
                    <a:lnTo>
                      <a:pt x="1795" y="201"/>
                    </a:lnTo>
                    <a:lnTo>
                      <a:pt x="1774" y="189"/>
                    </a:lnTo>
                    <a:lnTo>
                      <a:pt x="1772" y="191"/>
                    </a:lnTo>
                    <a:lnTo>
                      <a:pt x="1758" y="183"/>
                    </a:lnTo>
                    <a:lnTo>
                      <a:pt x="1767" y="184"/>
                    </a:lnTo>
                    <a:lnTo>
                      <a:pt x="1780" y="182"/>
                    </a:lnTo>
                    <a:lnTo>
                      <a:pt x="1758" y="166"/>
                    </a:lnTo>
                    <a:lnTo>
                      <a:pt x="1736" y="151"/>
                    </a:lnTo>
                    <a:lnTo>
                      <a:pt x="1713" y="135"/>
                    </a:lnTo>
                    <a:lnTo>
                      <a:pt x="1691" y="1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grpSp>
          <p:nvGrpSpPr>
            <p:cNvPr id="32" name="Group 47"/>
            <p:cNvGrpSpPr>
              <a:grpSpLocks noChangeAspect="1"/>
            </p:cNvGrpSpPr>
            <p:nvPr/>
          </p:nvGrpSpPr>
          <p:grpSpPr bwMode="auto">
            <a:xfrm>
              <a:off x="4387850" y="2196430"/>
              <a:ext cx="663575" cy="965200"/>
              <a:chOff x="2766" y="1144"/>
              <a:chExt cx="499" cy="725"/>
            </a:xfrm>
            <a:solidFill>
              <a:srgbClr val="00D000"/>
            </a:solidFill>
          </p:grpSpPr>
          <p:sp>
            <p:nvSpPr>
              <p:cNvPr id="261" name="Freeform 48"/>
              <p:cNvSpPr>
                <a:spLocks noChangeAspect="1"/>
              </p:cNvSpPr>
              <p:nvPr/>
            </p:nvSpPr>
            <p:spPr bwMode="auto">
              <a:xfrm>
                <a:off x="2861" y="1723"/>
                <a:ext cx="28" cy="11"/>
              </a:xfrm>
              <a:custGeom>
                <a:avLst/>
                <a:gdLst>
                  <a:gd name="T0" fmla="*/ 85 w 21"/>
                  <a:gd name="T1" fmla="*/ 40 h 8"/>
                  <a:gd name="T2" fmla="*/ 87 w 21"/>
                  <a:gd name="T3" fmla="*/ 29 h 8"/>
                  <a:gd name="T4" fmla="*/ 87 w 21"/>
                  <a:gd name="T5" fmla="*/ 26 h 8"/>
                  <a:gd name="T6" fmla="*/ 76 w 21"/>
                  <a:gd name="T7" fmla="*/ 21 h 8"/>
                  <a:gd name="T8" fmla="*/ 59 w 21"/>
                  <a:gd name="T9" fmla="*/ 1 h 8"/>
                  <a:gd name="T10" fmla="*/ 37 w 21"/>
                  <a:gd name="T11" fmla="*/ 0 h 8"/>
                  <a:gd name="T12" fmla="*/ 0 w 21"/>
                  <a:gd name="T13" fmla="*/ 0 h 8"/>
                  <a:gd name="T14" fmla="*/ 85 w 21"/>
                  <a:gd name="T15" fmla="*/ 40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20" y="8"/>
                    </a:moveTo>
                    <a:lnTo>
                      <a:pt x="21" y="6"/>
                    </a:lnTo>
                    <a:lnTo>
                      <a:pt x="21" y="5"/>
                    </a:lnTo>
                    <a:lnTo>
                      <a:pt x="18" y="4"/>
                    </a:lnTo>
                    <a:lnTo>
                      <a:pt x="14" y="1"/>
                    </a:lnTo>
                    <a:lnTo>
                      <a:pt x="9" y="0"/>
                    </a:lnTo>
                    <a:lnTo>
                      <a:pt x="0" y="0"/>
                    </a:lnTo>
                    <a:lnTo>
                      <a:pt x="20" y="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grpSp>
            <p:nvGrpSpPr>
              <p:cNvPr id="262" name="Group 49"/>
              <p:cNvGrpSpPr>
                <a:grpSpLocks noChangeAspect="1"/>
              </p:cNvGrpSpPr>
              <p:nvPr/>
            </p:nvGrpSpPr>
            <p:grpSpPr bwMode="auto">
              <a:xfrm>
                <a:off x="2766" y="1144"/>
                <a:ext cx="499" cy="725"/>
                <a:chOff x="2766" y="1144"/>
                <a:chExt cx="499" cy="725"/>
              </a:xfrm>
              <a:grpFill/>
            </p:grpSpPr>
            <p:sp>
              <p:nvSpPr>
                <p:cNvPr id="263" name="Freeform 50"/>
                <p:cNvSpPr>
                  <a:spLocks noChangeAspect="1"/>
                </p:cNvSpPr>
                <p:nvPr/>
              </p:nvSpPr>
              <p:spPr bwMode="auto">
                <a:xfrm>
                  <a:off x="2927" y="1736"/>
                  <a:ext cx="45" cy="33"/>
                </a:xfrm>
                <a:custGeom>
                  <a:avLst/>
                  <a:gdLst>
                    <a:gd name="T0" fmla="*/ 36 w 35"/>
                    <a:gd name="T1" fmla="*/ 102 h 25"/>
                    <a:gd name="T2" fmla="*/ 0 w 35"/>
                    <a:gd name="T3" fmla="*/ 34 h 25"/>
                    <a:gd name="T4" fmla="*/ 10 w 35"/>
                    <a:gd name="T5" fmla="*/ 28 h 25"/>
                    <a:gd name="T6" fmla="*/ 10 w 35"/>
                    <a:gd name="T7" fmla="*/ 21 h 25"/>
                    <a:gd name="T8" fmla="*/ 24 w 35"/>
                    <a:gd name="T9" fmla="*/ 12 h 25"/>
                    <a:gd name="T10" fmla="*/ 40 w 35"/>
                    <a:gd name="T11" fmla="*/ 16 h 25"/>
                    <a:gd name="T12" fmla="*/ 46 w 35"/>
                    <a:gd name="T13" fmla="*/ 9 h 25"/>
                    <a:gd name="T14" fmla="*/ 51 w 35"/>
                    <a:gd name="T15" fmla="*/ 9 h 25"/>
                    <a:gd name="T16" fmla="*/ 64 w 35"/>
                    <a:gd name="T17" fmla="*/ 9 h 25"/>
                    <a:gd name="T18" fmla="*/ 69 w 35"/>
                    <a:gd name="T19" fmla="*/ 9 h 25"/>
                    <a:gd name="T20" fmla="*/ 87 w 35"/>
                    <a:gd name="T21" fmla="*/ 0 h 25"/>
                    <a:gd name="T22" fmla="*/ 103 w 35"/>
                    <a:gd name="T23" fmla="*/ 16 h 25"/>
                    <a:gd name="T24" fmla="*/ 109 w 35"/>
                    <a:gd name="T25" fmla="*/ 9 h 25"/>
                    <a:gd name="T26" fmla="*/ 114 w 35"/>
                    <a:gd name="T27" fmla="*/ 21 h 25"/>
                    <a:gd name="T28" fmla="*/ 123 w 35"/>
                    <a:gd name="T29" fmla="*/ 73 h 25"/>
                    <a:gd name="T30" fmla="*/ 36 w 35"/>
                    <a:gd name="T31" fmla="*/ 102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5"/>
                    <a:gd name="T50" fmla="*/ 35 w 35"/>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5">
                      <a:moveTo>
                        <a:pt x="10" y="25"/>
                      </a:moveTo>
                      <a:lnTo>
                        <a:pt x="0" y="8"/>
                      </a:lnTo>
                      <a:lnTo>
                        <a:pt x="3" y="7"/>
                      </a:lnTo>
                      <a:lnTo>
                        <a:pt x="3" y="5"/>
                      </a:lnTo>
                      <a:lnTo>
                        <a:pt x="7" y="3"/>
                      </a:lnTo>
                      <a:lnTo>
                        <a:pt x="12" y="4"/>
                      </a:lnTo>
                      <a:lnTo>
                        <a:pt x="13" y="2"/>
                      </a:lnTo>
                      <a:lnTo>
                        <a:pt x="15" y="2"/>
                      </a:lnTo>
                      <a:lnTo>
                        <a:pt x="18" y="2"/>
                      </a:lnTo>
                      <a:lnTo>
                        <a:pt x="20" y="2"/>
                      </a:lnTo>
                      <a:lnTo>
                        <a:pt x="25" y="0"/>
                      </a:lnTo>
                      <a:lnTo>
                        <a:pt x="29" y="4"/>
                      </a:lnTo>
                      <a:lnTo>
                        <a:pt x="31" y="2"/>
                      </a:lnTo>
                      <a:lnTo>
                        <a:pt x="33" y="5"/>
                      </a:lnTo>
                      <a:lnTo>
                        <a:pt x="35" y="18"/>
                      </a:lnTo>
                      <a:lnTo>
                        <a:pt x="10" y="2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64" name="Freeform 51"/>
                <p:cNvSpPr>
                  <a:spLocks noChangeAspect="1"/>
                </p:cNvSpPr>
                <p:nvPr/>
              </p:nvSpPr>
              <p:spPr bwMode="auto">
                <a:xfrm>
                  <a:off x="2960" y="1693"/>
                  <a:ext cx="109" cy="67"/>
                </a:xfrm>
                <a:custGeom>
                  <a:avLst/>
                  <a:gdLst>
                    <a:gd name="T0" fmla="*/ 17 w 84"/>
                    <a:gd name="T1" fmla="*/ 21 h 51"/>
                    <a:gd name="T2" fmla="*/ 8 w 84"/>
                    <a:gd name="T3" fmla="*/ 0 h 51"/>
                    <a:gd name="T4" fmla="*/ 0 w 84"/>
                    <a:gd name="T5" fmla="*/ 42 h 51"/>
                    <a:gd name="T6" fmla="*/ 22 w 84"/>
                    <a:gd name="T7" fmla="*/ 84 h 51"/>
                    <a:gd name="T8" fmla="*/ 1 w 84"/>
                    <a:gd name="T9" fmla="*/ 114 h 51"/>
                    <a:gd name="T10" fmla="*/ 17 w 84"/>
                    <a:gd name="T11" fmla="*/ 137 h 51"/>
                    <a:gd name="T12" fmla="*/ 27 w 84"/>
                    <a:gd name="T13" fmla="*/ 150 h 51"/>
                    <a:gd name="T14" fmla="*/ 35 w 84"/>
                    <a:gd name="T15" fmla="*/ 200 h 51"/>
                    <a:gd name="T16" fmla="*/ 92 w 84"/>
                    <a:gd name="T17" fmla="*/ 188 h 51"/>
                    <a:gd name="T18" fmla="*/ 182 w 84"/>
                    <a:gd name="T19" fmla="*/ 200 h 51"/>
                    <a:gd name="T20" fmla="*/ 200 w 84"/>
                    <a:gd name="T21" fmla="*/ 180 h 51"/>
                    <a:gd name="T22" fmla="*/ 210 w 84"/>
                    <a:gd name="T23" fmla="*/ 167 h 51"/>
                    <a:gd name="T24" fmla="*/ 221 w 84"/>
                    <a:gd name="T25" fmla="*/ 159 h 51"/>
                    <a:gd name="T26" fmla="*/ 295 w 84"/>
                    <a:gd name="T27" fmla="*/ 152 h 51"/>
                    <a:gd name="T28" fmla="*/ 275 w 84"/>
                    <a:gd name="T29" fmla="*/ 122 h 51"/>
                    <a:gd name="T30" fmla="*/ 284 w 84"/>
                    <a:gd name="T31" fmla="*/ 97 h 51"/>
                    <a:gd name="T32" fmla="*/ 295 w 84"/>
                    <a:gd name="T33" fmla="*/ 55 h 51"/>
                    <a:gd name="T34" fmla="*/ 308 w 84"/>
                    <a:gd name="T35" fmla="*/ 37 h 51"/>
                    <a:gd name="T36" fmla="*/ 210 w 84"/>
                    <a:gd name="T37" fmla="*/ 12 h 51"/>
                    <a:gd name="T38" fmla="*/ 134 w 84"/>
                    <a:gd name="T39" fmla="*/ 38 h 51"/>
                    <a:gd name="T40" fmla="*/ 74 w 84"/>
                    <a:gd name="T41" fmla="*/ 28 h 51"/>
                    <a:gd name="T42" fmla="*/ 17 w 84"/>
                    <a:gd name="T43" fmla="*/ 2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51"/>
                    <a:gd name="T68" fmla="*/ 84 w 8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51">
                      <a:moveTo>
                        <a:pt x="5" y="5"/>
                      </a:moveTo>
                      <a:lnTo>
                        <a:pt x="2" y="0"/>
                      </a:lnTo>
                      <a:lnTo>
                        <a:pt x="0" y="11"/>
                      </a:lnTo>
                      <a:lnTo>
                        <a:pt x="6" y="21"/>
                      </a:lnTo>
                      <a:lnTo>
                        <a:pt x="1" y="29"/>
                      </a:lnTo>
                      <a:lnTo>
                        <a:pt x="5" y="35"/>
                      </a:lnTo>
                      <a:lnTo>
                        <a:pt x="7" y="38"/>
                      </a:lnTo>
                      <a:lnTo>
                        <a:pt x="9" y="51"/>
                      </a:lnTo>
                      <a:lnTo>
                        <a:pt x="25" y="48"/>
                      </a:lnTo>
                      <a:lnTo>
                        <a:pt x="49" y="51"/>
                      </a:lnTo>
                      <a:lnTo>
                        <a:pt x="55" y="46"/>
                      </a:lnTo>
                      <a:lnTo>
                        <a:pt x="57" y="43"/>
                      </a:lnTo>
                      <a:lnTo>
                        <a:pt x="60" y="40"/>
                      </a:lnTo>
                      <a:lnTo>
                        <a:pt x="80" y="39"/>
                      </a:lnTo>
                      <a:lnTo>
                        <a:pt x="75" y="31"/>
                      </a:lnTo>
                      <a:lnTo>
                        <a:pt x="77" y="25"/>
                      </a:lnTo>
                      <a:lnTo>
                        <a:pt x="80" y="14"/>
                      </a:lnTo>
                      <a:lnTo>
                        <a:pt x="84" y="9"/>
                      </a:lnTo>
                      <a:lnTo>
                        <a:pt x="57" y="3"/>
                      </a:lnTo>
                      <a:lnTo>
                        <a:pt x="36" y="10"/>
                      </a:lnTo>
                      <a:lnTo>
                        <a:pt x="20" y="7"/>
                      </a:lnTo>
                      <a:lnTo>
                        <a:pt x="5" y="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65" name="Freeform 52"/>
                <p:cNvSpPr>
                  <a:spLocks noChangeAspect="1"/>
                </p:cNvSpPr>
                <p:nvPr/>
              </p:nvSpPr>
              <p:spPr bwMode="auto">
                <a:xfrm>
                  <a:off x="2907" y="1731"/>
                  <a:ext cx="32" cy="66"/>
                </a:xfrm>
                <a:custGeom>
                  <a:avLst/>
                  <a:gdLst>
                    <a:gd name="T0" fmla="*/ 0 w 25"/>
                    <a:gd name="T1" fmla="*/ 49 h 50"/>
                    <a:gd name="T2" fmla="*/ 10 w 25"/>
                    <a:gd name="T3" fmla="*/ 141 h 50"/>
                    <a:gd name="T4" fmla="*/ 46 w 25"/>
                    <a:gd name="T5" fmla="*/ 201 h 50"/>
                    <a:gd name="T6" fmla="*/ 59 w 25"/>
                    <a:gd name="T7" fmla="*/ 180 h 50"/>
                    <a:gd name="T8" fmla="*/ 86 w 25"/>
                    <a:gd name="T9" fmla="*/ 121 h 50"/>
                    <a:gd name="T10" fmla="*/ 86 w 25"/>
                    <a:gd name="T11" fmla="*/ 115 h 50"/>
                    <a:gd name="T12" fmla="*/ 51 w 25"/>
                    <a:gd name="T13" fmla="*/ 49 h 50"/>
                    <a:gd name="T14" fmla="*/ 37 w 25"/>
                    <a:gd name="T15" fmla="*/ 9 h 50"/>
                    <a:gd name="T16" fmla="*/ 8 w 25"/>
                    <a:gd name="T17" fmla="*/ 0 h 50"/>
                    <a:gd name="T18" fmla="*/ 0 w 25"/>
                    <a:gd name="T19" fmla="*/ 4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0"/>
                    <a:gd name="T32" fmla="*/ 25 w 2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0">
                      <a:moveTo>
                        <a:pt x="0" y="12"/>
                      </a:moveTo>
                      <a:lnTo>
                        <a:pt x="3" y="35"/>
                      </a:lnTo>
                      <a:lnTo>
                        <a:pt x="13" y="50"/>
                      </a:lnTo>
                      <a:lnTo>
                        <a:pt x="17" y="45"/>
                      </a:lnTo>
                      <a:lnTo>
                        <a:pt x="25" y="30"/>
                      </a:lnTo>
                      <a:lnTo>
                        <a:pt x="25" y="29"/>
                      </a:lnTo>
                      <a:lnTo>
                        <a:pt x="15" y="12"/>
                      </a:lnTo>
                      <a:lnTo>
                        <a:pt x="11" y="2"/>
                      </a:lnTo>
                      <a:lnTo>
                        <a:pt x="2" y="0"/>
                      </a:lnTo>
                      <a:lnTo>
                        <a:pt x="0" y="1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66" name="Freeform 53"/>
                <p:cNvSpPr>
                  <a:spLocks noChangeAspect="1"/>
                </p:cNvSpPr>
                <p:nvPr/>
              </p:nvSpPr>
              <p:spPr bwMode="auto">
                <a:xfrm>
                  <a:off x="2924" y="1750"/>
                  <a:ext cx="116" cy="119"/>
                </a:xfrm>
                <a:custGeom>
                  <a:avLst/>
                  <a:gdLst>
                    <a:gd name="T0" fmla="*/ 65 w 89"/>
                    <a:gd name="T1" fmla="*/ 183 h 91"/>
                    <a:gd name="T2" fmla="*/ 22 w 89"/>
                    <a:gd name="T3" fmla="*/ 169 h 91"/>
                    <a:gd name="T4" fmla="*/ 0 w 89"/>
                    <a:gd name="T5" fmla="*/ 137 h 91"/>
                    <a:gd name="T6" fmla="*/ 16 w 89"/>
                    <a:gd name="T7" fmla="*/ 122 h 91"/>
                    <a:gd name="T8" fmla="*/ 46 w 89"/>
                    <a:gd name="T9" fmla="*/ 60 h 91"/>
                    <a:gd name="T10" fmla="*/ 46 w 89"/>
                    <a:gd name="T11" fmla="*/ 58 h 91"/>
                    <a:gd name="T12" fmla="*/ 139 w 89"/>
                    <a:gd name="T13" fmla="*/ 29 h 91"/>
                    <a:gd name="T14" fmla="*/ 198 w 89"/>
                    <a:gd name="T15" fmla="*/ 21 h 91"/>
                    <a:gd name="T16" fmla="*/ 287 w 89"/>
                    <a:gd name="T17" fmla="*/ 29 h 91"/>
                    <a:gd name="T18" fmla="*/ 313 w 89"/>
                    <a:gd name="T19" fmla="*/ 12 h 91"/>
                    <a:gd name="T20" fmla="*/ 321 w 89"/>
                    <a:gd name="T21" fmla="*/ 0 h 91"/>
                    <a:gd name="T22" fmla="*/ 335 w 89"/>
                    <a:gd name="T23" fmla="*/ 27 h 91"/>
                    <a:gd name="T24" fmla="*/ 313 w 89"/>
                    <a:gd name="T25" fmla="*/ 65 h 91"/>
                    <a:gd name="T26" fmla="*/ 248 w 89"/>
                    <a:gd name="T27" fmla="*/ 54 h 91"/>
                    <a:gd name="T28" fmla="*/ 190 w 89"/>
                    <a:gd name="T29" fmla="*/ 76 h 91"/>
                    <a:gd name="T30" fmla="*/ 220 w 89"/>
                    <a:gd name="T31" fmla="*/ 102 h 91"/>
                    <a:gd name="T32" fmla="*/ 197 w 89"/>
                    <a:gd name="T33" fmla="*/ 102 h 91"/>
                    <a:gd name="T34" fmla="*/ 198 w 89"/>
                    <a:gd name="T35" fmla="*/ 115 h 91"/>
                    <a:gd name="T36" fmla="*/ 177 w 89"/>
                    <a:gd name="T37" fmla="*/ 107 h 91"/>
                    <a:gd name="T38" fmla="*/ 189 w 89"/>
                    <a:gd name="T39" fmla="*/ 122 h 91"/>
                    <a:gd name="T40" fmla="*/ 151 w 89"/>
                    <a:gd name="T41" fmla="*/ 78 h 91"/>
                    <a:gd name="T42" fmla="*/ 136 w 89"/>
                    <a:gd name="T43" fmla="*/ 93 h 91"/>
                    <a:gd name="T44" fmla="*/ 162 w 89"/>
                    <a:gd name="T45" fmla="*/ 150 h 91"/>
                    <a:gd name="T46" fmla="*/ 173 w 89"/>
                    <a:gd name="T47" fmla="*/ 174 h 91"/>
                    <a:gd name="T48" fmla="*/ 146 w 89"/>
                    <a:gd name="T49" fmla="*/ 162 h 91"/>
                    <a:gd name="T50" fmla="*/ 160 w 89"/>
                    <a:gd name="T51" fmla="*/ 188 h 91"/>
                    <a:gd name="T52" fmla="*/ 145 w 89"/>
                    <a:gd name="T53" fmla="*/ 196 h 91"/>
                    <a:gd name="T54" fmla="*/ 220 w 89"/>
                    <a:gd name="T55" fmla="*/ 239 h 91"/>
                    <a:gd name="T56" fmla="*/ 219 w 89"/>
                    <a:gd name="T57" fmla="*/ 263 h 91"/>
                    <a:gd name="T58" fmla="*/ 189 w 89"/>
                    <a:gd name="T59" fmla="*/ 250 h 91"/>
                    <a:gd name="T60" fmla="*/ 173 w 89"/>
                    <a:gd name="T61" fmla="*/ 260 h 91"/>
                    <a:gd name="T62" fmla="*/ 189 w 89"/>
                    <a:gd name="T63" fmla="*/ 285 h 91"/>
                    <a:gd name="T64" fmla="*/ 160 w 89"/>
                    <a:gd name="T65" fmla="*/ 285 h 91"/>
                    <a:gd name="T66" fmla="*/ 177 w 89"/>
                    <a:gd name="T67" fmla="*/ 349 h 91"/>
                    <a:gd name="T68" fmla="*/ 146 w 89"/>
                    <a:gd name="T69" fmla="*/ 333 h 91"/>
                    <a:gd name="T70" fmla="*/ 139 w 89"/>
                    <a:gd name="T71" fmla="*/ 349 h 91"/>
                    <a:gd name="T72" fmla="*/ 116 w 89"/>
                    <a:gd name="T73" fmla="*/ 320 h 91"/>
                    <a:gd name="T74" fmla="*/ 111 w 89"/>
                    <a:gd name="T75" fmla="*/ 327 h 91"/>
                    <a:gd name="T76" fmla="*/ 78 w 89"/>
                    <a:gd name="T77" fmla="*/ 273 h 91"/>
                    <a:gd name="T78" fmla="*/ 74 w 89"/>
                    <a:gd name="T79" fmla="*/ 246 h 91"/>
                    <a:gd name="T80" fmla="*/ 123 w 89"/>
                    <a:gd name="T81" fmla="*/ 228 h 91"/>
                    <a:gd name="T82" fmla="*/ 169 w 89"/>
                    <a:gd name="T83" fmla="*/ 246 h 91"/>
                    <a:gd name="T84" fmla="*/ 169 w 89"/>
                    <a:gd name="T85" fmla="*/ 234 h 91"/>
                    <a:gd name="T86" fmla="*/ 136 w 89"/>
                    <a:gd name="T87" fmla="*/ 221 h 91"/>
                    <a:gd name="T88" fmla="*/ 74 w 89"/>
                    <a:gd name="T89" fmla="*/ 218 h 91"/>
                    <a:gd name="T90" fmla="*/ 65 w 89"/>
                    <a:gd name="T91" fmla="*/ 218 h 91"/>
                    <a:gd name="T92" fmla="*/ 50 w 89"/>
                    <a:gd name="T93" fmla="*/ 188 h 91"/>
                    <a:gd name="T94" fmla="*/ 65 w 89"/>
                    <a:gd name="T95" fmla="*/ 183 h 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
                    <a:gd name="T145" fmla="*/ 0 h 91"/>
                    <a:gd name="T146" fmla="*/ 89 w 89"/>
                    <a:gd name="T147" fmla="*/ 91 h 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 h="91">
                      <a:moveTo>
                        <a:pt x="17" y="48"/>
                      </a:moveTo>
                      <a:lnTo>
                        <a:pt x="6" y="44"/>
                      </a:lnTo>
                      <a:lnTo>
                        <a:pt x="0" y="36"/>
                      </a:lnTo>
                      <a:lnTo>
                        <a:pt x="4" y="31"/>
                      </a:lnTo>
                      <a:lnTo>
                        <a:pt x="12" y="16"/>
                      </a:lnTo>
                      <a:lnTo>
                        <a:pt x="12" y="15"/>
                      </a:lnTo>
                      <a:lnTo>
                        <a:pt x="37" y="8"/>
                      </a:lnTo>
                      <a:lnTo>
                        <a:pt x="53" y="5"/>
                      </a:lnTo>
                      <a:lnTo>
                        <a:pt x="77" y="8"/>
                      </a:lnTo>
                      <a:lnTo>
                        <a:pt x="83" y="3"/>
                      </a:lnTo>
                      <a:lnTo>
                        <a:pt x="85" y="0"/>
                      </a:lnTo>
                      <a:lnTo>
                        <a:pt x="89" y="7"/>
                      </a:lnTo>
                      <a:lnTo>
                        <a:pt x="83" y="17"/>
                      </a:lnTo>
                      <a:lnTo>
                        <a:pt x="66" y="14"/>
                      </a:lnTo>
                      <a:lnTo>
                        <a:pt x="51" y="20"/>
                      </a:lnTo>
                      <a:lnTo>
                        <a:pt x="59" y="27"/>
                      </a:lnTo>
                      <a:lnTo>
                        <a:pt x="52" y="27"/>
                      </a:lnTo>
                      <a:lnTo>
                        <a:pt x="53" y="30"/>
                      </a:lnTo>
                      <a:lnTo>
                        <a:pt x="47" y="28"/>
                      </a:lnTo>
                      <a:lnTo>
                        <a:pt x="50" y="31"/>
                      </a:lnTo>
                      <a:lnTo>
                        <a:pt x="40" y="21"/>
                      </a:lnTo>
                      <a:lnTo>
                        <a:pt x="36" y="24"/>
                      </a:lnTo>
                      <a:lnTo>
                        <a:pt x="43" y="39"/>
                      </a:lnTo>
                      <a:lnTo>
                        <a:pt x="46" y="46"/>
                      </a:lnTo>
                      <a:lnTo>
                        <a:pt x="39" y="43"/>
                      </a:lnTo>
                      <a:lnTo>
                        <a:pt x="42" y="49"/>
                      </a:lnTo>
                      <a:lnTo>
                        <a:pt x="38" y="51"/>
                      </a:lnTo>
                      <a:lnTo>
                        <a:pt x="59" y="63"/>
                      </a:lnTo>
                      <a:lnTo>
                        <a:pt x="58" y="69"/>
                      </a:lnTo>
                      <a:lnTo>
                        <a:pt x="50" y="66"/>
                      </a:lnTo>
                      <a:lnTo>
                        <a:pt x="46" y="68"/>
                      </a:lnTo>
                      <a:lnTo>
                        <a:pt x="50" y="75"/>
                      </a:lnTo>
                      <a:lnTo>
                        <a:pt x="42" y="75"/>
                      </a:lnTo>
                      <a:lnTo>
                        <a:pt x="47" y="91"/>
                      </a:lnTo>
                      <a:lnTo>
                        <a:pt x="39" y="87"/>
                      </a:lnTo>
                      <a:lnTo>
                        <a:pt x="37" y="91"/>
                      </a:lnTo>
                      <a:lnTo>
                        <a:pt x="31" y="83"/>
                      </a:lnTo>
                      <a:lnTo>
                        <a:pt x="29" y="86"/>
                      </a:lnTo>
                      <a:lnTo>
                        <a:pt x="21" y="71"/>
                      </a:lnTo>
                      <a:lnTo>
                        <a:pt x="20" y="64"/>
                      </a:lnTo>
                      <a:lnTo>
                        <a:pt x="32" y="60"/>
                      </a:lnTo>
                      <a:lnTo>
                        <a:pt x="45" y="64"/>
                      </a:lnTo>
                      <a:lnTo>
                        <a:pt x="45" y="61"/>
                      </a:lnTo>
                      <a:lnTo>
                        <a:pt x="36" y="58"/>
                      </a:lnTo>
                      <a:lnTo>
                        <a:pt x="20" y="57"/>
                      </a:lnTo>
                      <a:lnTo>
                        <a:pt x="17" y="57"/>
                      </a:lnTo>
                      <a:lnTo>
                        <a:pt x="13" y="49"/>
                      </a:lnTo>
                      <a:lnTo>
                        <a:pt x="17" y="4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67" name="Freeform 54"/>
                <p:cNvSpPr>
                  <a:spLocks noChangeAspect="1"/>
                </p:cNvSpPr>
                <p:nvPr/>
              </p:nvSpPr>
              <p:spPr bwMode="auto">
                <a:xfrm>
                  <a:off x="3031" y="1744"/>
                  <a:ext cx="55" cy="42"/>
                </a:xfrm>
                <a:custGeom>
                  <a:avLst/>
                  <a:gdLst>
                    <a:gd name="T0" fmla="*/ 21 w 42"/>
                    <a:gd name="T1" fmla="*/ 1 h 31"/>
                    <a:gd name="T2" fmla="*/ 9 w 42"/>
                    <a:gd name="T3" fmla="*/ 16 h 31"/>
                    <a:gd name="T4" fmla="*/ 22 w 42"/>
                    <a:gd name="T5" fmla="*/ 50 h 31"/>
                    <a:gd name="T6" fmla="*/ 0 w 42"/>
                    <a:gd name="T7" fmla="*/ 93 h 31"/>
                    <a:gd name="T8" fmla="*/ 37 w 42"/>
                    <a:gd name="T9" fmla="*/ 112 h 31"/>
                    <a:gd name="T10" fmla="*/ 21 w 42"/>
                    <a:gd name="T11" fmla="*/ 141 h 31"/>
                    <a:gd name="T12" fmla="*/ 77 w 42"/>
                    <a:gd name="T13" fmla="*/ 87 h 31"/>
                    <a:gd name="T14" fmla="*/ 161 w 42"/>
                    <a:gd name="T15" fmla="*/ 76 h 31"/>
                    <a:gd name="T16" fmla="*/ 139 w 42"/>
                    <a:gd name="T17" fmla="*/ 50 h 31"/>
                    <a:gd name="T18" fmla="*/ 96 w 42"/>
                    <a:gd name="T19" fmla="*/ 0 h 31"/>
                    <a:gd name="T20" fmla="*/ 21 w 42"/>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1"/>
                    <a:gd name="T35" fmla="*/ 42 w 42"/>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1">
                      <a:moveTo>
                        <a:pt x="5" y="1"/>
                      </a:moveTo>
                      <a:lnTo>
                        <a:pt x="2" y="4"/>
                      </a:lnTo>
                      <a:lnTo>
                        <a:pt x="6" y="11"/>
                      </a:lnTo>
                      <a:lnTo>
                        <a:pt x="0" y="21"/>
                      </a:lnTo>
                      <a:lnTo>
                        <a:pt x="9" y="24"/>
                      </a:lnTo>
                      <a:lnTo>
                        <a:pt x="5" y="31"/>
                      </a:lnTo>
                      <a:lnTo>
                        <a:pt x="20" y="19"/>
                      </a:lnTo>
                      <a:lnTo>
                        <a:pt x="42" y="16"/>
                      </a:lnTo>
                      <a:lnTo>
                        <a:pt x="36" y="11"/>
                      </a:lnTo>
                      <a:lnTo>
                        <a:pt x="25" y="0"/>
                      </a:lnTo>
                      <a:lnTo>
                        <a:pt x="5" y="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68" name="Freeform 55"/>
                <p:cNvSpPr>
                  <a:spLocks noChangeAspect="1"/>
                </p:cNvSpPr>
                <p:nvPr/>
              </p:nvSpPr>
              <p:spPr bwMode="auto">
                <a:xfrm>
                  <a:off x="2946" y="1431"/>
                  <a:ext cx="155" cy="100"/>
                </a:xfrm>
                <a:custGeom>
                  <a:avLst/>
                  <a:gdLst>
                    <a:gd name="T0" fmla="*/ 447 w 119"/>
                    <a:gd name="T1" fmla="*/ 161 h 76"/>
                    <a:gd name="T2" fmla="*/ 422 w 119"/>
                    <a:gd name="T3" fmla="*/ 182 h 76"/>
                    <a:gd name="T4" fmla="*/ 444 w 119"/>
                    <a:gd name="T5" fmla="*/ 239 h 76"/>
                    <a:gd name="T6" fmla="*/ 382 w 119"/>
                    <a:gd name="T7" fmla="*/ 275 h 76"/>
                    <a:gd name="T8" fmla="*/ 382 w 119"/>
                    <a:gd name="T9" fmla="*/ 301 h 76"/>
                    <a:gd name="T10" fmla="*/ 297 w 119"/>
                    <a:gd name="T11" fmla="*/ 284 h 76"/>
                    <a:gd name="T12" fmla="*/ 211 w 119"/>
                    <a:gd name="T13" fmla="*/ 267 h 76"/>
                    <a:gd name="T14" fmla="*/ 124 w 119"/>
                    <a:gd name="T15" fmla="*/ 264 h 76"/>
                    <a:gd name="T16" fmla="*/ 38 w 119"/>
                    <a:gd name="T17" fmla="*/ 264 h 76"/>
                    <a:gd name="T18" fmla="*/ 9 w 119"/>
                    <a:gd name="T19" fmla="*/ 247 h 76"/>
                    <a:gd name="T20" fmla="*/ 39 w 119"/>
                    <a:gd name="T21" fmla="*/ 201 h 76"/>
                    <a:gd name="T22" fmla="*/ 0 w 119"/>
                    <a:gd name="T23" fmla="*/ 114 h 76"/>
                    <a:gd name="T24" fmla="*/ 74 w 119"/>
                    <a:gd name="T25" fmla="*/ 59 h 76"/>
                    <a:gd name="T26" fmla="*/ 151 w 119"/>
                    <a:gd name="T27" fmla="*/ 12 h 76"/>
                    <a:gd name="T28" fmla="*/ 219 w 119"/>
                    <a:gd name="T29" fmla="*/ 0 h 76"/>
                    <a:gd name="T30" fmla="*/ 293 w 119"/>
                    <a:gd name="T31" fmla="*/ 16 h 76"/>
                    <a:gd name="T32" fmla="*/ 370 w 119"/>
                    <a:gd name="T33" fmla="*/ 32 h 76"/>
                    <a:gd name="T34" fmla="*/ 382 w 119"/>
                    <a:gd name="T35" fmla="*/ 103 h 76"/>
                    <a:gd name="T36" fmla="*/ 447 w 119"/>
                    <a:gd name="T37" fmla="*/ 161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76"/>
                    <a:gd name="T59" fmla="*/ 119 w 11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76">
                      <a:moveTo>
                        <a:pt x="119" y="41"/>
                      </a:moveTo>
                      <a:lnTo>
                        <a:pt x="113" y="46"/>
                      </a:lnTo>
                      <a:lnTo>
                        <a:pt x="118" y="61"/>
                      </a:lnTo>
                      <a:lnTo>
                        <a:pt x="102" y="70"/>
                      </a:lnTo>
                      <a:lnTo>
                        <a:pt x="102" y="76"/>
                      </a:lnTo>
                      <a:lnTo>
                        <a:pt x="79" y="72"/>
                      </a:lnTo>
                      <a:lnTo>
                        <a:pt x="56" y="68"/>
                      </a:lnTo>
                      <a:lnTo>
                        <a:pt x="33" y="67"/>
                      </a:lnTo>
                      <a:lnTo>
                        <a:pt x="10" y="67"/>
                      </a:lnTo>
                      <a:lnTo>
                        <a:pt x="2" y="63"/>
                      </a:lnTo>
                      <a:lnTo>
                        <a:pt x="11" y="51"/>
                      </a:lnTo>
                      <a:lnTo>
                        <a:pt x="0" y="29"/>
                      </a:lnTo>
                      <a:lnTo>
                        <a:pt x="20" y="15"/>
                      </a:lnTo>
                      <a:lnTo>
                        <a:pt x="40" y="3"/>
                      </a:lnTo>
                      <a:lnTo>
                        <a:pt x="58" y="0"/>
                      </a:lnTo>
                      <a:lnTo>
                        <a:pt x="78" y="4"/>
                      </a:lnTo>
                      <a:lnTo>
                        <a:pt x="98" y="8"/>
                      </a:lnTo>
                      <a:lnTo>
                        <a:pt x="102" y="26"/>
                      </a:lnTo>
                      <a:lnTo>
                        <a:pt x="119" y="4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69" name="Freeform 56"/>
                <p:cNvSpPr>
                  <a:spLocks noChangeAspect="1"/>
                </p:cNvSpPr>
                <p:nvPr/>
              </p:nvSpPr>
              <p:spPr bwMode="auto">
                <a:xfrm>
                  <a:off x="2932" y="1358"/>
                  <a:ext cx="73" cy="34"/>
                </a:xfrm>
                <a:custGeom>
                  <a:avLst/>
                  <a:gdLst>
                    <a:gd name="T0" fmla="*/ 195 w 57"/>
                    <a:gd name="T1" fmla="*/ 60 h 26"/>
                    <a:gd name="T2" fmla="*/ 186 w 57"/>
                    <a:gd name="T3" fmla="*/ 9 h 26"/>
                    <a:gd name="T4" fmla="*/ 77 w 57"/>
                    <a:gd name="T5" fmla="*/ 0 h 26"/>
                    <a:gd name="T6" fmla="*/ 0 w 57"/>
                    <a:gd name="T7" fmla="*/ 22 h 26"/>
                    <a:gd name="T8" fmla="*/ 8 w 57"/>
                    <a:gd name="T9" fmla="*/ 41 h 26"/>
                    <a:gd name="T10" fmla="*/ 36 w 57"/>
                    <a:gd name="T11" fmla="*/ 76 h 26"/>
                    <a:gd name="T12" fmla="*/ 47 w 57"/>
                    <a:gd name="T13" fmla="*/ 76 h 26"/>
                    <a:gd name="T14" fmla="*/ 113 w 57"/>
                    <a:gd name="T15" fmla="*/ 88 h 26"/>
                    <a:gd name="T16" fmla="*/ 181 w 57"/>
                    <a:gd name="T17" fmla="*/ 99 h 26"/>
                    <a:gd name="T18" fmla="*/ 195 w 57"/>
                    <a:gd name="T19" fmla="*/ 6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6"/>
                    <a:gd name="T32" fmla="*/ 57 w 5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6">
                      <a:moveTo>
                        <a:pt x="57" y="16"/>
                      </a:moveTo>
                      <a:lnTo>
                        <a:pt x="54" y="2"/>
                      </a:lnTo>
                      <a:lnTo>
                        <a:pt x="23" y="0"/>
                      </a:lnTo>
                      <a:lnTo>
                        <a:pt x="0" y="6"/>
                      </a:lnTo>
                      <a:lnTo>
                        <a:pt x="2" y="11"/>
                      </a:lnTo>
                      <a:lnTo>
                        <a:pt x="10" y="20"/>
                      </a:lnTo>
                      <a:lnTo>
                        <a:pt x="14" y="20"/>
                      </a:lnTo>
                      <a:lnTo>
                        <a:pt x="33" y="23"/>
                      </a:lnTo>
                      <a:lnTo>
                        <a:pt x="52" y="26"/>
                      </a:lnTo>
                      <a:lnTo>
                        <a:pt x="57" y="16"/>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0" name="Freeform 57"/>
                <p:cNvSpPr>
                  <a:spLocks noChangeAspect="1"/>
                </p:cNvSpPr>
                <p:nvPr/>
              </p:nvSpPr>
              <p:spPr bwMode="auto">
                <a:xfrm>
                  <a:off x="2900" y="1383"/>
                  <a:ext cx="121" cy="52"/>
                </a:xfrm>
                <a:custGeom>
                  <a:avLst/>
                  <a:gdLst>
                    <a:gd name="T0" fmla="*/ 174 w 93"/>
                    <a:gd name="T1" fmla="*/ 113 h 39"/>
                    <a:gd name="T2" fmla="*/ 95 w 93"/>
                    <a:gd name="T3" fmla="*/ 123 h 39"/>
                    <a:gd name="T4" fmla="*/ 16 w 93"/>
                    <a:gd name="T5" fmla="*/ 135 h 39"/>
                    <a:gd name="T6" fmla="*/ 0 w 93"/>
                    <a:gd name="T7" fmla="*/ 140 h 39"/>
                    <a:gd name="T8" fmla="*/ 22 w 93"/>
                    <a:gd name="T9" fmla="*/ 48 h 39"/>
                    <a:gd name="T10" fmla="*/ 66 w 93"/>
                    <a:gd name="T11" fmla="*/ 48 h 39"/>
                    <a:gd name="T12" fmla="*/ 125 w 93"/>
                    <a:gd name="T13" fmla="*/ 85 h 39"/>
                    <a:gd name="T14" fmla="*/ 148 w 93"/>
                    <a:gd name="T15" fmla="*/ 64 h 39"/>
                    <a:gd name="T16" fmla="*/ 141 w 93"/>
                    <a:gd name="T17" fmla="*/ 0 h 39"/>
                    <a:gd name="T18" fmla="*/ 212 w 93"/>
                    <a:gd name="T19" fmla="*/ 12 h 39"/>
                    <a:gd name="T20" fmla="*/ 285 w 93"/>
                    <a:gd name="T21" fmla="*/ 27 h 39"/>
                    <a:gd name="T22" fmla="*/ 310 w 93"/>
                    <a:gd name="T23" fmla="*/ 76 h 39"/>
                    <a:gd name="T24" fmla="*/ 345 w 93"/>
                    <a:gd name="T25" fmla="*/ 151 h 39"/>
                    <a:gd name="T26" fmla="*/ 282 w 93"/>
                    <a:gd name="T27" fmla="*/ 164 h 39"/>
                    <a:gd name="T28" fmla="*/ 174 w 93"/>
                    <a:gd name="T29" fmla="*/ 113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39"/>
                    <a:gd name="T47" fmla="*/ 93 w 93"/>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39">
                      <a:moveTo>
                        <a:pt x="47" y="27"/>
                      </a:moveTo>
                      <a:lnTo>
                        <a:pt x="25" y="29"/>
                      </a:lnTo>
                      <a:lnTo>
                        <a:pt x="4" y="32"/>
                      </a:lnTo>
                      <a:lnTo>
                        <a:pt x="0" y="33"/>
                      </a:lnTo>
                      <a:lnTo>
                        <a:pt x="6" y="11"/>
                      </a:lnTo>
                      <a:lnTo>
                        <a:pt x="18" y="11"/>
                      </a:lnTo>
                      <a:lnTo>
                        <a:pt x="34" y="20"/>
                      </a:lnTo>
                      <a:lnTo>
                        <a:pt x="40" y="15"/>
                      </a:lnTo>
                      <a:lnTo>
                        <a:pt x="38" y="0"/>
                      </a:lnTo>
                      <a:lnTo>
                        <a:pt x="57" y="3"/>
                      </a:lnTo>
                      <a:lnTo>
                        <a:pt x="76" y="6"/>
                      </a:lnTo>
                      <a:lnTo>
                        <a:pt x="83" y="18"/>
                      </a:lnTo>
                      <a:lnTo>
                        <a:pt x="93" y="36"/>
                      </a:lnTo>
                      <a:lnTo>
                        <a:pt x="75" y="39"/>
                      </a:lnTo>
                      <a:lnTo>
                        <a:pt x="47" y="2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1" name="Freeform 58"/>
                <p:cNvSpPr>
                  <a:spLocks noChangeAspect="1"/>
                </p:cNvSpPr>
                <p:nvPr/>
              </p:nvSpPr>
              <p:spPr bwMode="auto">
                <a:xfrm>
                  <a:off x="2900" y="1419"/>
                  <a:ext cx="98" cy="51"/>
                </a:xfrm>
                <a:custGeom>
                  <a:avLst/>
                  <a:gdLst>
                    <a:gd name="T0" fmla="*/ 12 w 75"/>
                    <a:gd name="T1" fmla="*/ 122 h 38"/>
                    <a:gd name="T2" fmla="*/ 0 w 75"/>
                    <a:gd name="T3" fmla="*/ 27 h 38"/>
                    <a:gd name="T4" fmla="*/ 16 w 75"/>
                    <a:gd name="T5" fmla="*/ 21 h 38"/>
                    <a:gd name="T6" fmla="*/ 95 w 75"/>
                    <a:gd name="T7" fmla="*/ 9 h 38"/>
                    <a:gd name="T8" fmla="*/ 179 w 75"/>
                    <a:gd name="T9" fmla="*/ 0 h 38"/>
                    <a:gd name="T10" fmla="*/ 285 w 75"/>
                    <a:gd name="T11" fmla="*/ 51 h 38"/>
                    <a:gd name="T12" fmla="*/ 210 w 75"/>
                    <a:gd name="T13" fmla="*/ 105 h 38"/>
                    <a:gd name="T14" fmla="*/ 133 w 75"/>
                    <a:gd name="T15" fmla="*/ 164 h 38"/>
                    <a:gd name="T16" fmla="*/ 88 w 75"/>
                    <a:gd name="T17" fmla="*/ 162 h 38"/>
                    <a:gd name="T18" fmla="*/ 85 w 75"/>
                    <a:gd name="T19" fmla="*/ 136 h 38"/>
                    <a:gd name="T20" fmla="*/ 41 w 75"/>
                    <a:gd name="T21" fmla="*/ 126 h 38"/>
                    <a:gd name="T22" fmla="*/ 12 w 75"/>
                    <a:gd name="T23" fmla="*/ 122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38"/>
                    <a:gd name="T38" fmla="*/ 75 w 7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38">
                      <a:moveTo>
                        <a:pt x="3" y="28"/>
                      </a:moveTo>
                      <a:lnTo>
                        <a:pt x="0" y="6"/>
                      </a:lnTo>
                      <a:lnTo>
                        <a:pt x="4" y="5"/>
                      </a:lnTo>
                      <a:lnTo>
                        <a:pt x="25" y="2"/>
                      </a:lnTo>
                      <a:lnTo>
                        <a:pt x="47" y="0"/>
                      </a:lnTo>
                      <a:lnTo>
                        <a:pt x="75" y="12"/>
                      </a:lnTo>
                      <a:lnTo>
                        <a:pt x="55" y="24"/>
                      </a:lnTo>
                      <a:lnTo>
                        <a:pt x="35" y="38"/>
                      </a:lnTo>
                      <a:lnTo>
                        <a:pt x="23" y="37"/>
                      </a:lnTo>
                      <a:lnTo>
                        <a:pt x="22" y="31"/>
                      </a:lnTo>
                      <a:lnTo>
                        <a:pt x="11" y="29"/>
                      </a:lnTo>
                      <a:lnTo>
                        <a:pt x="3" y="2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2" name="Freeform 59"/>
                <p:cNvSpPr>
                  <a:spLocks noChangeAspect="1"/>
                </p:cNvSpPr>
                <p:nvPr/>
              </p:nvSpPr>
              <p:spPr bwMode="auto">
                <a:xfrm>
                  <a:off x="2792" y="1460"/>
                  <a:ext cx="175" cy="125"/>
                </a:xfrm>
                <a:custGeom>
                  <a:avLst/>
                  <a:gdLst>
                    <a:gd name="T0" fmla="*/ 206 w 135"/>
                    <a:gd name="T1" fmla="*/ 16 h 94"/>
                    <a:gd name="T2" fmla="*/ 198 w 135"/>
                    <a:gd name="T3" fmla="*/ 0 h 94"/>
                    <a:gd name="T4" fmla="*/ 126 w 135"/>
                    <a:gd name="T5" fmla="*/ 0 h 94"/>
                    <a:gd name="T6" fmla="*/ 66 w 135"/>
                    <a:gd name="T7" fmla="*/ 27 h 94"/>
                    <a:gd name="T8" fmla="*/ 0 w 135"/>
                    <a:gd name="T9" fmla="*/ 48 h 94"/>
                    <a:gd name="T10" fmla="*/ 22 w 135"/>
                    <a:gd name="T11" fmla="*/ 64 h 94"/>
                    <a:gd name="T12" fmla="*/ 1 w 135"/>
                    <a:gd name="T13" fmla="*/ 65 h 94"/>
                    <a:gd name="T14" fmla="*/ 10 w 135"/>
                    <a:gd name="T15" fmla="*/ 134 h 94"/>
                    <a:gd name="T16" fmla="*/ 39 w 135"/>
                    <a:gd name="T17" fmla="*/ 207 h 94"/>
                    <a:gd name="T18" fmla="*/ 49 w 135"/>
                    <a:gd name="T19" fmla="*/ 265 h 94"/>
                    <a:gd name="T20" fmla="*/ 53 w 135"/>
                    <a:gd name="T21" fmla="*/ 263 h 94"/>
                    <a:gd name="T22" fmla="*/ 115 w 135"/>
                    <a:gd name="T23" fmla="*/ 286 h 94"/>
                    <a:gd name="T24" fmla="*/ 135 w 135"/>
                    <a:gd name="T25" fmla="*/ 312 h 94"/>
                    <a:gd name="T26" fmla="*/ 159 w 135"/>
                    <a:gd name="T27" fmla="*/ 306 h 94"/>
                    <a:gd name="T28" fmla="*/ 193 w 135"/>
                    <a:gd name="T29" fmla="*/ 306 h 94"/>
                    <a:gd name="T30" fmla="*/ 250 w 135"/>
                    <a:gd name="T31" fmla="*/ 352 h 94"/>
                    <a:gd name="T32" fmla="*/ 307 w 135"/>
                    <a:gd name="T33" fmla="*/ 363 h 94"/>
                    <a:gd name="T34" fmla="*/ 318 w 135"/>
                    <a:gd name="T35" fmla="*/ 376 h 94"/>
                    <a:gd name="T36" fmla="*/ 362 w 135"/>
                    <a:gd name="T37" fmla="*/ 370 h 94"/>
                    <a:gd name="T38" fmla="*/ 436 w 135"/>
                    <a:gd name="T39" fmla="*/ 391 h 94"/>
                    <a:gd name="T40" fmla="*/ 443 w 135"/>
                    <a:gd name="T41" fmla="*/ 370 h 94"/>
                    <a:gd name="T42" fmla="*/ 486 w 135"/>
                    <a:gd name="T43" fmla="*/ 301 h 94"/>
                    <a:gd name="T44" fmla="*/ 494 w 135"/>
                    <a:gd name="T45" fmla="*/ 263 h 94"/>
                    <a:gd name="T46" fmla="*/ 469 w 135"/>
                    <a:gd name="T47" fmla="*/ 188 h 94"/>
                    <a:gd name="T48" fmla="*/ 441 w 135"/>
                    <a:gd name="T49" fmla="*/ 172 h 94"/>
                    <a:gd name="T50" fmla="*/ 471 w 135"/>
                    <a:gd name="T51" fmla="*/ 122 h 94"/>
                    <a:gd name="T52" fmla="*/ 432 w 135"/>
                    <a:gd name="T53" fmla="*/ 28 h 94"/>
                    <a:gd name="T54" fmla="*/ 342 w 135"/>
                    <a:gd name="T55" fmla="*/ 21 h 94"/>
                    <a:gd name="T56" fmla="*/ 257 w 135"/>
                    <a:gd name="T57" fmla="*/ 16 h 94"/>
                    <a:gd name="T58" fmla="*/ 206 w 135"/>
                    <a:gd name="T59" fmla="*/ 16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
                    <a:gd name="T91" fmla="*/ 0 h 94"/>
                    <a:gd name="T92" fmla="*/ 135 w 135"/>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 h="94">
                      <a:moveTo>
                        <a:pt x="56" y="4"/>
                      </a:moveTo>
                      <a:lnTo>
                        <a:pt x="54" y="0"/>
                      </a:lnTo>
                      <a:lnTo>
                        <a:pt x="35" y="0"/>
                      </a:lnTo>
                      <a:lnTo>
                        <a:pt x="18" y="6"/>
                      </a:lnTo>
                      <a:lnTo>
                        <a:pt x="0" y="11"/>
                      </a:lnTo>
                      <a:lnTo>
                        <a:pt x="6" y="15"/>
                      </a:lnTo>
                      <a:lnTo>
                        <a:pt x="1" y="16"/>
                      </a:lnTo>
                      <a:lnTo>
                        <a:pt x="3" y="32"/>
                      </a:lnTo>
                      <a:lnTo>
                        <a:pt x="11" y="50"/>
                      </a:lnTo>
                      <a:lnTo>
                        <a:pt x="13" y="64"/>
                      </a:lnTo>
                      <a:lnTo>
                        <a:pt x="15" y="63"/>
                      </a:lnTo>
                      <a:lnTo>
                        <a:pt x="32" y="69"/>
                      </a:lnTo>
                      <a:lnTo>
                        <a:pt x="37" y="75"/>
                      </a:lnTo>
                      <a:lnTo>
                        <a:pt x="43" y="74"/>
                      </a:lnTo>
                      <a:lnTo>
                        <a:pt x="53" y="74"/>
                      </a:lnTo>
                      <a:lnTo>
                        <a:pt x="69" y="85"/>
                      </a:lnTo>
                      <a:lnTo>
                        <a:pt x="84" y="87"/>
                      </a:lnTo>
                      <a:lnTo>
                        <a:pt x="87" y="90"/>
                      </a:lnTo>
                      <a:lnTo>
                        <a:pt x="99" y="89"/>
                      </a:lnTo>
                      <a:lnTo>
                        <a:pt x="119" y="94"/>
                      </a:lnTo>
                      <a:lnTo>
                        <a:pt x="121" y="89"/>
                      </a:lnTo>
                      <a:lnTo>
                        <a:pt x="133" y="72"/>
                      </a:lnTo>
                      <a:lnTo>
                        <a:pt x="135" y="63"/>
                      </a:lnTo>
                      <a:lnTo>
                        <a:pt x="128" y="45"/>
                      </a:lnTo>
                      <a:lnTo>
                        <a:pt x="120" y="41"/>
                      </a:lnTo>
                      <a:lnTo>
                        <a:pt x="129" y="29"/>
                      </a:lnTo>
                      <a:lnTo>
                        <a:pt x="118" y="7"/>
                      </a:lnTo>
                      <a:lnTo>
                        <a:pt x="93" y="5"/>
                      </a:lnTo>
                      <a:lnTo>
                        <a:pt x="70" y="4"/>
                      </a:lnTo>
                      <a:lnTo>
                        <a:pt x="56" y="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3" name="Freeform 60"/>
                <p:cNvSpPr>
                  <a:spLocks noChangeAspect="1"/>
                </p:cNvSpPr>
                <p:nvPr/>
              </p:nvSpPr>
              <p:spPr bwMode="auto">
                <a:xfrm>
                  <a:off x="2913" y="1603"/>
                  <a:ext cx="172" cy="102"/>
                </a:xfrm>
                <a:custGeom>
                  <a:avLst/>
                  <a:gdLst>
                    <a:gd name="T0" fmla="*/ 455 w 132"/>
                    <a:gd name="T1" fmla="*/ 239 h 78"/>
                    <a:gd name="T2" fmla="*/ 450 w 132"/>
                    <a:gd name="T3" fmla="*/ 296 h 78"/>
                    <a:gd name="T4" fmla="*/ 349 w 132"/>
                    <a:gd name="T5" fmla="*/ 273 h 78"/>
                    <a:gd name="T6" fmla="*/ 270 w 132"/>
                    <a:gd name="T7" fmla="*/ 298 h 78"/>
                    <a:gd name="T8" fmla="*/ 211 w 132"/>
                    <a:gd name="T9" fmla="*/ 285 h 78"/>
                    <a:gd name="T10" fmla="*/ 152 w 132"/>
                    <a:gd name="T11" fmla="*/ 277 h 78"/>
                    <a:gd name="T12" fmla="*/ 145 w 132"/>
                    <a:gd name="T13" fmla="*/ 260 h 78"/>
                    <a:gd name="T14" fmla="*/ 134 w 132"/>
                    <a:gd name="T15" fmla="*/ 239 h 78"/>
                    <a:gd name="T16" fmla="*/ 116 w 132"/>
                    <a:gd name="T17" fmla="*/ 234 h 78"/>
                    <a:gd name="T18" fmla="*/ 102 w 132"/>
                    <a:gd name="T19" fmla="*/ 234 h 78"/>
                    <a:gd name="T20" fmla="*/ 78 w 132"/>
                    <a:gd name="T21" fmla="*/ 218 h 78"/>
                    <a:gd name="T22" fmla="*/ 0 w 132"/>
                    <a:gd name="T23" fmla="*/ 137 h 78"/>
                    <a:gd name="T24" fmla="*/ 35 w 132"/>
                    <a:gd name="T25" fmla="*/ 124 h 78"/>
                    <a:gd name="T26" fmla="*/ 74 w 132"/>
                    <a:gd name="T27" fmla="*/ 71 h 78"/>
                    <a:gd name="T28" fmla="*/ 124 w 132"/>
                    <a:gd name="T29" fmla="*/ 21 h 78"/>
                    <a:gd name="T30" fmla="*/ 124 w 132"/>
                    <a:gd name="T31" fmla="*/ 16 h 78"/>
                    <a:gd name="T32" fmla="*/ 220 w 132"/>
                    <a:gd name="T33" fmla="*/ 27 h 78"/>
                    <a:gd name="T34" fmla="*/ 313 w 132"/>
                    <a:gd name="T35" fmla="*/ 0 h 78"/>
                    <a:gd name="T36" fmla="*/ 314 w 132"/>
                    <a:gd name="T37" fmla="*/ 0 h 78"/>
                    <a:gd name="T38" fmla="*/ 349 w 132"/>
                    <a:gd name="T39" fmla="*/ 38 h 78"/>
                    <a:gd name="T40" fmla="*/ 387 w 132"/>
                    <a:gd name="T41" fmla="*/ 76 h 78"/>
                    <a:gd name="T42" fmla="*/ 408 w 132"/>
                    <a:gd name="T43" fmla="*/ 129 h 78"/>
                    <a:gd name="T44" fmla="*/ 425 w 132"/>
                    <a:gd name="T45" fmla="*/ 183 h 78"/>
                    <a:gd name="T46" fmla="*/ 460 w 132"/>
                    <a:gd name="T47" fmla="*/ 188 h 78"/>
                    <a:gd name="T48" fmla="*/ 495 w 132"/>
                    <a:gd name="T49" fmla="*/ 196 h 78"/>
                    <a:gd name="T50" fmla="*/ 495 w 132"/>
                    <a:gd name="T51" fmla="*/ 212 h 78"/>
                    <a:gd name="T52" fmla="*/ 474 w 132"/>
                    <a:gd name="T53" fmla="*/ 226 h 78"/>
                    <a:gd name="T54" fmla="*/ 466 w 132"/>
                    <a:gd name="T55" fmla="*/ 221 h 78"/>
                    <a:gd name="T56" fmla="*/ 455 w 132"/>
                    <a:gd name="T57" fmla="*/ 239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78"/>
                    <a:gd name="T89" fmla="*/ 132 w 13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78">
                      <a:moveTo>
                        <a:pt x="121" y="63"/>
                      </a:moveTo>
                      <a:lnTo>
                        <a:pt x="120" y="77"/>
                      </a:lnTo>
                      <a:lnTo>
                        <a:pt x="93" y="71"/>
                      </a:lnTo>
                      <a:lnTo>
                        <a:pt x="72" y="78"/>
                      </a:lnTo>
                      <a:lnTo>
                        <a:pt x="56" y="75"/>
                      </a:lnTo>
                      <a:lnTo>
                        <a:pt x="41" y="73"/>
                      </a:lnTo>
                      <a:lnTo>
                        <a:pt x="38" y="68"/>
                      </a:lnTo>
                      <a:lnTo>
                        <a:pt x="36" y="63"/>
                      </a:lnTo>
                      <a:lnTo>
                        <a:pt x="31" y="61"/>
                      </a:lnTo>
                      <a:lnTo>
                        <a:pt x="27" y="61"/>
                      </a:lnTo>
                      <a:lnTo>
                        <a:pt x="21" y="57"/>
                      </a:lnTo>
                      <a:lnTo>
                        <a:pt x="0" y="36"/>
                      </a:lnTo>
                      <a:lnTo>
                        <a:pt x="9" y="33"/>
                      </a:lnTo>
                      <a:lnTo>
                        <a:pt x="20" y="18"/>
                      </a:lnTo>
                      <a:lnTo>
                        <a:pt x="33" y="5"/>
                      </a:lnTo>
                      <a:lnTo>
                        <a:pt x="33" y="4"/>
                      </a:lnTo>
                      <a:lnTo>
                        <a:pt x="59" y="7"/>
                      </a:lnTo>
                      <a:lnTo>
                        <a:pt x="83" y="0"/>
                      </a:lnTo>
                      <a:lnTo>
                        <a:pt x="84" y="0"/>
                      </a:lnTo>
                      <a:lnTo>
                        <a:pt x="93" y="10"/>
                      </a:lnTo>
                      <a:lnTo>
                        <a:pt x="103" y="20"/>
                      </a:lnTo>
                      <a:lnTo>
                        <a:pt x="108" y="34"/>
                      </a:lnTo>
                      <a:lnTo>
                        <a:pt x="113" y="48"/>
                      </a:lnTo>
                      <a:lnTo>
                        <a:pt x="123" y="49"/>
                      </a:lnTo>
                      <a:lnTo>
                        <a:pt x="132" y="51"/>
                      </a:lnTo>
                      <a:lnTo>
                        <a:pt x="132" y="56"/>
                      </a:lnTo>
                      <a:lnTo>
                        <a:pt x="126" y="59"/>
                      </a:lnTo>
                      <a:lnTo>
                        <a:pt x="124" y="58"/>
                      </a:lnTo>
                      <a:lnTo>
                        <a:pt x="121" y="6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4" name="Freeform 61"/>
                <p:cNvSpPr>
                  <a:spLocks noChangeAspect="1"/>
                </p:cNvSpPr>
                <p:nvPr/>
              </p:nvSpPr>
              <p:spPr bwMode="auto">
                <a:xfrm>
                  <a:off x="2766" y="1542"/>
                  <a:ext cx="117" cy="54"/>
                </a:xfrm>
                <a:custGeom>
                  <a:avLst/>
                  <a:gdLst>
                    <a:gd name="T0" fmla="*/ 287 w 89"/>
                    <a:gd name="T1" fmla="*/ 49 h 41"/>
                    <a:gd name="T2" fmla="*/ 350 w 89"/>
                    <a:gd name="T3" fmla="*/ 92 h 41"/>
                    <a:gd name="T4" fmla="*/ 346 w 89"/>
                    <a:gd name="T5" fmla="*/ 103 h 41"/>
                    <a:gd name="T6" fmla="*/ 330 w 89"/>
                    <a:gd name="T7" fmla="*/ 115 h 41"/>
                    <a:gd name="T8" fmla="*/ 313 w 89"/>
                    <a:gd name="T9" fmla="*/ 121 h 41"/>
                    <a:gd name="T10" fmla="*/ 313 w 89"/>
                    <a:gd name="T11" fmla="*/ 125 h 41"/>
                    <a:gd name="T12" fmla="*/ 297 w 89"/>
                    <a:gd name="T13" fmla="*/ 142 h 41"/>
                    <a:gd name="T14" fmla="*/ 266 w 89"/>
                    <a:gd name="T15" fmla="*/ 149 h 41"/>
                    <a:gd name="T16" fmla="*/ 251 w 89"/>
                    <a:gd name="T17" fmla="*/ 149 h 41"/>
                    <a:gd name="T18" fmla="*/ 237 w 89"/>
                    <a:gd name="T19" fmla="*/ 149 h 41"/>
                    <a:gd name="T20" fmla="*/ 150 w 89"/>
                    <a:gd name="T21" fmla="*/ 136 h 41"/>
                    <a:gd name="T22" fmla="*/ 116 w 89"/>
                    <a:gd name="T23" fmla="*/ 163 h 41"/>
                    <a:gd name="T24" fmla="*/ 87 w 89"/>
                    <a:gd name="T25" fmla="*/ 149 h 41"/>
                    <a:gd name="T26" fmla="*/ 12 w 89"/>
                    <a:gd name="T27" fmla="*/ 75 h 41"/>
                    <a:gd name="T28" fmla="*/ 0 w 89"/>
                    <a:gd name="T29" fmla="*/ 50 h 41"/>
                    <a:gd name="T30" fmla="*/ 116 w 89"/>
                    <a:gd name="T31" fmla="*/ 0 h 41"/>
                    <a:gd name="T32" fmla="*/ 130 w 89"/>
                    <a:gd name="T33" fmla="*/ 9 h 41"/>
                    <a:gd name="T34" fmla="*/ 137 w 89"/>
                    <a:gd name="T35" fmla="*/ 1 h 41"/>
                    <a:gd name="T36" fmla="*/ 202 w 89"/>
                    <a:gd name="T37" fmla="*/ 28 h 41"/>
                    <a:gd name="T38" fmla="*/ 225 w 89"/>
                    <a:gd name="T39" fmla="*/ 50 h 41"/>
                    <a:gd name="T40" fmla="*/ 247 w 89"/>
                    <a:gd name="T41" fmla="*/ 49 h 41"/>
                    <a:gd name="T42" fmla="*/ 287 w 89"/>
                    <a:gd name="T43" fmla="*/ 49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41"/>
                    <a:gd name="T68" fmla="*/ 89 w 89"/>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41">
                      <a:moveTo>
                        <a:pt x="73" y="12"/>
                      </a:moveTo>
                      <a:lnTo>
                        <a:pt x="89" y="23"/>
                      </a:lnTo>
                      <a:lnTo>
                        <a:pt x="88" y="26"/>
                      </a:lnTo>
                      <a:lnTo>
                        <a:pt x="84" y="29"/>
                      </a:lnTo>
                      <a:lnTo>
                        <a:pt x="80" y="30"/>
                      </a:lnTo>
                      <a:lnTo>
                        <a:pt x="80" y="32"/>
                      </a:lnTo>
                      <a:lnTo>
                        <a:pt x="76" y="36"/>
                      </a:lnTo>
                      <a:lnTo>
                        <a:pt x="68" y="37"/>
                      </a:lnTo>
                      <a:lnTo>
                        <a:pt x="64" y="37"/>
                      </a:lnTo>
                      <a:lnTo>
                        <a:pt x="60" y="37"/>
                      </a:lnTo>
                      <a:lnTo>
                        <a:pt x="38" y="34"/>
                      </a:lnTo>
                      <a:lnTo>
                        <a:pt x="30" y="41"/>
                      </a:lnTo>
                      <a:lnTo>
                        <a:pt x="22" y="37"/>
                      </a:lnTo>
                      <a:lnTo>
                        <a:pt x="3" y="19"/>
                      </a:lnTo>
                      <a:lnTo>
                        <a:pt x="0" y="13"/>
                      </a:lnTo>
                      <a:lnTo>
                        <a:pt x="30" y="0"/>
                      </a:lnTo>
                      <a:lnTo>
                        <a:pt x="33" y="2"/>
                      </a:lnTo>
                      <a:lnTo>
                        <a:pt x="35" y="1"/>
                      </a:lnTo>
                      <a:lnTo>
                        <a:pt x="52" y="7"/>
                      </a:lnTo>
                      <a:lnTo>
                        <a:pt x="57" y="13"/>
                      </a:lnTo>
                      <a:lnTo>
                        <a:pt x="63" y="12"/>
                      </a:lnTo>
                      <a:lnTo>
                        <a:pt x="73" y="1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5" name="Freeform 62"/>
                <p:cNvSpPr>
                  <a:spLocks noChangeAspect="1"/>
                </p:cNvSpPr>
                <p:nvPr/>
              </p:nvSpPr>
              <p:spPr bwMode="auto">
                <a:xfrm>
                  <a:off x="3021" y="1589"/>
                  <a:ext cx="78" cy="83"/>
                </a:xfrm>
                <a:custGeom>
                  <a:avLst/>
                  <a:gdLst>
                    <a:gd name="T0" fmla="*/ 46 w 60"/>
                    <a:gd name="T1" fmla="*/ 0 h 61"/>
                    <a:gd name="T2" fmla="*/ 0 w 60"/>
                    <a:gd name="T3" fmla="*/ 48 h 61"/>
                    <a:gd name="T4" fmla="*/ 1 w 60"/>
                    <a:gd name="T5" fmla="*/ 48 h 61"/>
                    <a:gd name="T6" fmla="*/ 38 w 60"/>
                    <a:gd name="T7" fmla="*/ 93 h 61"/>
                    <a:gd name="T8" fmla="*/ 74 w 60"/>
                    <a:gd name="T9" fmla="*/ 140 h 61"/>
                    <a:gd name="T10" fmla="*/ 95 w 60"/>
                    <a:gd name="T11" fmla="*/ 207 h 61"/>
                    <a:gd name="T12" fmla="*/ 112 w 60"/>
                    <a:gd name="T13" fmla="*/ 271 h 61"/>
                    <a:gd name="T14" fmla="*/ 148 w 60"/>
                    <a:gd name="T15" fmla="*/ 273 h 61"/>
                    <a:gd name="T16" fmla="*/ 182 w 60"/>
                    <a:gd name="T17" fmla="*/ 286 h 61"/>
                    <a:gd name="T18" fmla="*/ 178 w 60"/>
                    <a:gd name="T19" fmla="*/ 246 h 61"/>
                    <a:gd name="T20" fmla="*/ 221 w 60"/>
                    <a:gd name="T21" fmla="*/ 196 h 61"/>
                    <a:gd name="T22" fmla="*/ 178 w 60"/>
                    <a:gd name="T23" fmla="*/ 152 h 61"/>
                    <a:gd name="T24" fmla="*/ 137 w 60"/>
                    <a:gd name="T25" fmla="*/ 103 h 61"/>
                    <a:gd name="T26" fmla="*/ 96 w 60"/>
                    <a:gd name="T27" fmla="*/ 56 h 61"/>
                    <a:gd name="T28" fmla="*/ 60 w 60"/>
                    <a:gd name="T29" fmla="*/ 10 h 61"/>
                    <a:gd name="T30" fmla="*/ 46 w 60"/>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1"/>
                    <a:gd name="T50" fmla="*/ 60 w 6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1">
                      <a:moveTo>
                        <a:pt x="12" y="0"/>
                      </a:moveTo>
                      <a:lnTo>
                        <a:pt x="0" y="10"/>
                      </a:lnTo>
                      <a:lnTo>
                        <a:pt x="1" y="10"/>
                      </a:lnTo>
                      <a:lnTo>
                        <a:pt x="10" y="20"/>
                      </a:lnTo>
                      <a:lnTo>
                        <a:pt x="20" y="30"/>
                      </a:lnTo>
                      <a:lnTo>
                        <a:pt x="25" y="44"/>
                      </a:lnTo>
                      <a:lnTo>
                        <a:pt x="30" y="58"/>
                      </a:lnTo>
                      <a:lnTo>
                        <a:pt x="40" y="59"/>
                      </a:lnTo>
                      <a:lnTo>
                        <a:pt x="49" y="61"/>
                      </a:lnTo>
                      <a:lnTo>
                        <a:pt x="48" y="53"/>
                      </a:lnTo>
                      <a:lnTo>
                        <a:pt x="60" y="42"/>
                      </a:lnTo>
                      <a:lnTo>
                        <a:pt x="48" y="32"/>
                      </a:lnTo>
                      <a:lnTo>
                        <a:pt x="37" y="22"/>
                      </a:lnTo>
                      <a:lnTo>
                        <a:pt x="26" y="12"/>
                      </a:lnTo>
                      <a:lnTo>
                        <a:pt x="16" y="2"/>
                      </a:lnTo>
                      <a:lnTo>
                        <a:pt x="12"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6" name="Freeform 63"/>
                <p:cNvSpPr>
                  <a:spLocks noChangeAspect="1"/>
                </p:cNvSpPr>
                <p:nvPr/>
              </p:nvSpPr>
              <p:spPr bwMode="auto">
                <a:xfrm>
                  <a:off x="2852" y="1144"/>
                  <a:ext cx="193" cy="205"/>
                </a:xfrm>
                <a:custGeom>
                  <a:avLst/>
                  <a:gdLst>
                    <a:gd name="T0" fmla="*/ 478 w 147"/>
                    <a:gd name="T1" fmla="*/ 340 h 155"/>
                    <a:gd name="T2" fmla="*/ 463 w 147"/>
                    <a:gd name="T3" fmla="*/ 315 h 155"/>
                    <a:gd name="T4" fmla="*/ 462 w 147"/>
                    <a:gd name="T5" fmla="*/ 265 h 155"/>
                    <a:gd name="T6" fmla="*/ 407 w 147"/>
                    <a:gd name="T7" fmla="*/ 192 h 155"/>
                    <a:gd name="T8" fmla="*/ 428 w 147"/>
                    <a:gd name="T9" fmla="*/ 145 h 155"/>
                    <a:gd name="T10" fmla="*/ 364 w 147"/>
                    <a:gd name="T11" fmla="*/ 114 h 155"/>
                    <a:gd name="T12" fmla="*/ 362 w 147"/>
                    <a:gd name="T13" fmla="*/ 74 h 155"/>
                    <a:gd name="T14" fmla="*/ 362 w 147"/>
                    <a:gd name="T15" fmla="*/ 60 h 155"/>
                    <a:gd name="T16" fmla="*/ 362 w 147"/>
                    <a:gd name="T17" fmla="*/ 21 h 155"/>
                    <a:gd name="T18" fmla="*/ 288 w 147"/>
                    <a:gd name="T19" fmla="*/ 0 h 155"/>
                    <a:gd name="T20" fmla="*/ 230 w 147"/>
                    <a:gd name="T21" fmla="*/ 28 h 155"/>
                    <a:gd name="T22" fmla="*/ 215 w 147"/>
                    <a:gd name="T23" fmla="*/ 66 h 155"/>
                    <a:gd name="T24" fmla="*/ 188 w 147"/>
                    <a:gd name="T25" fmla="*/ 79 h 155"/>
                    <a:gd name="T26" fmla="*/ 127 w 147"/>
                    <a:gd name="T27" fmla="*/ 79 h 155"/>
                    <a:gd name="T28" fmla="*/ 84 w 147"/>
                    <a:gd name="T29" fmla="*/ 74 h 155"/>
                    <a:gd name="T30" fmla="*/ 32 w 147"/>
                    <a:gd name="T31" fmla="*/ 45 h 155"/>
                    <a:gd name="T32" fmla="*/ 0 w 147"/>
                    <a:gd name="T33" fmla="*/ 60 h 155"/>
                    <a:gd name="T34" fmla="*/ 127 w 147"/>
                    <a:gd name="T35" fmla="*/ 114 h 155"/>
                    <a:gd name="T36" fmla="*/ 172 w 147"/>
                    <a:gd name="T37" fmla="*/ 192 h 155"/>
                    <a:gd name="T38" fmla="*/ 200 w 147"/>
                    <a:gd name="T39" fmla="*/ 254 h 155"/>
                    <a:gd name="T40" fmla="*/ 219 w 147"/>
                    <a:gd name="T41" fmla="*/ 250 h 155"/>
                    <a:gd name="T42" fmla="*/ 238 w 147"/>
                    <a:gd name="T43" fmla="*/ 266 h 155"/>
                    <a:gd name="T44" fmla="*/ 248 w 147"/>
                    <a:gd name="T45" fmla="*/ 313 h 155"/>
                    <a:gd name="T46" fmla="*/ 172 w 147"/>
                    <a:gd name="T47" fmla="*/ 378 h 155"/>
                    <a:gd name="T48" fmla="*/ 139 w 147"/>
                    <a:gd name="T49" fmla="*/ 409 h 155"/>
                    <a:gd name="T50" fmla="*/ 101 w 147"/>
                    <a:gd name="T51" fmla="*/ 429 h 155"/>
                    <a:gd name="T52" fmla="*/ 110 w 147"/>
                    <a:gd name="T53" fmla="*/ 500 h 155"/>
                    <a:gd name="T54" fmla="*/ 122 w 147"/>
                    <a:gd name="T55" fmla="*/ 575 h 155"/>
                    <a:gd name="T56" fmla="*/ 175 w 147"/>
                    <a:gd name="T57" fmla="*/ 600 h 155"/>
                    <a:gd name="T58" fmla="*/ 175 w 147"/>
                    <a:gd name="T59" fmla="*/ 607 h 155"/>
                    <a:gd name="T60" fmla="*/ 200 w 147"/>
                    <a:gd name="T61" fmla="*/ 603 h 155"/>
                    <a:gd name="T62" fmla="*/ 215 w 147"/>
                    <a:gd name="T63" fmla="*/ 626 h 155"/>
                    <a:gd name="T64" fmla="*/ 230 w 147"/>
                    <a:gd name="T65" fmla="*/ 618 h 155"/>
                    <a:gd name="T66" fmla="*/ 345 w 147"/>
                    <a:gd name="T67" fmla="*/ 600 h 155"/>
                    <a:gd name="T68" fmla="*/ 364 w 147"/>
                    <a:gd name="T69" fmla="*/ 587 h 155"/>
                    <a:gd name="T70" fmla="*/ 428 w 147"/>
                    <a:gd name="T71" fmla="*/ 587 h 155"/>
                    <a:gd name="T72" fmla="*/ 469 w 147"/>
                    <a:gd name="T73" fmla="*/ 552 h 155"/>
                    <a:gd name="T74" fmla="*/ 508 w 147"/>
                    <a:gd name="T75" fmla="*/ 511 h 155"/>
                    <a:gd name="T76" fmla="*/ 538 w 147"/>
                    <a:gd name="T77" fmla="*/ 473 h 155"/>
                    <a:gd name="T78" fmla="*/ 572 w 147"/>
                    <a:gd name="T79" fmla="*/ 438 h 155"/>
                    <a:gd name="T80" fmla="*/ 486 w 147"/>
                    <a:gd name="T81" fmla="*/ 386 h 155"/>
                    <a:gd name="T82" fmla="*/ 512 w 147"/>
                    <a:gd name="T83" fmla="*/ 368 h 155"/>
                    <a:gd name="T84" fmla="*/ 478 w 147"/>
                    <a:gd name="T85" fmla="*/ 34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155"/>
                    <a:gd name="T131" fmla="*/ 147 w 147"/>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155">
                      <a:moveTo>
                        <a:pt x="123" y="84"/>
                      </a:moveTo>
                      <a:lnTo>
                        <a:pt x="119" y="78"/>
                      </a:lnTo>
                      <a:lnTo>
                        <a:pt x="118" y="65"/>
                      </a:lnTo>
                      <a:lnTo>
                        <a:pt x="104" y="48"/>
                      </a:lnTo>
                      <a:lnTo>
                        <a:pt x="110" y="36"/>
                      </a:lnTo>
                      <a:lnTo>
                        <a:pt x="94" y="28"/>
                      </a:lnTo>
                      <a:lnTo>
                        <a:pt x="93" y="18"/>
                      </a:lnTo>
                      <a:lnTo>
                        <a:pt x="93" y="15"/>
                      </a:lnTo>
                      <a:lnTo>
                        <a:pt x="93" y="5"/>
                      </a:lnTo>
                      <a:lnTo>
                        <a:pt x="74" y="0"/>
                      </a:lnTo>
                      <a:lnTo>
                        <a:pt x="59" y="7"/>
                      </a:lnTo>
                      <a:lnTo>
                        <a:pt x="55" y="17"/>
                      </a:lnTo>
                      <a:lnTo>
                        <a:pt x="48" y="20"/>
                      </a:lnTo>
                      <a:lnTo>
                        <a:pt x="33" y="20"/>
                      </a:lnTo>
                      <a:lnTo>
                        <a:pt x="21" y="18"/>
                      </a:lnTo>
                      <a:lnTo>
                        <a:pt x="8" y="11"/>
                      </a:lnTo>
                      <a:lnTo>
                        <a:pt x="0" y="15"/>
                      </a:lnTo>
                      <a:lnTo>
                        <a:pt x="33" y="28"/>
                      </a:lnTo>
                      <a:lnTo>
                        <a:pt x="44" y="48"/>
                      </a:lnTo>
                      <a:lnTo>
                        <a:pt x="51" y="63"/>
                      </a:lnTo>
                      <a:lnTo>
                        <a:pt x="56" y="62"/>
                      </a:lnTo>
                      <a:lnTo>
                        <a:pt x="61" y="66"/>
                      </a:lnTo>
                      <a:lnTo>
                        <a:pt x="64" y="77"/>
                      </a:lnTo>
                      <a:lnTo>
                        <a:pt x="44" y="93"/>
                      </a:lnTo>
                      <a:lnTo>
                        <a:pt x="36" y="101"/>
                      </a:lnTo>
                      <a:lnTo>
                        <a:pt x="26" y="106"/>
                      </a:lnTo>
                      <a:lnTo>
                        <a:pt x="28" y="123"/>
                      </a:lnTo>
                      <a:lnTo>
                        <a:pt x="31" y="142"/>
                      </a:lnTo>
                      <a:lnTo>
                        <a:pt x="45" y="148"/>
                      </a:lnTo>
                      <a:lnTo>
                        <a:pt x="45" y="150"/>
                      </a:lnTo>
                      <a:lnTo>
                        <a:pt x="51" y="149"/>
                      </a:lnTo>
                      <a:lnTo>
                        <a:pt x="55" y="155"/>
                      </a:lnTo>
                      <a:lnTo>
                        <a:pt x="59" y="153"/>
                      </a:lnTo>
                      <a:lnTo>
                        <a:pt x="88" y="148"/>
                      </a:lnTo>
                      <a:lnTo>
                        <a:pt x="94" y="145"/>
                      </a:lnTo>
                      <a:lnTo>
                        <a:pt x="110" y="145"/>
                      </a:lnTo>
                      <a:lnTo>
                        <a:pt x="120" y="136"/>
                      </a:lnTo>
                      <a:lnTo>
                        <a:pt x="130" y="126"/>
                      </a:lnTo>
                      <a:lnTo>
                        <a:pt x="138" y="117"/>
                      </a:lnTo>
                      <a:lnTo>
                        <a:pt x="147" y="108"/>
                      </a:lnTo>
                      <a:lnTo>
                        <a:pt x="125" y="95"/>
                      </a:lnTo>
                      <a:lnTo>
                        <a:pt x="131" y="91"/>
                      </a:lnTo>
                      <a:lnTo>
                        <a:pt x="123" y="8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7" name="Freeform 64"/>
                <p:cNvSpPr>
                  <a:spLocks noChangeAspect="1"/>
                </p:cNvSpPr>
                <p:nvPr/>
              </p:nvSpPr>
              <p:spPr bwMode="auto">
                <a:xfrm>
                  <a:off x="2835" y="1668"/>
                  <a:ext cx="74" cy="62"/>
                </a:xfrm>
                <a:custGeom>
                  <a:avLst/>
                  <a:gdLst>
                    <a:gd name="T0" fmla="*/ 201 w 56"/>
                    <a:gd name="T1" fmla="*/ 30 h 46"/>
                    <a:gd name="T2" fmla="*/ 206 w 56"/>
                    <a:gd name="T3" fmla="*/ 40 h 46"/>
                    <a:gd name="T4" fmla="*/ 201 w 56"/>
                    <a:gd name="T5" fmla="*/ 54 h 46"/>
                    <a:gd name="T6" fmla="*/ 189 w 56"/>
                    <a:gd name="T7" fmla="*/ 63 h 46"/>
                    <a:gd name="T8" fmla="*/ 189 w 56"/>
                    <a:gd name="T9" fmla="*/ 73 h 46"/>
                    <a:gd name="T10" fmla="*/ 201 w 56"/>
                    <a:gd name="T11" fmla="*/ 77 h 46"/>
                    <a:gd name="T12" fmla="*/ 227 w 56"/>
                    <a:gd name="T13" fmla="*/ 98 h 46"/>
                    <a:gd name="T14" fmla="*/ 206 w 56"/>
                    <a:gd name="T15" fmla="*/ 105 h 46"/>
                    <a:gd name="T16" fmla="*/ 217 w 56"/>
                    <a:gd name="T17" fmla="*/ 115 h 46"/>
                    <a:gd name="T18" fmla="*/ 222 w 56"/>
                    <a:gd name="T19" fmla="*/ 132 h 46"/>
                    <a:gd name="T20" fmla="*/ 186 w 56"/>
                    <a:gd name="T21" fmla="*/ 140 h 46"/>
                    <a:gd name="T22" fmla="*/ 201 w 56"/>
                    <a:gd name="T23" fmla="*/ 152 h 46"/>
                    <a:gd name="T24" fmla="*/ 200 w 56"/>
                    <a:gd name="T25" fmla="*/ 163 h 46"/>
                    <a:gd name="T26" fmla="*/ 180 w 56"/>
                    <a:gd name="T27" fmla="*/ 152 h 46"/>
                    <a:gd name="T28" fmla="*/ 172 w 56"/>
                    <a:gd name="T29" fmla="*/ 174 h 46"/>
                    <a:gd name="T30" fmla="*/ 164 w 56"/>
                    <a:gd name="T31" fmla="*/ 182 h 46"/>
                    <a:gd name="T32" fmla="*/ 178 w 56"/>
                    <a:gd name="T33" fmla="*/ 202 h 46"/>
                    <a:gd name="T34" fmla="*/ 164 w 56"/>
                    <a:gd name="T35" fmla="*/ 205 h 46"/>
                    <a:gd name="T36" fmla="*/ 152 w 56"/>
                    <a:gd name="T37" fmla="*/ 202 h 46"/>
                    <a:gd name="T38" fmla="*/ 136 w 56"/>
                    <a:gd name="T39" fmla="*/ 189 h 46"/>
                    <a:gd name="T40" fmla="*/ 115 w 56"/>
                    <a:gd name="T41" fmla="*/ 182 h 46"/>
                    <a:gd name="T42" fmla="*/ 115 w 56"/>
                    <a:gd name="T43" fmla="*/ 178 h 46"/>
                    <a:gd name="T44" fmla="*/ 98 w 56"/>
                    <a:gd name="T45" fmla="*/ 152 h 46"/>
                    <a:gd name="T46" fmla="*/ 93 w 56"/>
                    <a:gd name="T47" fmla="*/ 142 h 46"/>
                    <a:gd name="T48" fmla="*/ 78 w 56"/>
                    <a:gd name="T49" fmla="*/ 132 h 46"/>
                    <a:gd name="T50" fmla="*/ 37 w 56"/>
                    <a:gd name="T51" fmla="*/ 93 h 46"/>
                    <a:gd name="T52" fmla="*/ 37 w 56"/>
                    <a:gd name="T53" fmla="*/ 89 h 46"/>
                    <a:gd name="T54" fmla="*/ 28 w 56"/>
                    <a:gd name="T55" fmla="*/ 78 h 46"/>
                    <a:gd name="T56" fmla="*/ 16 w 56"/>
                    <a:gd name="T57" fmla="*/ 49 h 46"/>
                    <a:gd name="T58" fmla="*/ 0 w 56"/>
                    <a:gd name="T59" fmla="*/ 40 h 46"/>
                    <a:gd name="T60" fmla="*/ 0 w 56"/>
                    <a:gd name="T61" fmla="*/ 1 h 46"/>
                    <a:gd name="T62" fmla="*/ 16 w 56"/>
                    <a:gd name="T63" fmla="*/ 1 h 46"/>
                    <a:gd name="T64" fmla="*/ 34 w 56"/>
                    <a:gd name="T65" fmla="*/ 27 h 46"/>
                    <a:gd name="T66" fmla="*/ 45 w 56"/>
                    <a:gd name="T67" fmla="*/ 0 h 46"/>
                    <a:gd name="T68" fmla="*/ 59 w 56"/>
                    <a:gd name="T69" fmla="*/ 0 h 46"/>
                    <a:gd name="T70" fmla="*/ 78 w 56"/>
                    <a:gd name="T71" fmla="*/ 9 h 46"/>
                    <a:gd name="T72" fmla="*/ 115 w 56"/>
                    <a:gd name="T73" fmla="*/ 12 h 46"/>
                    <a:gd name="T74" fmla="*/ 123 w 56"/>
                    <a:gd name="T75" fmla="*/ 9 h 46"/>
                    <a:gd name="T76" fmla="*/ 136 w 56"/>
                    <a:gd name="T77" fmla="*/ 12 h 46"/>
                    <a:gd name="T78" fmla="*/ 141 w 56"/>
                    <a:gd name="T79" fmla="*/ 9 h 46"/>
                    <a:gd name="T80" fmla="*/ 152 w 56"/>
                    <a:gd name="T81" fmla="*/ 12 h 46"/>
                    <a:gd name="T82" fmla="*/ 163 w 56"/>
                    <a:gd name="T83" fmla="*/ 12 h 46"/>
                    <a:gd name="T84" fmla="*/ 173 w 56"/>
                    <a:gd name="T85" fmla="*/ 30 h 46"/>
                    <a:gd name="T86" fmla="*/ 180 w 56"/>
                    <a:gd name="T87" fmla="*/ 30 h 46"/>
                    <a:gd name="T88" fmla="*/ 201 w 56"/>
                    <a:gd name="T89" fmla="*/ 30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46"/>
                    <a:gd name="T137" fmla="*/ 56 w 56"/>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46">
                      <a:moveTo>
                        <a:pt x="50" y="7"/>
                      </a:moveTo>
                      <a:lnTo>
                        <a:pt x="51" y="9"/>
                      </a:lnTo>
                      <a:lnTo>
                        <a:pt x="50" y="12"/>
                      </a:lnTo>
                      <a:lnTo>
                        <a:pt x="47" y="14"/>
                      </a:lnTo>
                      <a:lnTo>
                        <a:pt x="47" y="16"/>
                      </a:lnTo>
                      <a:lnTo>
                        <a:pt x="50" y="17"/>
                      </a:lnTo>
                      <a:lnTo>
                        <a:pt x="56" y="22"/>
                      </a:lnTo>
                      <a:lnTo>
                        <a:pt x="51" y="24"/>
                      </a:lnTo>
                      <a:lnTo>
                        <a:pt x="54" y="26"/>
                      </a:lnTo>
                      <a:lnTo>
                        <a:pt x="55" y="30"/>
                      </a:lnTo>
                      <a:lnTo>
                        <a:pt x="46" y="31"/>
                      </a:lnTo>
                      <a:lnTo>
                        <a:pt x="50" y="34"/>
                      </a:lnTo>
                      <a:lnTo>
                        <a:pt x="49" y="37"/>
                      </a:lnTo>
                      <a:lnTo>
                        <a:pt x="45" y="34"/>
                      </a:lnTo>
                      <a:lnTo>
                        <a:pt x="42" y="39"/>
                      </a:lnTo>
                      <a:lnTo>
                        <a:pt x="41" y="41"/>
                      </a:lnTo>
                      <a:lnTo>
                        <a:pt x="44" y="45"/>
                      </a:lnTo>
                      <a:lnTo>
                        <a:pt x="41" y="46"/>
                      </a:lnTo>
                      <a:lnTo>
                        <a:pt x="38" y="45"/>
                      </a:lnTo>
                      <a:lnTo>
                        <a:pt x="34" y="42"/>
                      </a:lnTo>
                      <a:lnTo>
                        <a:pt x="29" y="41"/>
                      </a:lnTo>
                      <a:lnTo>
                        <a:pt x="29" y="40"/>
                      </a:lnTo>
                      <a:lnTo>
                        <a:pt x="24" y="34"/>
                      </a:lnTo>
                      <a:lnTo>
                        <a:pt x="23" y="32"/>
                      </a:lnTo>
                      <a:lnTo>
                        <a:pt x="20" y="30"/>
                      </a:lnTo>
                      <a:lnTo>
                        <a:pt x="9" y="21"/>
                      </a:lnTo>
                      <a:lnTo>
                        <a:pt x="9" y="20"/>
                      </a:lnTo>
                      <a:lnTo>
                        <a:pt x="7" y="18"/>
                      </a:lnTo>
                      <a:lnTo>
                        <a:pt x="4" y="11"/>
                      </a:lnTo>
                      <a:lnTo>
                        <a:pt x="0" y="9"/>
                      </a:lnTo>
                      <a:lnTo>
                        <a:pt x="0" y="1"/>
                      </a:lnTo>
                      <a:lnTo>
                        <a:pt x="4" y="1"/>
                      </a:lnTo>
                      <a:lnTo>
                        <a:pt x="8" y="6"/>
                      </a:lnTo>
                      <a:lnTo>
                        <a:pt x="11" y="0"/>
                      </a:lnTo>
                      <a:lnTo>
                        <a:pt x="15" y="0"/>
                      </a:lnTo>
                      <a:lnTo>
                        <a:pt x="20" y="2"/>
                      </a:lnTo>
                      <a:lnTo>
                        <a:pt x="29" y="3"/>
                      </a:lnTo>
                      <a:lnTo>
                        <a:pt x="30" y="2"/>
                      </a:lnTo>
                      <a:lnTo>
                        <a:pt x="34" y="3"/>
                      </a:lnTo>
                      <a:lnTo>
                        <a:pt x="35" y="2"/>
                      </a:lnTo>
                      <a:lnTo>
                        <a:pt x="38" y="3"/>
                      </a:lnTo>
                      <a:lnTo>
                        <a:pt x="40" y="3"/>
                      </a:lnTo>
                      <a:lnTo>
                        <a:pt x="43" y="7"/>
                      </a:lnTo>
                      <a:lnTo>
                        <a:pt x="45" y="7"/>
                      </a:lnTo>
                      <a:lnTo>
                        <a:pt x="50" y="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8" name="Freeform 65"/>
                <p:cNvSpPr>
                  <a:spLocks noChangeAspect="1"/>
                </p:cNvSpPr>
                <p:nvPr/>
              </p:nvSpPr>
              <p:spPr bwMode="auto">
                <a:xfrm>
                  <a:off x="2797" y="1640"/>
                  <a:ext cx="104" cy="83"/>
                </a:xfrm>
                <a:custGeom>
                  <a:avLst/>
                  <a:gdLst>
                    <a:gd name="T0" fmla="*/ 269 w 80"/>
                    <a:gd name="T1" fmla="*/ 115 h 63"/>
                    <a:gd name="T2" fmla="*/ 274 w 80"/>
                    <a:gd name="T3" fmla="*/ 115 h 63"/>
                    <a:gd name="T4" fmla="*/ 278 w 80"/>
                    <a:gd name="T5" fmla="*/ 95 h 63"/>
                    <a:gd name="T6" fmla="*/ 298 w 80"/>
                    <a:gd name="T7" fmla="*/ 92 h 63"/>
                    <a:gd name="T8" fmla="*/ 278 w 80"/>
                    <a:gd name="T9" fmla="*/ 86 h 63"/>
                    <a:gd name="T10" fmla="*/ 274 w 80"/>
                    <a:gd name="T11" fmla="*/ 78 h 63"/>
                    <a:gd name="T12" fmla="*/ 278 w 80"/>
                    <a:gd name="T13" fmla="*/ 75 h 63"/>
                    <a:gd name="T14" fmla="*/ 270 w 80"/>
                    <a:gd name="T15" fmla="*/ 72 h 63"/>
                    <a:gd name="T16" fmla="*/ 259 w 80"/>
                    <a:gd name="T17" fmla="*/ 49 h 63"/>
                    <a:gd name="T18" fmla="*/ 186 w 80"/>
                    <a:gd name="T19" fmla="*/ 38 h 63"/>
                    <a:gd name="T20" fmla="*/ 136 w 80"/>
                    <a:gd name="T21" fmla="*/ 0 h 63"/>
                    <a:gd name="T22" fmla="*/ 136 w 80"/>
                    <a:gd name="T23" fmla="*/ 1 h 63"/>
                    <a:gd name="T24" fmla="*/ 134 w 80"/>
                    <a:gd name="T25" fmla="*/ 9 h 63"/>
                    <a:gd name="T26" fmla="*/ 131 w 80"/>
                    <a:gd name="T27" fmla="*/ 12 h 63"/>
                    <a:gd name="T28" fmla="*/ 114 w 80"/>
                    <a:gd name="T29" fmla="*/ 12 h 63"/>
                    <a:gd name="T30" fmla="*/ 108 w 80"/>
                    <a:gd name="T31" fmla="*/ 21 h 63"/>
                    <a:gd name="T32" fmla="*/ 92 w 80"/>
                    <a:gd name="T33" fmla="*/ 21 h 63"/>
                    <a:gd name="T34" fmla="*/ 96 w 80"/>
                    <a:gd name="T35" fmla="*/ 32 h 63"/>
                    <a:gd name="T36" fmla="*/ 96 w 80"/>
                    <a:gd name="T37" fmla="*/ 38 h 63"/>
                    <a:gd name="T38" fmla="*/ 103 w 80"/>
                    <a:gd name="T39" fmla="*/ 50 h 63"/>
                    <a:gd name="T40" fmla="*/ 96 w 80"/>
                    <a:gd name="T41" fmla="*/ 50 h 63"/>
                    <a:gd name="T42" fmla="*/ 83 w 80"/>
                    <a:gd name="T43" fmla="*/ 59 h 63"/>
                    <a:gd name="T44" fmla="*/ 83 w 80"/>
                    <a:gd name="T45" fmla="*/ 66 h 63"/>
                    <a:gd name="T46" fmla="*/ 86 w 80"/>
                    <a:gd name="T47" fmla="*/ 75 h 63"/>
                    <a:gd name="T48" fmla="*/ 71 w 80"/>
                    <a:gd name="T49" fmla="*/ 75 h 63"/>
                    <a:gd name="T50" fmla="*/ 60 w 80"/>
                    <a:gd name="T51" fmla="*/ 72 h 63"/>
                    <a:gd name="T52" fmla="*/ 55 w 80"/>
                    <a:gd name="T53" fmla="*/ 72 h 63"/>
                    <a:gd name="T54" fmla="*/ 51 w 80"/>
                    <a:gd name="T55" fmla="*/ 72 h 63"/>
                    <a:gd name="T56" fmla="*/ 46 w 80"/>
                    <a:gd name="T57" fmla="*/ 65 h 63"/>
                    <a:gd name="T58" fmla="*/ 38 w 80"/>
                    <a:gd name="T59" fmla="*/ 75 h 63"/>
                    <a:gd name="T60" fmla="*/ 16 w 80"/>
                    <a:gd name="T61" fmla="*/ 75 h 63"/>
                    <a:gd name="T62" fmla="*/ 0 w 80"/>
                    <a:gd name="T63" fmla="*/ 72 h 63"/>
                    <a:gd name="T64" fmla="*/ 12 w 80"/>
                    <a:gd name="T65" fmla="*/ 87 h 63"/>
                    <a:gd name="T66" fmla="*/ 27 w 80"/>
                    <a:gd name="T67" fmla="*/ 113 h 63"/>
                    <a:gd name="T68" fmla="*/ 38 w 80"/>
                    <a:gd name="T69" fmla="*/ 95 h 63"/>
                    <a:gd name="T70" fmla="*/ 78 w 80"/>
                    <a:gd name="T71" fmla="*/ 159 h 63"/>
                    <a:gd name="T72" fmla="*/ 88 w 80"/>
                    <a:gd name="T73" fmla="*/ 179 h 63"/>
                    <a:gd name="T74" fmla="*/ 140 w 80"/>
                    <a:gd name="T75" fmla="*/ 209 h 63"/>
                    <a:gd name="T76" fmla="*/ 203 w 80"/>
                    <a:gd name="T77" fmla="*/ 246 h 63"/>
                    <a:gd name="T78" fmla="*/ 214 w 80"/>
                    <a:gd name="T79" fmla="*/ 250 h 63"/>
                    <a:gd name="T80" fmla="*/ 214 w 80"/>
                    <a:gd name="T81" fmla="*/ 246 h 63"/>
                    <a:gd name="T82" fmla="*/ 198 w 80"/>
                    <a:gd name="T83" fmla="*/ 223 h 63"/>
                    <a:gd name="T84" fmla="*/ 192 w 80"/>
                    <a:gd name="T85" fmla="*/ 215 h 63"/>
                    <a:gd name="T86" fmla="*/ 182 w 80"/>
                    <a:gd name="T87" fmla="*/ 208 h 63"/>
                    <a:gd name="T88" fmla="*/ 140 w 80"/>
                    <a:gd name="T89" fmla="*/ 171 h 63"/>
                    <a:gd name="T90" fmla="*/ 140 w 80"/>
                    <a:gd name="T91" fmla="*/ 165 h 63"/>
                    <a:gd name="T92" fmla="*/ 134 w 80"/>
                    <a:gd name="T93" fmla="*/ 159 h 63"/>
                    <a:gd name="T94" fmla="*/ 123 w 80"/>
                    <a:gd name="T95" fmla="*/ 130 h 63"/>
                    <a:gd name="T96" fmla="*/ 108 w 80"/>
                    <a:gd name="T97" fmla="*/ 124 h 63"/>
                    <a:gd name="T98" fmla="*/ 108 w 80"/>
                    <a:gd name="T99" fmla="*/ 92 h 63"/>
                    <a:gd name="T100" fmla="*/ 123 w 80"/>
                    <a:gd name="T101" fmla="*/ 92 h 63"/>
                    <a:gd name="T102" fmla="*/ 136 w 80"/>
                    <a:gd name="T103" fmla="*/ 113 h 63"/>
                    <a:gd name="T104" fmla="*/ 148 w 80"/>
                    <a:gd name="T105" fmla="*/ 87 h 63"/>
                    <a:gd name="T106" fmla="*/ 162 w 80"/>
                    <a:gd name="T107" fmla="*/ 87 h 63"/>
                    <a:gd name="T108" fmla="*/ 182 w 80"/>
                    <a:gd name="T109" fmla="*/ 95 h 63"/>
                    <a:gd name="T110" fmla="*/ 214 w 80"/>
                    <a:gd name="T111" fmla="*/ 99 h 63"/>
                    <a:gd name="T112" fmla="*/ 220 w 80"/>
                    <a:gd name="T113" fmla="*/ 95 h 63"/>
                    <a:gd name="T114" fmla="*/ 235 w 80"/>
                    <a:gd name="T115" fmla="*/ 99 h 63"/>
                    <a:gd name="T116" fmla="*/ 237 w 80"/>
                    <a:gd name="T117" fmla="*/ 95 h 63"/>
                    <a:gd name="T118" fmla="*/ 248 w 80"/>
                    <a:gd name="T119" fmla="*/ 99 h 63"/>
                    <a:gd name="T120" fmla="*/ 257 w 80"/>
                    <a:gd name="T121" fmla="*/ 99 h 63"/>
                    <a:gd name="T122" fmla="*/ 269 w 80"/>
                    <a:gd name="T123" fmla="*/ 115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3"/>
                    <a:gd name="T188" fmla="*/ 80 w 80"/>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3">
                      <a:moveTo>
                        <a:pt x="72" y="29"/>
                      </a:moveTo>
                      <a:lnTo>
                        <a:pt x="74" y="29"/>
                      </a:lnTo>
                      <a:lnTo>
                        <a:pt x="75" y="24"/>
                      </a:lnTo>
                      <a:lnTo>
                        <a:pt x="80" y="23"/>
                      </a:lnTo>
                      <a:lnTo>
                        <a:pt x="75" y="21"/>
                      </a:lnTo>
                      <a:lnTo>
                        <a:pt x="74" y="20"/>
                      </a:lnTo>
                      <a:lnTo>
                        <a:pt x="75" y="19"/>
                      </a:lnTo>
                      <a:lnTo>
                        <a:pt x="73" y="18"/>
                      </a:lnTo>
                      <a:lnTo>
                        <a:pt x="70" y="12"/>
                      </a:lnTo>
                      <a:lnTo>
                        <a:pt x="50" y="10"/>
                      </a:lnTo>
                      <a:lnTo>
                        <a:pt x="37" y="0"/>
                      </a:lnTo>
                      <a:lnTo>
                        <a:pt x="37" y="1"/>
                      </a:lnTo>
                      <a:lnTo>
                        <a:pt x="36" y="2"/>
                      </a:lnTo>
                      <a:lnTo>
                        <a:pt x="35" y="3"/>
                      </a:lnTo>
                      <a:lnTo>
                        <a:pt x="31" y="3"/>
                      </a:lnTo>
                      <a:lnTo>
                        <a:pt x="29" y="5"/>
                      </a:lnTo>
                      <a:lnTo>
                        <a:pt x="25" y="5"/>
                      </a:lnTo>
                      <a:lnTo>
                        <a:pt x="26" y="8"/>
                      </a:lnTo>
                      <a:lnTo>
                        <a:pt x="26" y="10"/>
                      </a:lnTo>
                      <a:lnTo>
                        <a:pt x="28" y="13"/>
                      </a:lnTo>
                      <a:lnTo>
                        <a:pt x="26" y="13"/>
                      </a:lnTo>
                      <a:lnTo>
                        <a:pt x="22" y="15"/>
                      </a:lnTo>
                      <a:lnTo>
                        <a:pt x="22" y="17"/>
                      </a:lnTo>
                      <a:lnTo>
                        <a:pt x="23" y="19"/>
                      </a:lnTo>
                      <a:lnTo>
                        <a:pt x="19" y="19"/>
                      </a:lnTo>
                      <a:lnTo>
                        <a:pt x="16" y="18"/>
                      </a:lnTo>
                      <a:lnTo>
                        <a:pt x="15" y="18"/>
                      </a:lnTo>
                      <a:lnTo>
                        <a:pt x="14" y="18"/>
                      </a:lnTo>
                      <a:lnTo>
                        <a:pt x="12" y="16"/>
                      </a:lnTo>
                      <a:lnTo>
                        <a:pt x="10" y="19"/>
                      </a:lnTo>
                      <a:lnTo>
                        <a:pt x="4" y="19"/>
                      </a:lnTo>
                      <a:lnTo>
                        <a:pt x="0" y="18"/>
                      </a:lnTo>
                      <a:lnTo>
                        <a:pt x="3" y="22"/>
                      </a:lnTo>
                      <a:lnTo>
                        <a:pt x="7" y="28"/>
                      </a:lnTo>
                      <a:lnTo>
                        <a:pt x="10" y="24"/>
                      </a:lnTo>
                      <a:lnTo>
                        <a:pt x="21" y="40"/>
                      </a:lnTo>
                      <a:lnTo>
                        <a:pt x="24" y="45"/>
                      </a:lnTo>
                      <a:lnTo>
                        <a:pt x="38" y="53"/>
                      </a:lnTo>
                      <a:lnTo>
                        <a:pt x="55" y="62"/>
                      </a:lnTo>
                      <a:lnTo>
                        <a:pt x="58" y="63"/>
                      </a:lnTo>
                      <a:lnTo>
                        <a:pt x="58" y="62"/>
                      </a:lnTo>
                      <a:lnTo>
                        <a:pt x="53" y="56"/>
                      </a:lnTo>
                      <a:lnTo>
                        <a:pt x="52" y="54"/>
                      </a:lnTo>
                      <a:lnTo>
                        <a:pt x="49" y="52"/>
                      </a:lnTo>
                      <a:lnTo>
                        <a:pt x="38" y="43"/>
                      </a:lnTo>
                      <a:lnTo>
                        <a:pt x="38" y="42"/>
                      </a:lnTo>
                      <a:lnTo>
                        <a:pt x="36" y="40"/>
                      </a:lnTo>
                      <a:lnTo>
                        <a:pt x="33" y="33"/>
                      </a:lnTo>
                      <a:lnTo>
                        <a:pt x="29" y="31"/>
                      </a:lnTo>
                      <a:lnTo>
                        <a:pt x="29" y="23"/>
                      </a:lnTo>
                      <a:lnTo>
                        <a:pt x="33" y="23"/>
                      </a:lnTo>
                      <a:lnTo>
                        <a:pt x="37" y="28"/>
                      </a:lnTo>
                      <a:lnTo>
                        <a:pt x="40" y="22"/>
                      </a:lnTo>
                      <a:lnTo>
                        <a:pt x="44" y="22"/>
                      </a:lnTo>
                      <a:lnTo>
                        <a:pt x="49" y="24"/>
                      </a:lnTo>
                      <a:lnTo>
                        <a:pt x="58" y="25"/>
                      </a:lnTo>
                      <a:lnTo>
                        <a:pt x="59" y="24"/>
                      </a:lnTo>
                      <a:lnTo>
                        <a:pt x="63" y="25"/>
                      </a:lnTo>
                      <a:lnTo>
                        <a:pt x="64" y="24"/>
                      </a:lnTo>
                      <a:lnTo>
                        <a:pt x="67" y="25"/>
                      </a:lnTo>
                      <a:lnTo>
                        <a:pt x="69" y="25"/>
                      </a:lnTo>
                      <a:lnTo>
                        <a:pt x="72" y="29"/>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79" name="Freeform 66"/>
                <p:cNvSpPr>
                  <a:spLocks noChangeAspect="1"/>
                </p:cNvSpPr>
                <p:nvPr/>
              </p:nvSpPr>
              <p:spPr bwMode="auto">
                <a:xfrm>
                  <a:off x="2838" y="1599"/>
                  <a:ext cx="118" cy="57"/>
                </a:xfrm>
                <a:custGeom>
                  <a:avLst/>
                  <a:gdLst>
                    <a:gd name="T0" fmla="*/ 145 w 91"/>
                    <a:gd name="T1" fmla="*/ 178 h 43"/>
                    <a:gd name="T2" fmla="*/ 69 w 91"/>
                    <a:gd name="T3" fmla="*/ 167 h 43"/>
                    <a:gd name="T4" fmla="*/ 22 w 91"/>
                    <a:gd name="T5" fmla="*/ 126 h 43"/>
                    <a:gd name="T6" fmla="*/ 8 w 91"/>
                    <a:gd name="T7" fmla="*/ 115 h 43"/>
                    <a:gd name="T8" fmla="*/ 0 w 91"/>
                    <a:gd name="T9" fmla="*/ 106 h 43"/>
                    <a:gd name="T10" fmla="*/ 10 w 91"/>
                    <a:gd name="T11" fmla="*/ 102 h 43"/>
                    <a:gd name="T12" fmla="*/ 27 w 91"/>
                    <a:gd name="T13" fmla="*/ 58 h 43"/>
                    <a:gd name="T14" fmla="*/ 29 w 91"/>
                    <a:gd name="T15" fmla="*/ 53 h 43"/>
                    <a:gd name="T16" fmla="*/ 49 w 91"/>
                    <a:gd name="T17" fmla="*/ 28 h 43"/>
                    <a:gd name="T18" fmla="*/ 66 w 91"/>
                    <a:gd name="T19" fmla="*/ 37 h 43"/>
                    <a:gd name="T20" fmla="*/ 126 w 91"/>
                    <a:gd name="T21" fmla="*/ 37 h 43"/>
                    <a:gd name="T22" fmla="*/ 209 w 91"/>
                    <a:gd name="T23" fmla="*/ 0 h 43"/>
                    <a:gd name="T24" fmla="*/ 294 w 91"/>
                    <a:gd name="T25" fmla="*/ 0 h 43"/>
                    <a:gd name="T26" fmla="*/ 333 w 91"/>
                    <a:gd name="T27" fmla="*/ 36 h 43"/>
                    <a:gd name="T28" fmla="*/ 285 w 91"/>
                    <a:gd name="T29" fmla="*/ 86 h 43"/>
                    <a:gd name="T30" fmla="*/ 248 w 91"/>
                    <a:gd name="T31" fmla="*/ 150 h 43"/>
                    <a:gd name="T32" fmla="*/ 211 w 91"/>
                    <a:gd name="T33" fmla="*/ 160 h 43"/>
                    <a:gd name="T34" fmla="*/ 145 w 91"/>
                    <a:gd name="T35" fmla="*/ 17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43"/>
                    <a:gd name="T56" fmla="*/ 91 w 9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43">
                      <a:moveTo>
                        <a:pt x="39" y="43"/>
                      </a:moveTo>
                      <a:lnTo>
                        <a:pt x="19" y="41"/>
                      </a:lnTo>
                      <a:lnTo>
                        <a:pt x="6" y="31"/>
                      </a:lnTo>
                      <a:lnTo>
                        <a:pt x="2" y="29"/>
                      </a:lnTo>
                      <a:lnTo>
                        <a:pt x="0" y="26"/>
                      </a:lnTo>
                      <a:lnTo>
                        <a:pt x="3" y="25"/>
                      </a:lnTo>
                      <a:lnTo>
                        <a:pt x="7" y="14"/>
                      </a:lnTo>
                      <a:lnTo>
                        <a:pt x="8" y="13"/>
                      </a:lnTo>
                      <a:lnTo>
                        <a:pt x="13" y="7"/>
                      </a:lnTo>
                      <a:lnTo>
                        <a:pt x="18" y="9"/>
                      </a:lnTo>
                      <a:lnTo>
                        <a:pt x="35" y="9"/>
                      </a:lnTo>
                      <a:lnTo>
                        <a:pt x="57" y="0"/>
                      </a:lnTo>
                      <a:lnTo>
                        <a:pt x="80" y="0"/>
                      </a:lnTo>
                      <a:lnTo>
                        <a:pt x="91" y="8"/>
                      </a:lnTo>
                      <a:lnTo>
                        <a:pt x="78" y="21"/>
                      </a:lnTo>
                      <a:lnTo>
                        <a:pt x="67" y="36"/>
                      </a:lnTo>
                      <a:lnTo>
                        <a:pt x="58" y="39"/>
                      </a:lnTo>
                      <a:lnTo>
                        <a:pt x="39" y="4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80" name="Freeform 67"/>
                <p:cNvSpPr>
                  <a:spLocks noChangeAspect="1"/>
                </p:cNvSpPr>
                <p:nvPr/>
              </p:nvSpPr>
              <p:spPr bwMode="auto">
                <a:xfrm>
                  <a:off x="2893" y="1457"/>
                  <a:ext cx="38" cy="12"/>
                </a:xfrm>
                <a:custGeom>
                  <a:avLst/>
                  <a:gdLst>
                    <a:gd name="T0" fmla="*/ 37 w 29"/>
                    <a:gd name="T1" fmla="*/ 0 h 9"/>
                    <a:gd name="T2" fmla="*/ 37 w 29"/>
                    <a:gd name="T3" fmla="*/ 9 h 9"/>
                    <a:gd name="T4" fmla="*/ 1 w 29"/>
                    <a:gd name="T5" fmla="*/ 9 h 9"/>
                    <a:gd name="T6" fmla="*/ 1 w 29"/>
                    <a:gd name="T7" fmla="*/ 12 h 9"/>
                    <a:gd name="T8" fmla="*/ 9 w 29"/>
                    <a:gd name="T9" fmla="*/ 12 h 9"/>
                    <a:gd name="T10" fmla="*/ 9 w 29"/>
                    <a:gd name="T11" fmla="*/ 16 h 9"/>
                    <a:gd name="T12" fmla="*/ 1 w 29"/>
                    <a:gd name="T13" fmla="*/ 16 h 9"/>
                    <a:gd name="T14" fmla="*/ 0 w 29"/>
                    <a:gd name="T15" fmla="*/ 28 h 9"/>
                    <a:gd name="T16" fmla="*/ 29 w 29"/>
                    <a:gd name="T17" fmla="*/ 36 h 9"/>
                    <a:gd name="T18" fmla="*/ 113 w 29"/>
                    <a:gd name="T19" fmla="*/ 37 h 9"/>
                    <a:gd name="T20" fmla="*/ 109 w 29"/>
                    <a:gd name="T21" fmla="*/ 12 h 9"/>
                    <a:gd name="T22" fmla="*/ 66 w 29"/>
                    <a:gd name="T23" fmla="*/ 1 h 9"/>
                    <a:gd name="T24" fmla="*/ 37 w 29"/>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9"/>
                    <a:gd name="T41" fmla="*/ 29 w 2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9">
                      <a:moveTo>
                        <a:pt x="9" y="0"/>
                      </a:moveTo>
                      <a:lnTo>
                        <a:pt x="9" y="2"/>
                      </a:lnTo>
                      <a:lnTo>
                        <a:pt x="1" y="2"/>
                      </a:lnTo>
                      <a:lnTo>
                        <a:pt x="1" y="3"/>
                      </a:lnTo>
                      <a:lnTo>
                        <a:pt x="2" y="3"/>
                      </a:lnTo>
                      <a:lnTo>
                        <a:pt x="2" y="4"/>
                      </a:lnTo>
                      <a:lnTo>
                        <a:pt x="1" y="4"/>
                      </a:lnTo>
                      <a:lnTo>
                        <a:pt x="0" y="7"/>
                      </a:lnTo>
                      <a:lnTo>
                        <a:pt x="8" y="8"/>
                      </a:lnTo>
                      <a:lnTo>
                        <a:pt x="29" y="9"/>
                      </a:lnTo>
                      <a:lnTo>
                        <a:pt x="28" y="3"/>
                      </a:lnTo>
                      <a:lnTo>
                        <a:pt x="17" y="1"/>
                      </a:lnTo>
                      <a:lnTo>
                        <a:pt x="9"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81" name="Freeform 68"/>
                <p:cNvSpPr>
                  <a:spLocks noChangeAspect="1"/>
                </p:cNvSpPr>
                <p:nvPr/>
              </p:nvSpPr>
              <p:spPr bwMode="auto">
                <a:xfrm>
                  <a:off x="2911" y="1379"/>
                  <a:ext cx="21" cy="9"/>
                </a:xfrm>
                <a:custGeom>
                  <a:avLst/>
                  <a:gdLst>
                    <a:gd name="T0" fmla="*/ 64 w 16"/>
                    <a:gd name="T1" fmla="*/ 1 h 7"/>
                    <a:gd name="T2" fmla="*/ 9 w 16"/>
                    <a:gd name="T3" fmla="*/ 24 h 7"/>
                    <a:gd name="T4" fmla="*/ 0 w 16"/>
                    <a:gd name="T5" fmla="*/ 1 h 7"/>
                    <a:gd name="T6" fmla="*/ 50 w 16"/>
                    <a:gd name="T7" fmla="*/ 0 h 7"/>
                    <a:gd name="T8" fmla="*/ 64 w 16"/>
                    <a:gd name="T9" fmla="*/ 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16" y="1"/>
                      </a:moveTo>
                      <a:lnTo>
                        <a:pt x="2" y="7"/>
                      </a:lnTo>
                      <a:lnTo>
                        <a:pt x="0" y="1"/>
                      </a:lnTo>
                      <a:lnTo>
                        <a:pt x="13" y="0"/>
                      </a:lnTo>
                      <a:lnTo>
                        <a:pt x="16" y="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82" name="Freeform 69"/>
                <p:cNvSpPr>
                  <a:spLocks noChangeAspect="1"/>
                </p:cNvSpPr>
                <p:nvPr/>
              </p:nvSpPr>
              <p:spPr bwMode="auto">
                <a:xfrm>
                  <a:off x="2845" y="1572"/>
                  <a:ext cx="103" cy="38"/>
                </a:xfrm>
                <a:custGeom>
                  <a:avLst/>
                  <a:gdLst>
                    <a:gd name="T0" fmla="*/ 111 w 79"/>
                    <a:gd name="T1" fmla="*/ 0 h 29"/>
                    <a:gd name="T2" fmla="*/ 107 w 79"/>
                    <a:gd name="T3" fmla="*/ 12 h 29"/>
                    <a:gd name="T4" fmla="*/ 89 w 79"/>
                    <a:gd name="T5" fmla="*/ 22 h 29"/>
                    <a:gd name="T6" fmla="*/ 74 w 79"/>
                    <a:gd name="T7" fmla="*/ 28 h 29"/>
                    <a:gd name="T8" fmla="*/ 74 w 79"/>
                    <a:gd name="T9" fmla="*/ 37 h 29"/>
                    <a:gd name="T10" fmla="*/ 60 w 79"/>
                    <a:gd name="T11" fmla="*/ 50 h 29"/>
                    <a:gd name="T12" fmla="*/ 29 w 79"/>
                    <a:gd name="T13" fmla="*/ 54 h 29"/>
                    <a:gd name="T14" fmla="*/ 16 w 79"/>
                    <a:gd name="T15" fmla="*/ 54 h 29"/>
                    <a:gd name="T16" fmla="*/ 0 w 79"/>
                    <a:gd name="T17" fmla="*/ 54 h 29"/>
                    <a:gd name="T18" fmla="*/ 29 w 79"/>
                    <a:gd name="T19" fmla="*/ 104 h 29"/>
                    <a:gd name="T20" fmla="*/ 50 w 79"/>
                    <a:gd name="T21" fmla="*/ 113 h 29"/>
                    <a:gd name="T22" fmla="*/ 112 w 79"/>
                    <a:gd name="T23" fmla="*/ 113 h 29"/>
                    <a:gd name="T24" fmla="*/ 197 w 79"/>
                    <a:gd name="T25" fmla="*/ 77 h 29"/>
                    <a:gd name="T26" fmla="*/ 284 w 79"/>
                    <a:gd name="T27" fmla="*/ 77 h 29"/>
                    <a:gd name="T28" fmla="*/ 297 w 79"/>
                    <a:gd name="T29" fmla="*/ 37 h 29"/>
                    <a:gd name="T30" fmla="*/ 220 w 79"/>
                    <a:gd name="T31" fmla="*/ 16 h 29"/>
                    <a:gd name="T32" fmla="*/ 177 w 79"/>
                    <a:gd name="T33" fmla="*/ 21 h 29"/>
                    <a:gd name="T34" fmla="*/ 163 w 79"/>
                    <a:gd name="T35" fmla="*/ 9 h 29"/>
                    <a:gd name="T36" fmla="*/ 111 w 79"/>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29"/>
                    <a:gd name="T59" fmla="*/ 79 w 79"/>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29">
                      <a:moveTo>
                        <a:pt x="29" y="0"/>
                      </a:moveTo>
                      <a:lnTo>
                        <a:pt x="28" y="3"/>
                      </a:lnTo>
                      <a:lnTo>
                        <a:pt x="24" y="6"/>
                      </a:lnTo>
                      <a:lnTo>
                        <a:pt x="20" y="7"/>
                      </a:lnTo>
                      <a:lnTo>
                        <a:pt x="20" y="9"/>
                      </a:lnTo>
                      <a:lnTo>
                        <a:pt x="16" y="13"/>
                      </a:lnTo>
                      <a:lnTo>
                        <a:pt x="8" y="14"/>
                      </a:lnTo>
                      <a:lnTo>
                        <a:pt x="4" y="14"/>
                      </a:lnTo>
                      <a:lnTo>
                        <a:pt x="0" y="14"/>
                      </a:lnTo>
                      <a:lnTo>
                        <a:pt x="8" y="27"/>
                      </a:lnTo>
                      <a:lnTo>
                        <a:pt x="13" y="29"/>
                      </a:lnTo>
                      <a:lnTo>
                        <a:pt x="30" y="29"/>
                      </a:lnTo>
                      <a:lnTo>
                        <a:pt x="52" y="20"/>
                      </a:lnTo>
                      <a:lnTo>
                        <a:pt x="75" y="20"/>
                      </a:lnTo>
                      <a:lnTo>
                        <a:pt x="79" y="9"/>
                      </a:lnTo>
                      <a:lnTo>
                        <a:pt x="59" y="4"/>
                      </a:lnTo>
                      <a:lnTo>
                        <a:pt x="47" y="5"/>
                      </a:lnTo>
                      <a:lnTo>
                        <a:pt x="44" y="2"/>
                      </a:lnTo>
                      <a:lnTo>
                        <a:pt x="29"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83" name="Freeform 70"/>
                <p:cNvSpPr>
                  <a:spLocks noChangeAspect="1"/>
                </p:cNvSpPr>
                <p:nvPr/>
              </p:nvSpPr>
              <p:spPr bwMode="auto">
                <a:xfrm>
                  <a:off x="2942" y="1508"/>
                  <a:ext cx="323" cy="180"/>
                </a:xfrm>
                <a:custGeom>
                  <a:avLst/>
                  <a:gdLst>
                    <a:gd name="T0" fmla="*/ 492 w 248"/>
                    <a:gd name="T1" fmla="*/ 0 h 137"/>
                    <a:gd name="T2" fmla="*/ 455 w 248"/>
                    <a:gd name="T3" fmla="*/ 12 h 137"/>
                    <a:gd name="T4" fmla="*/ 393 w 248"/>
                    <a:gd name="T5" fmla="*/ 49 h 137"/>
                    <a:gd name="T6" fmla="*/ 393 w 248"/>
                    <a:gd name="T7" fmla="*/ 72 h 137"/>
                    <a:gd name="T8" fmla="*/ 307 w 248"/>
                    <a:gd name="T9" fmla="*/ 55 h 137"/>
                    <a:gd name="T10" fmla="*/ 220 w 248"/>
                    <a:gd name="T11" fmla="*/ 38 h 137"/>
                    <a:gd name="T12" fmla="*/ 134 w 248"/>
                    <a:gd name="T13" fmla="*/ 37 h 137"/>
                    <a:gd name="T14" fmla="*/ 49 w 248"/>
                    <a:gd name="T15" fmla="*/ 37 h 137"/>
                    <a:gd name="T16" fmla="*/ 74 w 248"/>
                    <a:gd name="T17" fmla="*/ 104 h 137"/>
                    <a:gd name="T18" fmla="*/ 66 w 248"/>
                    <a:gd name="T19" fmla="*/ 139 h 137"/>
                    <a:gd name="T20" fmla="*/ 22 w 248"/>
                    <a:gd name="T21" fmla="*/ 209 h 137"/>
                    <a:gd name="T22" fmla="*/ 16 w 248"/>
                    <a:gd name="T23" fmla="*/ 226 h 137"/>
                    <a:gd name="T24" fmla="*/ 0 w 248"/>
                    <a:gd name="T25" fmla="*/ 273 h 137"/>
                    <a:gd name="T26" fmla="*/ 39 w 248"/>
                    <a:gd name="T27" fmla="*/ 302 h 137"/>
                    <a:gd name="T28" fmla="*/ 39 w 248"/>
                    <a:gd name="T29" fmla="*/ 297 h 137"/>
                    <a:gd name="T30" fmla="*/ 139 w 248"/>
                    <a:gd name="T31" fmla="*/ 310 h 137"/>
                    <a:gd name="T32" fmla="*/ 228 w 248"/>
                    <a:gd name="T33" fmla="*/ 282 h 137"/>
                    <a:gd name="T34" fmla="*/ 275 w 248"/>
                    <a:gd name="T35" fmla="*/ 240 h 137"/>
                    <a:gd name="T36" fmla="*/ 287 w 248"/>
                    <a:gd name="T37" fmla="*/ 251 h 137"/>
                    <a:gd name="T38" fmla="*/ 324 w 248"/>
                    <a:gd name="T39" fmla="*/ 288 h 137"/>
                    <a:gd name="T40" fmla="*/ 370 w 248"/>
                    <a:gd name="T41" fmla="*/ 330 h 137"/>
                    <a:gd name="T42" fmla="*/ 409 w 248"/>
                    <a:gd name="T43" fmla="*/ 369 h 137"/>
                    <a:gd name="T44" fmla="*/ 455 w 248"/>
                    <a:gd name="T45" fmla="*/ 407 h 137"/>
                    <a:gd name="T46" fmla="*/ 492 w 248"/>
                    <a:gd name="T47" fmla="*/ 378 h 137"/>
                    <a:gd name="T48" fmla="*/ 511 w 248"/>
                    <a:gd name="T49" fmla="*/ 390 h 137"/>
                    <a:gd name="T50" fmla="*/ 505 w 248"/>
                    <a:gd name="T51" fmla="*/ 359 h 137"/>
                    <a:gd name="T52" fmla="*/ 512 w 248"/>
                    <a:gd name="T53" fmla="*/ 378 h 137"/>
                    <a:gd name="T54" fmla="*/ 546 w 248"/>
                    <a:gd name="T55" fmla="*/ 390 h 137"/>
                    <a:gd name="T56" fmla="*/ 495 w 248"/>
                    <a:gd name="T57" fmla="*/ 397 h 137"/>
                    <a:gd name="T58" fmla="*/ 521 w 248"/>
                    <a:gd name="T59" fmla="*/ 407 h 137"/>
                    <a:gd name="T60" fmla="*/ 561 w 248"/>
                    <a:gd name="T61" fmla="*/ 424 h 137"/>
                    <a:gd name="T62" fmla="*/ 607 w 248"/>
                    <a:gd name="T63" fmla="*/ 427 h 137"/>
                    <a:gd name="T64" fmla="*/ 560 w 248"/>
                    <a:gd name="T65" fmla="*/ 464 h 137"/>
                    <a:gd name="T66" fmla="*/ 593 w 248"/>
                    <a:gd name="T67" fmla="*/ 484 h 137"/>
                    <a:gd name="T68" fmla="*/ 619 w 248"/>
                    <a:gd name="T69" fmla="*/ 511 h 137"/>
                    <a:gd name="T70" fmla="*/ 628 w 248"/>
                    <a:gd name="T71" fmla="*/ 535 h 137"/>
                    <a:gd name="T72" fmla="*/ 695 w 248"/>
                    <a:gd name="T73" fmla="*/ 505 h 137"/>
                    <a:gd name="T74" fmla="*/ 733 w 248"/>
                    <a:gd name="T75" fmla="*/ 501 h 137"/>
                    <a:gd name="T76" fmla="*/ 765 w 248"/>
                    <a:gd name="T77" fmla="*/ 477 h 137"/>
                    <a:gd name="T78" fmla="*/ 722 w 248"/>
                    <a:gd name="T79" fmla="*/ 474 h 137"/>
                    <a:gd name="T80" fmla="*/ 673 w 248"/>
                    <a:gd name="T81" fmla="*/ 439 h 137"/>
                    <a:gd name="T82" fmla="*/ 685 w 248"/>
                    <a:gd name="T83" fmla="*/ 402 h 137"/>
                    <a:gd name="T84" fmla="*/ 679 w 248"/>
                    <a:gd name="T85" fmla="*/ 424 h 137"/>
                    <a:gd name="T86" fmla="*/ 694 w 248"/>
                    <a:gd name="T87" fmla="*/ 407 h 137"/>
                    <a:gd name="T88" fmla="*/ 765 w 248"/>
                    <a:gd name="T89" fmla="*/ 378 h 137"/>
                    <a:gd name="T90" fmla="*/ 847 w 248"/>
                    <a:gd name="T91" fmla="*/ 348 h 137"/>
                    <a:gd name="T92" fmla="*/ 869 w 248"/>
                    <a:gd name="T93" fmla="*/ 346 h 137"/>
                    <a:gd name="T94" fmla="*/ 888 w 248"/>
                    <a:gd name="T95" fmla="*/ 304 h 137"/>
                    <a:gd name="T96" fmla="*/ 930 w 248"/>
                    <a:gd name="T97" fmla="*/ 286 h 137"/>
                    <a:gd name="T98" fmla="*/ 901 w 248"/>
                    <a:gd name="T99" fmla="*/ 191 h 137"/>
                    <a:gd name="T100" fmla="*/ 819 w 248"/>
                    <a:gd name="T101" fmla="*/ 167 h 137"/>
                    <a:gd name="T102" fmla="*/ 745 w 248"/>
                    <a:gd name="T103" fmla="*/ 145 h 137"/>
                    <a:gd name="T104" fmla="*/ 711 w 248"/>
                    <a:gd name="T105" fmla="*/ 150 h 137"/>
                    <a:gd name="T106" fmla="*/ 645 w 248"/>
                    <a:gd name="T107" fmla="*/ 88 h 137"/>
                    <a:gd name="T108" fmla="*/ 582 w 248"/>
                    <a:gd name="T109" fmla="*/ 32 h 137"/>
                    <a:gd name="T110" fmla="*/ 572 w 248"/>
                    <a:gd name="T111" fmla="*/ 9 h 137"/>
                    <a:gd name="T112" fmla="*/ 492 w 248"/>
                    <a:gd name="T113" fmla="*/ 0 h 1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37"/>
                    <a:gd name="T173" fmla="*/ 248 w 248"/>
                    <a:gd name="T174" fmla="*/ 137 h 1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37">
                      <a:moveTo>
                        <a:pt x="131" y="0"/>
                      </a:moveTo>
                      <a:lnTo>
                        <a:pt x="121" y="3"/>
                      </a:lnTo>
                      <a:lnTo>
                        <a:pt x="105" y="12"/>
                      </a:lnTo>
                      <a:lnTo>
                        <a:pt x="105" y="18"/>
                      </a:lnTo>
                      <a:lnTo>
                        <a:pt x="82" y="14"/>
                      </a:lnTo>
                      <a:lnTo>
                        <a:pt x="59" y="10"/>
                      </a:lnTo>
                      <a:lnTo>
                        <a:pt x="36" y="9"/>
                      </a:lnTo>
                      <a:lnTo>
                        <a:pt x="13" y="9"/>
                      </a:lnTo>
                      <a:lnTo>
                        <a:pt x="20" y="27"/>
                      </a:lnTo>
                      <a:lnTo>
                        <a:pt x="18" y="36"/>
                      </a:lnTo>
                      <a:lnTo>
                        <a:pt x="6" y="53"/>
                      </a:lnTo>
                      <a:lnTo>
                        <a:pt x="4" y="58"/>
                      </a:lnTo>
                      <a:lnTo>
                        <a:pt x="0" y="69"/>
                      </a:lnTo>
                      <a:lnTo>
                        <a:pt x="11" y="77"/>
                      </a:lnTo>
                      <a:lnTo>
                        <a:pt x="11" y="76"/>
                      </a:lnTo>
                      <a:lnTo>
                        <a:pt x="37" y="79"/>
                      </a:lnTo>
                      <a:lnTo>
                        <a:pt x="61" y="72"/>
                      </a:lnTo>
                      <a:lnTo>
                        <a:pt x="73" y="62"/>
                      </a:lnTo>
                      <a:lnTo>
                        <a:pt x="77" y="64"/>
                      </a:lnTo>
                      <a:lnTo>
                        <a:pt x="87" y="74"/>
                      </a:lnTo>
                      <a:lnTo>
                        <a:pt x="98" y="84"/>
                      </a:lnTo>
                      <a:lnTo>
                        <a:pt x="109" y="94"/>
                      </a:lnTo>
                      <a:lnTo>
                        <a:pt x="121" y="104"/>
                      </a:lnTo>
                      <a:lnTo>
                        <a:pt x="131" y="97"/>
                      </a:lnTo>
                      <a:lnTo>
                        <a:pt x="136" y="100"/>
                      </a:lnTo>
                      <a:lnTo>
                        <a:pt x="135" y="91"/>
                      </a:lnTo>
                      <a:lnTo>
                        <a:pt x="137" y="97"/>
                      </a:lnTo>
                      <a:lnTo>
                        <a:pt x="146" y="100"/>
                      </a:lnTo>
                      <a:lnTo>
                        <a:pt x="132" y="101"/>
                      </a:lnTo>
                      <a:lnTo>
                        <a:pt x="139" y="104"/>
                      </a:lnTo>
                      <a:lnTo>
                        <a:pt x="150" y="108"/>
                      </a:lnTo>
                      <a:lnTo>
                        <a:pt x="162" y="109"/>
                      </a:lnTo>
                      <a:lnTo>
                        <a:pt x="149" y="119"/>
                      </a:lnTo>
                      <a:lnTo>
                        <a:pt x="158" y="123"/>
                      </a:lnTo>
                      <a:lnTo>
                        <a:pt x="165" y="130"/>
                      </a:lnTo>
                      <a:lnTo>
                        <a:pt x="167" y="137"/>
                      </a:lnTo>
                      <a:lnTo>
                        <a:pt x="186" y="129"/>
                      </a:lnTo>
                      <a:lnTo>
                        <a:pt x="196" y="128"/>
                      </a:lnTo>
                      <a:lnTo>
                        <a:pt x="204" y="122"/>
                      </a:lnTo>
                      <a:lnTo>
                        <a:pt x="192" y="121"/>
                      </a:lnTo>
                      <a:lnTo>
                        <a:pt x="180" y="112"/>
                      </a:lnTo>
                      <a:lnTo>
                        <a:pt x="183" y="103"/>
                      </a:lnTo>
                      <a:lnTo>
                        <a:pt x="181" y="108"/>
                      </a:lnTo>
                      <a:lnTo>
                        <a:pt x="185" y="104"/>
                      </a:lnTo>
                      <a:lnTo>
                        <a:pt x="204" y="97"/>
                      </a:lnTo>
                      <a:lnTo>
                        <a:pt x="226" y="89"/>
                      </a:lnTo>
                      <a:lnTo>
                        <a:pt x="232" y="88"/>
                      </a:lnTo>
                      <a:lnTo>
                        <a:pt x="237" y="78"/>
                      </a:lnTo>
                      <a:lnTo>
                        <a:pt x="248" y="73"/>
                      </a:lnTo>
                      <a:lnTo>
                        <a:pt x="240" y="49"/>
                      </a:lnTo>
                      <a:lnTo>
                        <a:pt x="219" y="43"/>
                      </a:lnTo>
                      <a:lnTo>
                        <a:pt x="199" y="37"/>
                      </a:lnTo>
                      <a:lnTo>
                        <a:pt x="190" y="38"/>
                      </a:lnTo>
                      <a:lnTo>
                        <a:pt x="172" y="23"/>
                      </a:lnTo>
                      <a:lnTo>
                        <a:pt x="155" y="8"/>
                      </a:lnTo>
                      <a:lnTo>
                        <a:pt x="153" y="2"/>
                      </a:lnTo>
                      <a:lnTo>
                        <a:pt x="131"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284" name="Freeform 71"/>
                <p:cNvSpPr>
                  <a:spLocks noChangeAspect="1"/>
                </p:cNvSpPr>
                <p:nvPr/>
              </p:nvSpPr>
              <p:spPr bwMode="auto">
                <a:xfrm>
                  <a:off x="2888" y="1650"/>
                  <a:ext cx="79" cy="96"/>
                </a:xfrm>
                <a:custGeom>
                  <a:avLst/>
                  <a:gdLst>
                    <a:gd name="T0" fmla="*/ 37 w 62"/>
                    <a:gd name="T1" fmla="*/ 59 h 73"/>
                    <a:gd name="T2" fmla="*/ 22 w 62"/>
                    <a:gd name="T3" fmla="*/ 64 h 73"/>
                    <a:gd name="T4" fmla="*/ 17 w 62"/>
                    <a:gd name="T5" fmla="*/ 84 h 73"/>
                    <a:gd name="T6" fmla="*/ 36 w 62"/>
                    <a:gd name="T7" fmla="*/ 84 h 73"/>
                    <a:gd name="T8" fmla="*/ 37 w 62"/>
                    <a:gd name="T9" fmla="*/ 88 h 73"/>
                    <a:gd name="T10" fmla="*/ 36 w 62"/>
                    <a:gd name="T11" fmla="*/ 103 h 73"/>
                    <a:gd name="T12" fmla="*/ 23 w 62"/>
                    <a:gd name="T13" fmla="*/ 110 h 73"/>
                    <a:gd name="T14" fmla="*/ 23 w 62"/>
                    <a:gd name="T15" fmla="*/ 116 h 73"/>
                    <a:gd name="T16" fmla="*/ 36 w 62"/>
                    <a:gd name="T17" fmla="*/ 122 h 73"/>
                    <a:gd name="T18" fmla="*/ 52 w 62"/>
                    <a:gd name="T19" fmla="*/ 142 h 73"/>
                    <a:gd name="T20" fmla="*/ 37 w 62"/>
                    <a:gd name="T21" fmla="*/ 150 h 73"/>
                    <a:gd name="T22" fmla="*/ 47 w 62"/>
                    <a:gd name="T23" fmla="*/ 159 h 73"/>
                    <a:gd name="T24" fmla="*/ 51 w 62"/>
                    <a:gd name="T25" fmla="*/ 174 h 73"/>
                    <a:gd name="T26" fmla="*/ 22 w 62"/>
                    <a:gd name="T27" fmla="*/ 178 h 73"/>
                    <a:gd name="T28" fmla="*/ 36 w 62"/>
                    <a:gd name="T29" fmla="*/ 188 h 73"/>
                    <a:gd name="T30" fmla="*/ 29 w 62"/>
                    <a:gd name="T31" fmla="*/ 201 h 73"/>
                    <a:gd name="T32" fmla="*/ 17 w 62"/>
                    <a:gd name="T33" fmla="*/ 188 h 73"/>
                    <a:gd name="T34" fmla="*/ 8 w 62"/>
                    <a:gd name="T35" fmla="*/ 209 h 73"/>
                    <a:gd name="T36" fmla="*/ 1 w 62"/>
                    <a:gd name="T37" fmla="*/ 216 h 73"/>
                    <a:gd name="T38" fmla="*/ 13 w 62"/>
                    <a:gd name="T39" fmla="*/ 234 h 73"/>
                    <a:gd name="T40" fmla="*/ 1 w 62"/>
                    <a:gd name="T41" fmla="*/ 237 h 73"/>
                    <a:gd name="T42" fmla="*/ 1 w 62"/>
                    <a:gd name="T43" fmla="*/ 238 h 73"/>
                    <a:gd name="T44" fmla="*/ 0 w 62"/>
                    <a:gd name="T45" fmla="*/ 247 h 73"/>
                    <a:gd name="T46" fmla="*/ 36 w 62"/>
                    <a:gd name="T47" fmla="*/ 274 h 73"/>
                    <a:gd name="T48" fmla="*/ 51 w 62"/>
                    <a:gd name="T49" fmla="*/ 287 h 73"/>
                    <a:gd name="T50" fmla="*/ 59 w 62"/>
                    <a:gd name="T51" fmla="*/ 238 h 73"/>
                    <a:gd name="T52" fmla="*/ 88 w 62"/>
                    <a:gd name="T53" fmla="*/ 247 h 73"/>
                    <a:gd name="T54" fmla="*/ 99 w 62"/>
                    <a:gd name="T55" fmla="*/ 287 h 73"/>
                    <a:gd name="T56" fmla="*/ 112 w 62"/>
                    <a:gd name="T57" fmla="*/ 284 h 73"/>
                    <a:gd name="T58" fmla="*/ 112 w 62"/>
                    <a:gd name="T59" fmla="*/ 275 h 73"/>
                    <a:gd name="T60" fmla="*/ 124 w 62"/>
                    <a:gd name="T61" fmla="*/ 267 h 73"/>
                    <a:gd name="T62" fmla="*/ 143 w 62"/>
                    <a:gd name="T63" fmla="*/ 274 h 73"/>
                    <a:gd name="T64" fmla="*/ 144 w 62"/>
                    <a:gd name="T65" fmla="*/ 264 h 73"/>
                    <a:gd name="T66" fmla="*/ 152 w 62"/>
                    <a:gd name="T67" fmla="*/ 264 h 73"/>
                    <a:gd name="T68" fmla="*/ 161 w 62"/>
                    <a:gd name="T69" fmla="*/ 264 h 73"/>
                    <a:gd name="T70" fmla="*/ 169 w 62"/>
                    <a:gd name="T71" fmla="*/ 264 h 73"/>
                    <a:gd name="T72" fmla="*/ 183 w 62"/>
                    <a:gd name="T73" fmla="*/ 254 h 73"/>
                    <a:gd name="T74" fmla="*/ 198 w 62"/>
                    <a:gd name="T75" fmla="*/ 274 h 73"/>
                    <a:gd name="T76" fmla="*/ 205 w 62"/>
                    <a:gd name="T77" fmla="*/ 264 h 73"/>
                    <a:gd name="T78" fmla="*/ 194 w 62"/>
                    <a:gd name="T79" fmla="*/ 238 h 73"/>
                    <a:gd name="T80" fmla="*/ 209 w 62"/>
                    <a:gd name="T81" fmla="*/ 209 h 73"/>
                    <a:gd name="T82" fmla="*/ 187 w 62"/>
                    <a:gd name="T83" fmla="*/ 171 h 73"/>
                    <a:gd name="T84" fmla="*/ 195 w 62"/>
                    <a:gd name="T85" fmla="*/ 125 h 73"/>
                    <a:gd name="T86" fmla="*/ 187 w 62"/>
                    <a:gd name="T87" fmla="*/ 108 h 73"/>
                    <a:gd name="T88" fmla="*/ 172 w 62"/>
                    <a:gd name="T89" fmla="*/ 99 h 73"/>
                    <a:gd name="T90" fmla="*/ 158 w 62"/>
                    <a:gd name="T91" fmla="*/ 99 h 73"/>
                    <a:gd name="T92" fmla="*/ 136 w 62"/>
                    <a:gd name="T93" fmla="*/ 84 h 73"/>
                    <a:gd name="T94" fmla="*/ 66 w 62"/>
                    <a:gd name="T95" fmla="*/ 0 h 73"/>
                    <a:gd name="T96" fmla="*/ 1 w 62"/>
                    <a:gd name="T97" fmla="*/ 16 h 73"/>
                    <a:gd name="T98" fmla="*/ 13 w 62"/>
                    <a:gd name="T99" fmla="*/ 38 h 73"/>
                    <a:gd name="T100" fmla="*/ 22 w 62"/>
                    <a:gd name="T101" fmla="*/ 42 h 73"/>
                    <a:gd name="T102" fmla="*/ 17 w 62"/>
                    <a:gd name="T103" fmla="*/ 49 h 73"/>
                    <a:gd name="T104" fmla="*/ 22 w 62"/>
                    <a:gd name="T105" fmla="*/ 50 h 73"/>
                    <a:gd name="T106" fmla="*/ 37 w 62"/>
                    <a:gd name="T107" fmla="*/ 59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3"/>
                    <a:gd name="T164" fmla="*/ 62 w 62"/>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3">
                      <a:moveTo>
                        <a:pt x="11" y="15"/>
                      </a:moveTo>
                      <a:lnTo>
                        <a:pt x="6" y="16"/>
                      </a:lnTo>
                      <a:lnTo>
                        <a:pt x="5" y="21"/>
                      </a:lnTo>
                      <a:lnTo>
                        <a:pt x="10" y="21"/>
                      </a:lnTo>
                      <a:lnTo>
                        <a:pt x="11" y="23"/>
                      </a:lnTo>
                      <a:lnTo>
                        <a:pt x="10" y="26"/>
                      </a:lnTo>
                      <a:lnTo>
                        <a:pt x="7" y="28"/>
                      </a:lnTo>
                      <a:lnTo>
                        <a:pt x="7" y="30"/>
                      </a:lnTo>
                      <a:lnTo>
                        <a:pt x="10" y="31"/>
                      </a:lnTo>
                      <a:lnTo>
                        <a:pt x="16" y="36"/>
                      </a:lnTo>
                      <a:lnTo>
                        <a:pt x="11" y="38"/>
                      </a:lnTo>
                      <a:lnTo>
                        <a:pt x="14" y="40"/>
                      </a:lnTo>
                      <a:lnTo>
                        <a:pt x="15" y="44"/>
                      </a:lnTo>
                      <a:lnTo>
                        <a:pt x="6" y="45"/>
                      </a:lnTo>
                      <a:lnTo>
                        <a:pt x="10" y="48"/>
                      </a:lnTo>
                      <a:lnTo>
                        <a:pt x="9" y="51"/>
                      </a:lnTo>
                      <a:lnTo>
                        <a:pt x="5" y="48"/>
                      </a:lnTo>
                      <a:lnTo>
                        <a:pt x="2" y="53"/>
                      </a:lnTo>
                      <a:lnTo>
                        <a:pt x="1" y="55"/>
                      </a:lnTo>
                      <a:lnTo>
                        <a:pt x="4" y="59"/>
                      </a:lnTo>
                      <a:lnTo>
                        <a:pt x="1" y="60"/>
                      </a:lnTo>
                      <a:lnTo>
                        <a:pt x="1" y="61"/>
                      </a:lnTo>
                      <a:lnTo>
                        <a:pt x="0" y="63"/>
                      </a:lnTo>
                      <a:lnTo>
                        <a:pt x="10" y="69"/>
                      </a:lnTo>
                      <a:lnTo>
                        <a:pt x="15" y="73"/>
                      </a:lnTo>
                      <a:lnTo>
                        <a:pt x="17" y="61"/>
                      </a:lnTo>
                      <a:lnTo>
                        <a:pt x="26" y="63"/>
                      </a:lnTo>
                      <a:lnTo>
                        <a:pt x="30" y="73"/>
                      </a:lnTo>
                      <a:lnTo>
                        <a:pt x="33" y="72"/>
                      </a:lnTo>
                      <a:lnTo>
                        <a:pt x="33" y="70"/>
                      </a:lnTo>
                      <a:lnTo>
                        <a:pt x="37" y="68"/>
                      </a:lnTo>
                      <a:lnTo>
                        <a:pt x="42" y="69"/>
                      </a:lnTo>
                      <a:lnTo>
                        <a:pt x="43" y="67"/>
                      </a:lnTo>
                      <a:lnTo>
                        <a:pt x="45" y="67"/>
                      </a:lnTo>
                      <a:lnTo>
                        <a:pt x="48" y="67"/>
                      </a:lnTo>
                      <a:lnTo>
                        <a:pt x="50" y="67"/>
                      </a:lnTo>
                      <a:lnTo>
                        <a:pt x="55" y="65"/>
                      </a:lnTo>
                      <a:lnTo>
                        <a:pt x="59" y="69"/>
                      </a:lnTo>
                      <a:lnTo>
                        <a:pt x="61" y="67"/>
                      </a:lnTo>
                      <a:lnTo>
                        <a:pt x="57" y="61"/>
                      </a:lnTo>
                      <a:lnTo>
                        <a:pt x="62" y="53"/>
                      </a:lnTo>
                      <a:lnTo>
                        <a:pt x="56" y="43"/>
                      </a:lnTo>
                      <a:lnTo>
                        <a:pt x="58" y="32"/>
                      </a:lnTo>
                      <a:lnTo>
                        <a:pt x="56" y="27"/>
                      </a:lnTo>
                      <a:lnTo>
                        <a:pt x="51" y="25"/>
                      </a:lnTo>
                      <a:lnTo>
                        <a:pt x="47" y="25"/>
                      </a:lnTo>
                      <a:lnTo>
                        <a:pt x="41" y="21"/>
                      </a:lnTo>
                      <a:lnTo>
                        <a:pt x="20" y="0"/>
                      </a:lnTo>
                      <a:lnTo>
                        <a:pt x="1" y="4"/>
                      </a:lnTo>
                      <a:lnTo>
                        <a:pt x="4" y="10"/>
                      </a:lnTo>
                      <a:lnTo>
                        <a:pt x="6" y="11"/>
                      </a:lnTo>
                      <a:lnTo>
                        <a:pt x="5" y="12"/>
                      </a:lnTo>
                      <a:lnTo>
                        <a:pt x="6" y="13"/>
                      </a:lnTo>
                      <a:lnTo>
                        <a:pt x="11" y="1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grpSp>
        </p:grpSp>
        <p:sp>
          <p:nvSpPr>
            <p:cNvPr id="39968" name="Freeform 73"/>
            <p:cNvSpPr>
              <a:spLocks noChangeAspect="1"/>
            </p:cNvSpPr>
            <p:nvPr/>
          </p:nvSpPr>
          <p:spPr bwMode="auto">
            <a:xfrm>
              <a:off x="5214938" y="3894138"/>
              <a:ext cx="38100" cy="47625"/>
            </a:xfrm>
            <a:custGeom>
              <a:avLst/>
              <a:gdLst>
                <a:gd name="T0" fmla="*/ 0 w 22"/>
                <a:gd name="T1" fmla="*/ 2147483647 h 27"/>
                <a:gd name="T2" fmla="*/ 2147483647 w 22"/>
                <a:gd name="T3" fmla="*/ 2147483647 h 27"/>
                <a:gd name="T4" fmla="*/ 2147483647 w 22"/>
                <a:gd name="T5" fmla="*/ 2147483647 h 27"/>
                <a:gd name="T6" fmla="*/ 2147483647 w 22"/>
                <a:gd name="T7" fmla="*/ 0 h 27"/>
                <a:gd name="T8" fmla="*/ 2147483647 w 22"/>
                <a:gd name="T9" fmla="*/ 2147483647 h 27"/>
                <a:gd name="T10" fmla="*/ 0 w 22"/>
                <a:gd name="T11" fmla="*/ 2147483647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0" y="26"/>
                  </a:moveTo>
                  <a:lnTo>
                    <a:pt x="17" y="27"/>
                  </a:lnTo>
                  <a:lnTo>
                    <a:pt x="22" y="19"/>
                  </a:lnTo>
                  <a:lnTo>
                    <a:pt x="15" y="0"/>
                  </a:lnTo>
                  <a:lnTo>
                    <a:pt x="10" y="1"/>
                  </a:lnTo>
                  <a:lnTo>
                    <a:pt x="0" y="26"/>
                  </a:lnTo>
                  <a:close/>
                </a:path>
              </a:pathLst>
            </a:custGeom>
            <a:solidFill>
              <a:srgbClr val="C4FFA7"/>
            </a:solidFill>
            <a:ln w="3175" cap="rnd" cmpd="sng">
              <a:solidFill>
                <a:srgbClr val="3C8C93"/>
              </a:solidFill>
              <a:prstDash val="solid"/>
              <a:round/>
              <a:headEnd type="none" w="med" len="med"/>
              <a:tailEnd type="none" w="med" len="med"/>
            </a:ln>
          </p:spPr>
          <p:txBody>
            <a:bodyPr/>
            <a:lstStyle/>
            <a:p>
              <a:endParaRPr lang="fr-BE"/>
            </a:p>
          </p:txBody>
        </p:sp>
        <p:grpSp>
          <p:nvGrpSpPr>
            <p:cNvPr id="34" name="Group 74"/>
            <p:cNvGrpSpPr>
              <a:grpSpLocks noChangeAspect="1"/>
            </p:cNvGrpSpPr>
            <p:nvPr/>
          </p:nvGrpSpPr>
          <p:grpSpPr bwMode="auto">
            <a:xfrm>
              <a:off x="3641725" y="3139405"/>
              <a:ext cx="1822450" cy="2203450"/>
              <a:chOff x="2206" y="1852"/>
              <a:chExt cx="1368" cy="1655"/>
            </a:xfrm>
            <a:solidFill>
              <a:srgbClr val="C4FFA7"/>
            </a:solidFill>
          </p:grpSpPr>
          <p:sp>
            <p:nvSpPr>
              <p:cNvPr id="214" name="Freeform 75"/>
              <p:cNvSpPr>
                <a:spLocks noChangeAspect="1"/>
              </p:cNvSpPr>
              <p:nvPr/>
            </p:nvSpPr>
            <p:spPr bwMode="auto">
              <a:xfrm>
                <a:off x="3030" y="1981"/>
                <a:ext cx="220" cy="227"/>
              </a:xfrm>
              <a:custGeom>
                <a:avLst/>
                <a:gdLst>
                  <a:gd name="T0" fmla="*/ 505 w 169"/>
                  <a:gd name="T1" fmla="*/ 252 h 172"/>
                  <a:gd name="T2" fmla="*/ 467 w 169"/>
                  <a:gd name="T3" fmla="*/ 189 h 172"/>
                  <a:gd name="T4" fmla="*/ 433 w 169"/>
                  <a:gd name="T5" fmla="*/ 124 h 172"/>
                  <a:gd name="T6" fmla="*/ 422 w 169"/>
                  <a:gd name="T7" fmla="*/ 127 h 172"/>
                  <a:gd name="T8" fmla="*/ 445 w 169"/>
                  <a:gd name="T9" fmla="*/ 186 h 172"/>
                  <a:gd name="T10" fmla="*/ 467 w 169"/>
                  <a:gd name="T11" fmla="*/ 236 h 172"/>
                  <a:gd name="T12" fmla="*/ 495 w 169"/>
                  <a:gd name="T13" fmla="*/ 285 h 172"/>
                  <a:gd name="T14" fmla="*/ 517 w 169"/>
                  <a:gd name="T15" fmla="*/ 333 h 172"/>
                  <a:gd name="T16" fmla="*/ 545 w 169"/>
                  <a:gd name="T17" fmla="*/ 387 h 172"/>
                  <a:gd name="T18" fmla="*/ 569 w 169"/>
                  <a:gd name="T19" fmla="*/ 437 h 172"/>
                  <a:gd name="T20" fmla="*/ 601 w 169"/>
                  <a:gd name="T21" fmla="*/ 484 h 172"/>
                  <a:gd name="T22" fmla="*/ 630 w 169"/>
                  <a:gd name="T23" fmla="*/ 533 h 172"/>
                  <a:gd name="T24" fmla="*/ 622 w 169"/>
                  <a:gd name="T25" fmla="*/ 538 h 172"/>
                  <a:gd name="T26" fmla="*/ 629 w 169"/>
                  <a:gd name="T27" fmla="*/ 589 h 172"/>
                  <a:gd name="T28" fmla="*/ 608 w 169"/>
                  <a:gd name="T29" fmla="*/ 616 h 172"/>
                  <a:gd name="T30" fmla="*/ 594 w 169"/>
                  <a:gd name="T31" fmla="*/ 614 h 172"/>
                  <a:gd name="T32" fmla="*/ 579 w 169"/>
                  <a:gd name="T33" fmla="*/ 648 h 172"/>
                  <a:gd name="T34" fmla="*/ 555 w 169"/>
                  <a:gd name="T35" fmla="*/ 663 h 172"/>
                  <a:gd name="T36" fmla="*/ 543 w 169"/>
                  <a:gd name="T37" fmla="*/ 690 h 172"/>
                  <a:gd name="T38" fmla="*/ 467 w 169"/>
                  <a:gd name="T39" fmla="*/ 681 h 172"/>
                  <a:gd name="T40" fmla="*/ 400 w 169"/>
                  <a:gd name="T41" fmla="*/ 674 h 172"/>
                  <a:gd name="T42" fmla="*/ 397 w 169"/>
                  <a:gd name="T43" fmla="*/ 655 h 172"/>
                  <a:gd name="T44" fmla="*/ 388 w 169"/>
                  <a:gd name="T45" fmla="*/ 674 h 172"/>
                  <a:gd name="T46" fmla="*/ 344 w 169"/>
                  <a:gd name="T47" fmla="*/ 674 h 172"/>
                  <a:gd name="T48" fmla="*/ 302 w 169"/>
                  <a:gd name="T49" fmla="*/ 674 h 172"/>
                  <a:gd name="T50" fmla="*/ 258 w 169"/>
                  <a:gd name="T51" fmla="*/ 674 h 172"/>
                  <a:gd name="T52" fmla="*/ 212 w 169"/>
                  <a:gd name="T53" fmla="*/ 674 h 172"/>
                  <a:gd name="T54" fmla="*/ 169 w 169"/>
                  <a:gd name="T55" fmla="*/ 674 h 172"/>
                  <a:gd name="T56" fmla="*/ 124 w 169"/>
                  <a:gd name="T57" fmla="*/ 674 h 172"/>
                  <a:gd name="T58" fmla="*/ 83 w 169"/>
                  <a:gd name="T59" fmla="*/ 674 h 172"/>
                  <a:gd name="T60" fmla="*/ 38 w 169"/>
                  <a:gd name="T61" fmla="*/ 674 h 172"/>
                  <a:gd name="T62" fmla="*/ 35 w 169"/>
                  <a:gd name="T63" fmla="*/ 610 h 172"/>
                  <a:gd name="T64" fmla="*/ 29 w 169"/>
                  <a:gd name="T65" fmla="*/ 540 h 172"/>
                  <a:gd name="T66" fmla="*/ 27 w 169"/>
                  <a:gd name="T67" fmla="*/ 475 h 172"/>
                  <a:gd name="T68" fmla="*/ 22 w 169"/>
                  <a:gd name="T69" fmla="*/ 410 h 172"/>
                  <a:gd name="T70" fmla="*/ 21 w 169"/>
                  <a:gd name="T71" fmla="*/ 339 h 172"/>
                  <a:gd name="T72" fmla="*/ 12 w 169"/>
                  <a:gd name="T73" fmla="*/ 276 h 172"/>
                  <a:gd name="T74" fmla="*/ 9 w 169"/>
                  <a:gd name="T75" fmla="*/ 211 h 172"/>
                  <a:gd name="T76" fmla="*/ 1 w 169"/>
                  <a:gd name="T77" fmla="*/ 150 h 172"/>
                  <a:gd name="T78" fmla="*/ 0 w 169"/>
                  <a:gd name="T79" fmla="*/ 92 h 172"/>
                  <a:gd name="T80" fmla="*/ 0 w 169"/>
                  <a:gd name="T81" fmla="*/ 38 h 172"/>
                  <a:gd name="T82" fmla="*/ 9 w 169"/>
                  <a:gd name="T83" fmla="*/ 0 h 172"/>
                  <a:gd name="T84" fmla="*/ 46 w 169"/>
                  <a:gd name="T85" fmla="*/ 0 h 172"/>
                  <a:gd name="T86" fmla="*/ 125 w 169"/>
                  <a:gd name="T87" fmla="*/ 26 h 172"/>
                  <a:gd name="T88" fmla="*/ 219 w 169"/>
                  <a:gd name="T89" fmla="*/ 50 h 172"/>
                  <a:gd name="T90" fmla="*/ 293 w 169"/>
                  <a:gd name="T91" fmla="*/ 26 h 172"/>
                  <a:gd name="T92" fmla="*/ 331 w 169"/>
                  <a:gd name="T93" fmla="*/ 1 h 172"/>
                  <a:gd name="T94" fmla="*/ 314 w 169"/>
                  <a:gd name="T95" fmla="*/ 12 h 172"/>
                  <a:gd name="T96" fmla="*/ 336 w 169"/>
                  <a:gd name="T97" fmla="*/ 1 h 172"/>
                  <a:gd name="T98" fmla="*/ 388 w 169"/>
                  <a:gd name="T99" fmla="*/ 21 h 172"/>
                  <a:gd name="T100" fmla="*/ 406 w 169"/>
                  <a:gd name="T101" fmla="*/ 34 h 172"/>
                  <a:gd name="T102" fmla="*/ 433 w 169"/>
                  <a:gd name="T103" fmla="*/ 37 h 172"/>
                  <a:gd name="T104" fmla="*/ 506 w 169"/>
                  <a:gd name="T105" fmla="*/ 21 h 172"/>
                  <a:gd name="T106" fmla="*/ 534 w 169"/>
                  <a:gd name="T107" fmla="*/ 86 h 172"/>
                  <a:gd name="T108" fmla="*/ 557 w 169"/>
                  <a:gd name="T109" fmla="*/ 150 h 172"/>
                  <a:gd name="T110" fmla="*/ 545 w 169"/>
                  <a:gd name="T111" fmla="*/ 202 h 172"/>
                  <a:gd name="T112" fmla="*/ 534 w 169"/>
                  <a:gd name="T113" fmla="*/ 265 h 172"/>
                  <a:gd name="T114" fmla="*/ 505 w 169"/>
                  <a:gd name="T115" fmla="*/ 252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9"/>
                  <a:gd name="T175" fmla="*/ 0 h 172"/>
                  <a:gd name="T176" fmla="*/ 169 w 169"/>
                  <a:gd name="T177" fmla="*/ 172 h 1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9" h="172">
                    <a:moveTo>
                      <a:pt x="135" y="63"/>
                    </a:moveTo>
                    <a:lnTo>
                      <a:pt x="125" y="47"/>
                    </a:lnTo>
                    <a:lnTo>
                      <a:pt x="116" y="31"/>
                    </a:lnTo>
                    <a:lnTo>
                      <a:pt x="113" y="32"/>
                    </a:lnTo>
                    <a:lnTo>
                      <a:pt x="119" y="46"/>
                    </a:lnTo>
                    <a:lnTo>
                      <a:pt x="125" y="59"/>
                    </a:lnTo>
                    <a:lnTo>
                      <a:pt x="132" y="71"/>
                    </a:lnTo>
                    <a:lnTo>
                      <a:pt x="138" y="83"/>
                    </a:lnTo>
                    <a:lnTo>
                      <a:pt x="146" y="96"/>
                    </a:lnTo>
                    <a:lnTo>
                      <a:pt x="152" y="109"/>
                    </a:lnTo>
                    <a:lnTo>
                      <a:pt x="161" y="121"/>
                    </a:lnTo>
                    <a:lnTo>
                      <a:pt x="169" y="133"/>
                    </a:lnTo>
                    <a:lnTo>
                      <a:pt x="167" y="134"/>
                    </a:lnTo>
                    <a:lnTo>
                      <a:pt x="168" y="147"/>
                    </a:lnTo>
                    <a:lnTo>
                      <a:pt x="163" y="154"/>
                    </a:lnTo>
                    <a:lnTo>
                      <a:pt x="159" y="153"/>
                    </a:lnTo>
                    <a:lnTo>
                      <a:pt x="155" y="162"/>
                    </a:lnTo>
                    <a:lnTo>
                      <a:pt x="148" y="165"/>
                    </a:lnTo>
                    <a:lnTo>
                      <a:pt x="145" y="172"/>
                    </a:lnTo>
                    <a:lnTo>
                      <a:pt x="125" y="170"/>
                    </a:lnTo>
                    <a:lnTo>
                      <a:pt x="107" y="168"/>
                    </a:lnTo>
                    <a:lnTo>
                      <a:pt x="106" y="164"/>
                    </a:lnTo>
                    <a:lnTo>
                      <a:pt x="104" y="168"/>
                    </a:lnTo>
                    <a:lnTo>
                      <a:pt x="92" y="168"/>
                    </a:lnTo>
                    <a:lnTo>
                      <a:pt x="81" y="168"/>
                    </a:lnTo>
                    <a:lnTo>
                      <a:pt x="69" y="168"/>
                    </a:lnTo>
                    <a:lnTo>
                      <a:pt x="57" y="168"/>
                    </a:lnTo>
                    <a:lnTo>
                      <a:pt x="45" y="168"/>
                    </a:lnTo>
                    <a:lnTo>
                      <a:pt x="33" y="168"/>
                    </a:lnTo>
                    <a:lnTo>
                      <a:pt x="22" y="168"/>
                    </a:lnTo>
                    <a:lnTo>
                      <a:pt x="10" y="168"/>
                    </a:lnTo>
                    <a:lnTo>
                      <a:pt x="9" y="152"/>
                    </a:lnTo>
                    <a:lnTo>
                      <a:pt x="8" y="135"/>
                    </a:lnTo>
                    <a:lnTo>
                      <a:pt x="7" y="119"/>
                    </a:lnTo>
                    <a:lnTo>
                      <a:pt x="6" y="103"/>
                    </a:lnTo>
                    <a:lnTo>
                      <a:pt x="5" y="85"/>
                    </a:lnTo>
                    <a:lnTo>
                      <a:pt x="3" y="69"/>
                    </a:lnTo>
                    <a:lnTo>
                      <a:pt x="2" y="53"/>
                    </a:lnTo>
                    <a:lnTo>
                      <a:pt x="1" y="37"/>
                    </a:lnTo>
                    <a:lnTo>
                      <a:pt x="0" y="23"/>
                    </a:lnTo>
                    <a:lnTo>
                      <a:pt x="0" y="10"/>
                    </a:lnTo>
                    <a:lnTo>
                      <a:pt x="2" y="0"/>
                    </a:lnTo>
                    <a:lnTo>
                      <a:pt x="12" y="0"/>
                    </a:lnTo>
                    <a:lnTo>
                      <a:pt x="34" y="6"/>
                    </a:lnTo>
                    <a:lnTo>
                      <a:pt x="58" y="13"/>
                    </a:lnTo>
                    <a:lnTo>
                      <a:pt x="78" y="6"/>
                    </a:lnTo>
                    <a:lnTo>
                      <a:pt x="88" y="1"/>
                    </a:lnTo>
                    <a:lnTo>
                      <a:pt x="84" y="3"/>
                    </a:lnTo>
                    <a:lnTo>
                      <a:pt x="90" y="1"/>
                    </a:lnTo>
                    <a:lnTo>
                      <a:pt x="104" y="5"/>
                    </a:lnTo>
                    <a:lnTo>
                      <a:pt x="108" y="8"/>
                    </a:lnTo>
                    <a:lnTo>
                      <a:pt x="116" y="9"/>
                    </a:lnTo>
                    <a:lnTo>
                      <a:pt x="136" y="5"/>
                    </a:lnTo>
                    <a:lnTo>
                      <a:pt x="143" y="21"/>
                    </a:lnTo>
                    <a:lnTo>
                      <a:pt x="149" y="37"/>
                    </a:lnTo>
                    <a:lnTo>
                      <a:pt x="146" y="51"/>
                    </a:lnTo>
                    <a:lnTo>
                      <a:pt x="143" y="66"/>
                    </a:lnTo>
                    <a:lnTo>
                      <a:pt x="135" y="6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15" name="Freeform 76"/>
              <p:cNvSpPr>
                <a:spLocks noChangeAspect="1"/>
              </p:cNvSpPr>
              <p:nvPr/>
            </p:nvSpPr>
            <p:spPr bwMode="auto">
              <a:xfrm>
                <a:off x="3132" y="2731"/>
                <a:ext cx="38" cy="38"/>
              </a:xfrm>
              <a:custGeom>
                <a:avLst/>
                <a:gdLst>
                  <a:gd name="T0" fmla="*/ 38 w 29"/>
                  <a:gd name="T1" fmla="*/ 28 h 29"/>
                  <a:gd name="T2" fmla="*/ 16 w 29"/>
                  <a:gd name="T3" fmla="*/ 71 h 29"/>
                  <a:gd name="T4" fmla="*/ 0 w 29"/>
                  <a:gd name="T5" fmla="*/ 113 h 29"/>
                  <a:gd name="T6" fmla="*/ 1 w 29"/>
                  <a:gd name="T7" fmla="*/ 113 h 29"/>
                  <a:gd name="T8" fmla="*/ 59 w 29"/>
                  <a:gd name="T9" fmla="*/ 109 h 29"/>
                  <a:gd name="T10" fmla="*/ 63 w 29"/>
                  <a:gd name="T11" fmla="*/ 88 h 29"/>
                  <a:gd name="T12" fmla="*/ 96 w 29"/>
                  <a:gd name="T13" fmla="*/ 93 h 29"/>
                  <a:gd name="T14" fmla="*/ 113 w 29"/>
                  <a:gd name="T15" fmla="*/ 86 h 29"/>
                  <a:gd name="T16" fmla="*/ 93 w 29"/>
                  <a:gd name="T17" fmla="*/ 0 h 29"/>
                  <a:gd name="T18" fmla="*/ 59 w 29"/>
                  <a:gd name="T19" fmla="*/ 28 h 29"/>
                  <a:gd name="T20" fmla="*/ 38 w 29"/>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0" y="7"/>
                    </a:moveTo>
                    <a:lnTo>
                      <a:pt x="4" y="18"/>
                    </a:lnTo>
                    <a:lnTo>
                      <a:pt x="0" y="29"/>
                    </a:lnTo>
                    <a:lnTo>
                      <a:pt x="1" y="29"/>
                    </a:lnTo>
                    <a:lnTo>
                      <a:pt x="15" y="28"/>
                    </a:lnTo>
                    <a:lnTo>
                      <a:pt x="16" y="23"/>
                    </a:lnTo>
                    <a:lnTo>
                      <a:pt x="25" y="24"/>
                    </a:lnTo>
                    <a:lnTo>
                      <a:pt x="29" y="22"/>
                    </a:lnTo>
                    <a:lnTo>
                      <a:pt x="24" y="0"/>
                    </a:lnTo>
                    <a:lnTo>
                      <a:pt x="15" y="7"/>
                    </a:lnTo>
                    <a:lnTo>
                      <a:pt x="10"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16" name="Freeform 77"/>
              <p:cNvSpPr>
                <a:spLocks noChangeAspect="1"/>
              </p:cNvSpPr>
              <p:nvPr/>
            </p:nvSpPr>
            <p:spPr bwMode="auto">
              <a:xfrm>
                <a:off x="2824" y="2168"/>
                <a:ext cx="203" cy="365"/>
              </a:xfrm>
              <a:custGeom>
                <a:avLst/>
                <a:gdLst>
                  <a:gd name="T0" fmla="*/ 560 w 157"/>
                  <a:gd name="T1" fmla="*/ 276 h 278"/>
                  <a:gd name="T2" fmla="*/ 507 w 157"/>
                  <a:gd name="T3" fmla="*/ 238 h 278"/>
                  <a:gd name="T4" fmla="*/ 449 w 157"/>
                  <a:gd name="T5" fmla="*/ 209 h 278"/>
                  <a:gd name="T6" fmla="*/ 393 w 157"/>
                  <a:gd name="T7" fmla="*/ 172 h 278"/>
                  <a:gd name="T8" fmla="*/ 341 w 157"/>
                  <a:gd name="T9" fmla="*/ 137 h 278"/>
                  <a:gd name="T10" fmla="*/ 283 w 157"/>
                  <a:gd name="T11" fmla="*/ 104 h 278"/>
                  <a:gd name="T12" fmla="*/ 228 w 157"/>
                  <a:gd name="T13" fmla="*/ 72 h 278"/>
                  <a:gd name="T14" fmla="*/ 172 w 157"/>
                  <a:gd name="T15" fmla="*/ 38 h 278"/>
                  <a:gd name="T16" fmla="*/ 115 w 157"/>
                  <a:gd name="T17" fmla="*/ 0 h 278"/>
                  <a:gd name="T18" fmla="*/ 65 w 157"/>
                  <a:gd name="T19" fmla="*/ 38 h 278"/>
                  <a:gd name="T20" fmla="*/ 69 w 157"/>
                  <a:gd name="T21" fmla="*/ 88 h 278"/>
                  <a:gd name="T22" fmla="*/ 75 w 157"/>
                  <a:gd name="T23" fmla="*/ 137 h 278"/>
                  <a:gd name="T24" fmla="*/ 124 w 157"/>
                  <a:gd name="T25" fmla="*/ 219 h 278"/>
                  <a:gd name="T26" fmla="*/ 109 w 157"/>
                  <a:gd name="T27" fmla="*/ 240 h 278"/>
                  <a:gd name="T28" fmla="*/ 109 w 157"/>
                  <a:gd name="T29" fmla="*/ 297 h 278"/>
                  <a:gd name="T30" fmla="*/ 103 w 157"/>
                  <a:gd name="T31" fmla="*/ 348 h 278"/>
                  <a:gd name="T32" fmla="*/ 102 w 157"/>
                  <a:gd name="T33" fmla="*/ 400 h 278"/>
                  <a:gd name="T34" fmla="*/ 102 w 157"/>
                  <a:gd name="T35" fmla="*/ 453 h 278"/>
                  <a:gd name="T36" fmla="*/ 74 w 157"/>
                  <a:gd name="T37" fmla="*/ 491 h 278"/>
                  <a:gd name="T38" fmla="*/ 50 w 157"/>
                  <a:gd name="T39" fmla="*/ 533 h 278"/>
                  <a:gd name="T40" fmla="*/ 22 w 157"/>
                  <a:gd name="T41" fmla="*/ 572 h 278"/>
                  <a:gd name="T42" fmla="*/ 0 w 157"/>
                  <a:gd name="T43" fmla="*/ 611 h 278"/>
                  <a:gd name="T44" fmla="*/ 0 w 157"/>
                  <a:gd name="T45" fmla="*/ 667 h 278"/>
                  <a:gd name="T46" fmla="*/ 27 w 157"/>
                  <a:gd name="T47" fmla="*/ 710 h 278"/>
                  <a:gd name="T48" fmla="*/ 47 w 157"/>
                  <a:gd name="T49" fmla="*/ 710 h 278"/>
                  <a:gd name="T50" fmla="*/ 74 w 157"/>
                  <a:gd name="T51" fmla="*/ 776 h 278"/>
                  <a:gd name="T52" fmla="*/ 79 w 157"/>
                  <a:gd name="T53" fmla="*/ 852 h 278"/>
                  <a:gd name="T54" fmla="*/ 115 w 157"/>
                  <a:gd name="T55" fmla="*/ 920 h 278"/>
                  <a:gd name="T56" fmla="*/ 53 w 157"/>
                  <a:gd name="T57" fmla="*/ 920 h 278"/>
                  <a:gd name="T58" fmla="*/ 27 w 157"/>
                  <a:gd name="T59" fmla="*/ 937 h 278"/>
                  <a:gd name="T60" fmla="*/ 74 w 157"/>
                  <a:gd name="T61" fmla="*/ 998 h 278"/>
                  <a:gd name="T62" fmla="*/ 109 w 157"/>
                  <a:gd name="T63" fmla="*/ 1084 h 278"/>
                  <a:gd name="T64" fmla="*/ 160 w 157"/>
                  <a:gd name="T65" fmla="*/ 1070 h 278"/>
                  <a:gd name="T66" fmla="*/ 171 w 157"/>
                  <a:gd name="T67" fmla="*/ 1075 h 278"/>
                  <a:gd name="T68" fmla="*/ 199 w 157"/>
                  <a:gd name="T69" fmla="*/ 1073 h 278"/>
                  <a:gd name="T70" fmla="*/ 279 w 157"/>
                  <a:gd name="T71" fmla="*/ 1053 h 278"/>
                  <a:gd name="T72" fmla="*/ 304 w 157"/>
                  <a:gd name="T73" fmla="*/ 1019 h 278"/>
                  <a:gd name="T74" fmla="*/ 296 w 157"/>
                  <a:gd name="T75" fmla="*/ 998 h 278"/>
                  <a:gd name="T76" fmla="*/ 375 w 157"/>
                  <a:gd name="T77" fmla="*/ 985 h 278"/>
                  <a:gd name="T78" fmla="*/ 418 w 157"/>
                  <a:gd name="T79" fmla="*/ 927 h 278"/>
                  <a:gd name="T80" fmla="*/ 458 w 157"/>
                  <a:gd name="T81" fmla="*/ 874 h 278"/>
                  <a:gd name="T82" fmla="*/ 515 w 157"/>
                  <a:gd name="T83" fmla="*/ 855 h 278"/>
                  <a:gd name="T84" fmla="*/ 508 w 157"/>
                  <a:gd name="T85" fmla="*/ 819 h 278"/>
                  <a:gd name="T86" fmla="*/ 497 w 157"/>
                  <a:gd name="T87" fmla="*/ 786 h 278"/>
                  <a:gd name="T88" fmla="*/ 473 w 157"/>
                  <a:gd name="T89" fmla="*/ 731 h 278"/>
                  <a:gd name="T90" fmla="*/ 456 w 157"/>
                  <a:gd name="T91" fmla="*/ 731 h 278"/>
                  <a:gd name="T92" fmla="*/ 473 w 157"/>
                  <a:gd name="T93" fmla="*/ 674 h 278"/>
                  <a:gd name="T94" fmla="*/ 478 w 157"/>
                  <a:gd name="T95" fmla="*/ 649 h 278"/>
                  <a:gd name="T96" fmla="*/ 489 w 157"/>
                  <a:gd name="T97" fmla="*/ 628 h 278"/>
                  <a:gd name="T98" fmla="*/ 489 w 157"/>
                  <a:gd name="T99" fmla="*/ 607 h 278"/>
                  <a:gd name="T100" fmla="*/ 515 w 157"/>
                  <a:gd name="T101" fmla="*/ 550 h 278"/>
                  <a:gd name="T102" fmla="*/ 531 w 157"/>
                  <a:gd name="T103" fmla="*/ 534 h 278"/>
                  <a:gd name="T104" fmla="*/ 566 w 157"/>
                  <a:gd name="T105" fmla="*/ 533 h 278"/>
                  <a:gd name="T106" fmla="*/ 566 w 157"/>
                  <a:gd name="T107" fmla="*/ 469 h 278"/>
                  <a:gd name="T108" fmla="*/ 564 w 157"/>
                  <a:gd name="T109" fmla="*/ 400 h 278"/>
                  <a:gd name="T110" fmla="*/ 564 w 157"/>
                  <a:gd name="T111" fmla="*/ 340 h 278"/>
                  <a:gd name="T112" fmla="*/ 560 w 157"/>
                  <a:gd name="T113" fmla="*/ 276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278"/>
                  <a:gd name="T173" fmla="*/ 157 w 157"/>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278">
                    <a:moveTo>
                      <a:pt x="155" y="71"/>
                    </a:moveTo>
                    <a:lnTo>
                      <a:pt x="140" y="61"/>
                    </a:lnTo>
                    <a:lnTo>
                      <a:pt x="124" y="53"/>
                    </a:lnTo>
                    <a:lnTo>
                      <a:pt x="109" y="44"/>
                    </a:lnTo>
                    <a:lnTo>
                      <a:pt x="94" y="35"/>
                    </a:lnTo>
                    <a:lnTo>
                      <a:pt x="78" y="27"/>
                    </a:lnTo>
                    <a:lnTo>
                      <a:pt x="63" y="18"/>
                    </a:lnTo>
                    <a:lnTo>
                      <a:pt x="48" y="10"/>
                    </a:lnTo>
                    <a:lnTo>
                      <a:pt x="32" y="0"/>
                    </a:lnTo>
                    <a:lnTo>
                      <a:pt x="18" y="10"/>
                    </a:lnTo>
                    <a:lnTo>
                      <a:pt x="19" y="23"/>
                    </a:lnTo>
                    <a:lnTo>
                      <a:pt x="21" y="35"/>
                    </a:lnTo>
                    <a:lnTo>
                      <a:pt x="34" y="56"/>
                    </a:lnTo>
                    <a:lnTo>
                      <a:pt x="30" y="62"/>
                    </a:lnTo>
                    <a:lnTo>
                      <a:pt x="30" y="76"/>
                    </a:lnTo>
                    <a:lnTo>
                      <a:pt x="29" y="89"/>
                    </a:lnTo>
                    <a:lnTo>
                      <a:pt x="28" y="103"/>
                    </a:lnTo>
                    <a:lnTo>
                      <a:pt x="28" y="116"/>
                    </a:lnTo>
                    <a:lnTo>
                      <a:pt x="20" y="126"/>
                    </a:lnTo>
                    <a:lnTo>
                      <a:pt x="14" y="136"/>
                    </a:lnTo>
                    <a:lnTo>
                      <a:pt x="6" y="147"/>
                    </a:lnTo>
                    <a:lnTo>
                      <a:pt x="0" y="157"/>
                    </a:lnTo>
                    <a:lnTo>
                      <a:pt x="0" y="171"/>
                    </a:lnTo>
                    <a:lnTo>
                      <a:pt x="7" y="182"/>
                    </a:lnTo>
                    <a:lnTo>
                      <a:pt x="13" y="182"/>
                    </a:lnTo>
                    <a:lnTo>
                      <a:pt x="20" y="199"/>
                    </a:lnTo>
                    <a:lnTo>
                      <a:pt x="22" y="218"/>
                    </a:lnTo>
                    <a:lnTo>
                      <a:pt x="32" y="236"/>
                    </a:lnTo>
                    <a:lnTo>
                      <a:pt x="15" y="236"/>
                    </a:lnTo>
                    <a:lnTo>
                      <a:pt x="7" y="240"/>
                    </a:lnTo>
                    <a:lnTo>
                      <a:pt x="20" y="256"/>
                    </a:lnTo>
                    <a:lnTo>
                      <a:pt x="30" y="278"/>
                    </a:lnTo>
                    <a:lnTo>
                      <a:pt x="44" y="274"/>
                    </a:lnTo>
                    <a:lnTo>
                      <a:pt x="47" y="276"/>
                    </a:lnTo>
                    <a:lnTo>
                      <a:pt x="55" y="275"/>
                    </a:lnTo>
                    <a:lnTo>
                      <a:pt x="77" y="270"/>
                    </a:lnTo>
                    <a:lnTo>
                      <a:pt x="84" y="261"/>
                    </a:lnTo>
                    <a:lnTo>
                      <a:pt x="82" y="256"/>
                    </a:lnTo>
                    <a:lnTo>
                      <a:pt x="104" y="252"/>
                    </a:lnTo>
                    <a:lnTo>
                      <a:pt x="115" y="238"/>
                    </a:lnTo>
                    <a:lnTo>
                      <a:pt x="127" y="224"/>
                    </a:lnTo>
                    <a:lnTo>
                      <a:pt x="142" y="219"/>
                    </a:lnTo>
                    <a:lnTo>
                      <a:pt x="141" y="210"/>
                    </a:lnTo>
                    <a:lnTo>
                      <a:pt x="138" y="201"/>
                    </a:lnTo>
                    <a:lnTo>
                      <a:pt x="131" y="187"/>
                    </a:lnTo>
                    <a:lnTo>
                      <a:pt x="126" y="187"/>
                    </a:lnTo>
                    <a:lnTo>
                      <a:pt x="131" y="173"/>
                    </a:lnTo>
                    <a:lnTo>
                      <a:pt x="132" y="166"/>
                    </a:lnTo>
                    <a:lnTo>
                      <a:pt x="135" y="161"/>
                    </a:lnTo>
                    <a:lnTo>
                      <a:pt x="135" y="155"/>
                    </a:lnTo>
                    <a:lnTo>
                      <a:pt x="142" y="141"/>
                    </a:lnTo>
                    <a:lnTo>
                      <a:pt x="147" y="137"/>
                    </a:lnTo>
                    <a:lnTo>
                      <a:pt x="157" y="136"/>
                    </a:lnTo>
                    <a:lnTo>
                      <a:pt x="157" y="120"/>
                    </a:lnTo>
                    <a:lnTo>
                      <a:pt x="156" y="103"/>
                    </a:lnTo>
                    <a:lnTo>
                      <a:pt x="156" y="87"/>
                    </a:lnTo>
                    <a:lnTo>
                      <a:pt x="155" y="7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17" name="Freeform 78"/>
              <p:cNvSpPr>
                <a:spLocks noChangeAspect="1"/>
              </p:cNvSpPr>
              <p:nvPr/>
            </p:nvSpPr>
            <p:spPr bwMode="auto">
              <a:xfrm>
                <a:off x="3277" y="2293"/>
                <a:ext cx="130" cy="132"/>
              </a:xfrm>
              <a:custGeom>
                <a:avLst/>
                <a:gdLst>
                  <a:gd name="T0" fmla="*/ 0 w 101"/>
                  <a:gd name="T1" fmla="*/ 304 h 100"/>
                  <a:gd name="T2" fmla="*/ 8 w 101"/>
                  <a:gd name="T3" fmla="*/ 256 h 100"/>
                  <a:gd name="T4" fmla="*/ 13 w 101"/>
                  <a:gd name="T5" fmla="*/ 160 h 100"/>
                  <a:gd name="T6" fmla="*/ 31 w 101"/>
                  <a:gd name="T7" fmla="*/ 73 h 100"/>
                  <a:gd name="T8" fmla="*/ 66 w 101"/>
                  <a:gd name="T9" fmla="*/ 38 h 100"/>
                  <a:gd name="T10" fmla="*/ 98 w 101"/>
                  <a:gd name="T11" fmla="*/ 12 h 100"/>
                  <a:gd name="T12" fmla="*/ 109 w 101"/>
                  <a:gd name="T13" fmla="*/ 0 h 100"/>
                  <a:gd name="T14" fmla="*/ 125 w 101"/>
                  <a:gd name="T15" fmla="*/ 50 h 100"/>
                  <a:gd name="T16" fmla="*/ 140 w 101"/>
                  <a:gd name="T17" fmla="*/ 102 h 100"/>
                  <a:gd name="T18" fmla="*/ 161 w 101"/>
                  <a:gd name="T19" fmla="*/ 152 h 100"/>
                  <a:gd name="T20" fmla="*/ 175 w 101"/>
                  <a:gd name="T21" fmla="*/ 202 h 100"/>
                  <a:gd name="T22" fmla="*/ 180 w 101"/>
                  <a:gd name="T23" fmla="*/ 186 h 100"/>
                  <a:gd name="T24" fmla="*/ 192 w 101"/>
                  <a:gd name="T25" fmla="*/ 198 h 100"/>
                  <a:gd name="T26" fmla="*/ 237 w 101"/>
                  <a:gd name="T27" fmla="*/ 228 h 100"/>
                  <a:gd name="T28" fmla="*/ 296 w 101"/>
                  <a:gd name="T29" fmla="*/ 296 h 100"/>
                  <a:gd name="T30" fmla="*/ 357 w 101"/>
                  <a:gd name="T31" fmla="*/ 364 h 100"/>
                  <a:gd name="T32" fmla="*/ 357 w 101"/>
                  <a:gd name="T33" fmla="*/ 376 h 100"/>
                  <a:gd name="T34" fmla="*/ 354 w 101"/>
                  <a:gd name="T35" fmla="*/ 380 h 100"/>
                  <a:gd name="T36" fmla="*/ 335 w 101"/>
                  <a:gd name="T37" fmla="*/ 387 h 100"/>
                  <a:gd name="T38" fmla="*/ 306 w 101"/>
                  <a:gd name="T39" fmla="*/ 401 h 100"/>
                  <a:gd name="T40" fmla="*/ 305 w 101"/>
                  <a:gd name="T41" fmla="*/ 387 h 100"/>
                  <a:gd name="T42" fmla="*/ 259 w 101"/>
                  <a:gd name="T43" fmla="*/ 364 h 100"/>
                  <a:gd name="T44" fmla="*/ 225 w 101"/>
                  <a:gd name="T45" fmla="*/ 325 h 100"/>
                  <a:gd name="T46" fmla="*/ 207 w 101"/>
                  <a:gd name="T47" fmla="*/ 301 h 100"/>
                  <a:gd name="T48" fmla="*/ 172 w 101"/>
                  <a:gd name="T49" fmla="*/ 279 h 100"/>
                  <a:gd name="T50" fmla="*/ 140 w 101"/>
                  <a:gd name="T51" fmla="*/ 273 h 100"/>
                  <a:gd name="T52" fmla="*/ 109 w 101"/>
                  <a:gd name="T53" fmla="*/ 279 h 100"/>
                  <a:gd name="T54" fmla="*/ 82 w 101"/>
                  <a:gd name="T55" fmla="*/ 246 h 100"/>
                  <a:gd name="T56" fmla="*/ 75 w 101"/>
                  <a:gd name="T57" fmla="*/ 301 h 100"/>
                  <a:gd name="T58" fmla="*/ 51 w 101"/>
                  <a:gd name="T59" fmla="*/ 279 h 100"/>
                  <a:gd name="T60" fmla="*/ 24 w 101"/>
                  <a:gd name="T61" fmla="*/ 310 h 100"/>
                  <a:gd name="T62" fmla="*/ 0 w 101"/>
                  <a:gd name="T63" fmla="*/ 304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100"/>
                  <a:gd name="T98" fmla="*/ 101 w 101"/>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100">
                    <a:moveTo>
                      <a:pt x="0" y="76"/>
                    </a:moveTo>
                    <a:lnTo>
                      <a:pt x="2" y="64"/>
                    </a:lnTo>
                    <a:lnTo>
                      <a:pt x="4" y="40"/>
                    </a:lnTo>
                    <a:lnTo>
                      <a:pt x="9" y="18"/>
                    </a:lnTo>
                    <a:lnTo>
                      <a:pt x="19" y="10"/>
                    </a:lnTo>
                    <a:lnTo>
                      <a:pt x="28" y="3"/>
                    </a:lnTo>
                    <a:lnTo>
                      <a:pt x="31" y="0"/>
                    </a:lnTo>
                    <a:lnTo>
                      <a:pt x="35" y="13"/>
                    </a:lnTo>
                    <a:lnTo>
                      <a:pt x="40" y="25"/>
                    </a:lnTo>
                    <a:lnTo>
                      <a:pt x="45" y="38"/>
                    </a:lnTo>
                    <a:lnTo>
                      <a:pt x="50" y="51"/>
                    </a:lnTo>
                    <a:lnTo>
                      <a:pt x="51" y="46"/>
                    </a:lnTo>
                    <a:lnTo>
                      <a:pt x="54" y="49"/>
                    </a:lnTo>
                    <a:lnTo>
                      <a:pt x="67" y="57"/>
                    </a:lnTo>
                    <a:lnTo>
                      <a:pt x="84" y="74"/>
                    </a:lnTo>
                    <a:lnTo>
                      <a:pt x="101" y="91"/>
                    </a:lnTo>
                    <a:lnTo>
                      <a:pt x="101" y="94"/>
                    </a:lnTo>
                    <a:lnTo>
                      <a:pt x="100" y="95"/>
                    </a:lnTo>
                    <a:lnTo>
                      <a:pt x="95" y="96"/>
                    </a:lnTo>
                    <a:lnTo>
                      <a:pt x="87" y="100"/>
                    </a:lnTo>
                    <a:lnTo>
                      <a:pt x="86" y="96"/>
                    </a:lnTo>
                    <a:lnTo>
                      <a:pt x="73" y="91"/>
                    </a:lnTo>
                    <a:lnTo>
                      <a:pt x="64" y="81"/>
                    </a:lnTo>
                    <a:lnTo>
                      <a:pt x="58" y="75"/>
                    </a:lnTo>
                    <a:lnTo>
                      <a:pt x="49" y="70"/>
                    </a:lnTo>
                    <a:lnTo>
                      <a:pt x="40" y="68"/>
                    </a:lnTo>
                    <a:lnTo>
                      <a:pt x="31" y="70"/>
                    </a:lnTo>
                    <a:lnTo>
                      <a:pt x="23" y="61"/>
                    </a:lnTo>
                    <a:lnTo>
                      <a:pt x="21" y="75"/>
                    </a:lnTo>
                    <a:lnTo>
                      <a:pt x="15" y="70"/>
                    </a:lnTo>
                    <a:lnTo>
                      <a:pt x="7" y="77"/>
                    </a:lnTo>
                    <a:lnTo>
                      <a:pt x="0" y="7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18" name="Freeform 79"/>
              <p:cNvSpPr>
                <a:spLocks noChangeAspect="1"/>
              </p:cNvSpPr>
              <p:nvPr/>
            </p:nvSpPr>
            <p:spPr bwMode="auto">
              <a:xfrm>
                <a:off x="3213" y="2373"/>
                <a:ext cx="300" cy="254"/>
              </a:xfrm>
              <a:custGeom>
                <a:avLst/>
                <a:gdLst>
                  <a:gd name="T0" fmla="*/ 294 w 231"/>
                  <a:gd name="T1" fmla="*/ 761 h 192"/>
                  <a:gd name="T2" fmla="*/ 219 w 231"/>
                  <a:gd name="T3" fmla="*/ 710 h 192"/>
                  <a:gd name="T4" fmla="*/ 170 w 231"/>
                  <a:gd name="T5" fmla="*/ 701 h 192"/>
                  <a:gd name="T6" fmla="*/ 155 w 231"/>
                  <a:gd name="T7" fmla="*/ 644 h 192"/>
                  <a:gd name="T8" fmla="*/ 125 w 231"/>
                  <a:gd name="T9" fmla="*/ 628 h 192"/>
                  <a:gd name="T10" fmla="*/ 97 w 231"/>
                  <a:gd name="T11" fmla="*/ 579 h 192"/>
                  <a:gd name="T12" fmla="*/ 83 w 231"/>
                  <a:gd name="T13" fmla="*/ 537 h 192"/>
                  <a:gd name="T14" fmla="*/ 27 w 231"/>
                  <a:gd name="T15" fmla="*/ 478 h 192"/>
                  <a:gd name="T16" fmla="*/ 0 w 231"/>
                  <a:gd name="T17" fmla="*/ 464 h 192"/>
                  <a:gd name="T18" fmla="*/ 27 w 231"/>
                  <a:gd name="T19" fmla="*/ 425 h 192"/>
                  <a:gd name="T20" fmla="*/ 66 w 231"/>
                  <a:gd name="T21" fmla="*/ 417 h 192"/>
                  <a:gd name="T22" fmla="*/ 74 w 231"/>
                  <a:gd name="T23" fmla="*/ 340 h 192"/>
                  <a:gd name="T24" fmla="*/ 75 w 231"/>
                  <a:gd name="T25" fmla="*/ 265 h 192"/>
                  <a:gd name="T26" fmla="*/ 108 w 231"/>
                  <a:gd name="T27" fmla="*/ 259 h 192"/>
                  <a:gd name="T28" fmla="*/ 125 w 231"/>
                  <a:gd name="T29" fmla="*/ 179 h 192"/>
                  <a:gd name="T30" fmla="*/ 182 w 231"/>
                  <a:gd name="T31" fmla="*/ 60 h 192"/>
                  <a:gd name="T32" fmla="*/ 208 w 231"/>
                  <a:gd name="T33" fmla="*/ 65 h 192"/>
                  <a:gd name="T34" fmla="*/ 236 w 231"/>
                  <a:gd name="T35" fmla="*/ 37 h 192"/>
                  <a:gd name="T36" fmla="*/ 258 w 231"/>
                  <a:gd name="T37" fmla="*/ 58 h 192"/>
                  <a:gd name="T38" fmla="*/ 266 w 231"/>
                  <a:gd name="T39" fmla="*/ 0 h 192"/>
                  <a:gd name="T40" fmla="*/ 295 w 231"/>
                  <a:gd name="T41" fmla="*/ 37 h 192"/>
                  <a:gd name="T42" fmla="*/ 331 w 231"/>
                  <a:gd name="T43" fmla="*/ 28 h 192"/>
                  <a:gd name="T44" fmla="*/ 361 w 231"/>
                  <a:gd name="T45" fmla="*/ 37 h 192"/>
                  <a:gd name="T46" fmla="*/ 396 w 231"/>
                  <a:gd name="T47" fmla="*/ 58 h 192"/>
                  <a:gd name="T48" fmla="*/ 418 w 231"/>
                  <a:gd name="T49" fmla="*/ 79 h 192"/>
                  <a:gd name="T50" fmla="*/ 448 w 231"/>
                  <a:gd name="T51" fmla="*/ 123 h 192"/>
                  <a:gd name="T52" fmla="*/ 497 w 231"/>
                  <a:gd name="T53" fmla="*/ 142 h 192"/>
                  <a:gd name="T54" fmla="*/ 504 w 231"/>
                  <a:gd name="T55" fmla="*/ 159 h 192"/>
                  <a:gd name="T56" fmla="*/ 532 w 231"/>
                  <a:gd name="T57" fmla="*/ 142 h 192"/>
                  <a:gd name="T58" fmla="*/ 496 w 231"/>
                  <a:gd name="T59" fmla="*/ 243 h 192"/>
                  <a:gd name="T60" fmla="*/ 558 w 231"/>
                  <a:gd name="T61" fmla="*/ 249 h 192"/>
                  <a:gd name="T62" fmla="*/ 552 w 231"/>
                  <a:gd name="T63" fmla="*/ 287 h 192"/>
                  <a:gd name="T64" fmla="*/ 587 w 231"/>
                  <a:gd name="T65" fmla="*/ 340 h 192"/>
                  <a:gd name="T66" fmla="*/ 621 w 231"/>
                  <a:gd name="T67" fmla="*/ 389 h 192"/>
                  <a:gd name="T68" fmla="*/ 666 w 231"/>
                  <a:gd name="T69" fmla="*/ 410 h 192"/>
                  <a:gd name="T70" fmla="*/ 706 w 231"/>
                  <a:gd name="T71" fmla="*/ 425 h 192"/>
                  <a:gd name="T72" fmla="*/ 755 w 231"/>
                  <a:gd name="T73" fmla="*/ 446 h 192"/>
                  <a:gd name="T74" fmla="*/ 800 w 231"/>
                  <a:gd name="T75" fmla="*/ 464 h 192"/>
                  <a:gd name="T76" fmla="*/ 853 w 231"/>
                  <a:gd name="T77" fmla="*/ 464 h 192"/>
                  <a:gd name="T78" fmla="*/ 808 w 231"/>
                  <a:gd name="T79" fmla="*/ 515 h 192"/>
                  <a:gd name="T80" fmla="*/ 769 w 231"/>
                  <a:gd name="T81" fmla="*/ 573 h 192"/>
                  <a:gd name="T82" fmla="*/ 725 w 231"/>
                  <a:gd name="T83" fmla="*/ 628 h 192"/>
                  <a:gd name="T84" fmla="*/ 683 w 231"/>
                  <a:gd name="T85" fmla="*/ 676 h 192"/>
                  <a:gd name="T86" fmla="*/ 639 w 231"/>
                  <a:gd name="T87" fmla="*/ 681 h 192"/>
                  <a:gd name="T88" fmla="*/ 594 w 231"/>
                  <a:gd name="T89" fmla="*/ 689 h 192"/>
                  <a:gd name="T90" fmla="*/ 542 w 231"/>
                  <a:gd name="T91" fmla="*/ 730 h 192"/>
                  <a:gd name="T92" fmla="*/ 514 w 231"/>
                  <a:gd name="T93" fmla="*/ 741 h 192"/>
                  <a:gd name="T94" fmla="*/ 457 w 231"/>
                  <a:gd name="T95" fmla="*/ 730 h 192"/>
                  <a:gd name="T96" fmla="*/ 396 w 231"/>
                  <a:gd name="T97" fmla="*/ 753 h 192"/>
                  <a:gd name="T98" fmla="*/ 369 w 231"/>
                  <a:gd name="T99" fmla="*/ 779 h 192"/>
                  <a:gd name="T100" fmla="*/ 294 w 231"/>
                  <a:gd name="T101" fmla="*/ 761 h 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1"/>
                  <a:gd name="T154" fmla="*/ 0 h 192"/>
                  <a:gd name="T155" fmla="*/ 231 w 231"/>
                  <a:gd name="T156" fmla="*/ 192 h 1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1" h="192">
                    <a:moveTo>
                      <a:pt x="79" y="188"/>
                    </a:moveTo>
                    <a:lnTo>
                      <a:pt x="59" y="175"/>
                    </a:lnTo>
                    <a:lnTo>
                      <a:pt x="46" y="173"/>
                    </a:lnTo>
                    <a:lnTo>
                      <a:pt x="42" y="159"/>
                    </a:lnTo>
                    <a:lnTo>
                      <a:pt x="34" y="155"/>
                    </a:lnTo>
                    <a:lnTo>
                      <a:pt x="27" y="143"/>
                    </a:lnTo>
                    <a:lnTo>
                      <a:pt x="22" y="132"/>
                    </a:lnTo>
                    <a:lnTo>
                      <a:pt x="7" y="118"/>
                    </a:lnTo>
                    <a:lnTo>
                      <a:pt x="0" y="114"/>
                    </a:lnTo>
                    <a:lnTo>
                      <a:pt x="7" y="105"/>
                    </a:lnTo>
                    <a:lnTo>
                      <a:pt x="18" y="103"/>
                    </a:lnTo>
                    <a:lnTo>
                      <a:pt x="20" y="84"/>
                    </a:lnTo>
                    <a:lnTo>
                      <a:pt x="21" y="65"/>
                    </a:lnTo>
                    <a:lnTo>
                      <a:pt x="29" y="64"/>
                    </a:lnTo>
                    <a:lnTo>
                      <a:pt x="34" y="44"/>
                    </a:lnTo>
                    <a:lnTo>
                      <a:pt x="49" y="15"/>
                    </a:lnTo>
                    <a:lnTo>
                      <a:pt x="56" y="16"/>
                    </a:lnTo>
                    <a:lnTo>
                      <a:pt x="64" y="9"/>
                    </a:lnTo>
                    <a:lnTo>
                      <a:pt x="70" y="14"/>
                    </a:lnTo>
                    <a:lnTo>
                      <a:pt x="72" y="0"/>
                    </a:lnTo>
                    <a:lnTo>
                      <a:pt x="80" y="9"/>
                    </a:lnTo>
                    <a:lnTo>
                      <a:pt x="89" y="7"/>
                    </a:lnTo>
                    <a:lnTo>
                      <a:pt x="98" y="9"/>
                    </a:lnTo>
                    <a:lnTo>
                      <a:pt x="107" y="14"/>
                    </a:lnTo>
                    <a:lnTo>
                      <a:pt x="113" y="20"/>
                    </a:lnTo>
                    <a:lnTo>
                      <a:pt x="122" y="30"/>
                    </a:lnTo>
                    <a:lnTo>
                      <a:pt x="135" y="35"/>
                    </a:lnTo>
                    <a:lnTo>
                      <a:pt x="136" y="39"/>
                    </a:lnTo>
                    <a:lnTo>
                      <a:pt x="144" y="35"/>
                    </a:lnTo>
                    <a:lnTo>
                      <a:pt x="134" y="60"/>
                    </a:lnTo>
                    <a:lnTo>
                      <a:pt x="151" y="61"/>
                    </a:lnTo>
                    <a:lnTo>
                      <a:pt x="149" y="71"/>
                    </a:lnTo>
                    <a:lnTo>
                      <a:pt x="159" y="84"/>
                    </a:lnTo>
                    <a:lnTo>
                      <a:pt x="168" y="96"/>
                    </a:lnTo>
                    <a:lnTo>
                      <a:pt x="180" y="101"/>
                    </a:lnTo>
                    <a:lnTo>
                      <a:pt x="192" y="105"/>
                    </a:lnTo>
                    <a:lnTo>
                      <a:pt x="204" y="110"/>
                    </a:lnTo>
                    <a:lnTo>
                      <a:pt x="216" y="114"/>
                    </a:lnTo>
                    <a:lnTo>
                      <a:pt x="231" y="114"/>
                    </a:lnTo>
                    <a:lnTo>
                      <a:pt x="219" y="127"/>
                    </a:lnTo>
                    <a:lnTo>
                      <a:pt x="208" y="141"/>
                    </a:lnTo>
                    <a:lnTo>
                      <a:pt x="196" y="155"/>
                    </a:lnTo>
                    <a:lnTo>
                      <a:pt x="185" y="167"/>
                    </a:lnTo>
                    <a:lnTo>
                      <a:pt x="173" y="168"/>
                    </a:lnTo>
                    <a:lnTo>
                      <a:pt x="161" y="170"/>
                    </a:lnTo>
                    <a:lnTo>
                      <a:pt x="146" y="180"/>
                    </a:lnTo>
                    <a:lnTo>
                      <a:pt x="139" y="183"/>
                    </a:lnTo>
                    <a:lnTo>
                      <a:pt x="124" y="180"/>
                    </a:lnTo>
                    <a:lnTo>
                      <a:pt x="107" y="186"/>
                    </a:lnTo>
                    <a:lnTo>
                      <a:pt x="100" y="192"/>
                    </a:lnTo>
                    <a:lnTo>
                      <a:pt x="79" y="18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19" name="Freeform 80"/>
              <p:cNvSpPr>
                <a:spLocks noChangeAspect="1"/>
              </p:cNvSpPr>
              <p:nvPr/>
            </p:nvSpPr>
            <p:spPr bwMode="auto">
              <a:xfrm>
                <a:off x="3374" y="2434"/>
                <a:ext cx="200" cy="312"/>
              </a:xfrm>
              <a:custGeom>
                <a:avLst/>
                <a:gdLst>
                  <a:gd name="T0" fmla="*/ 544 w 154"/>
                  <a:gd name="T1" fmla="*/ 125 h 237"/>
                  <a:gd name="T2" fmla="*/ 532 w 154"/>
                  <a:gd name="T3" fmla="*/ 204 h 237"/>
                  <a:gd name="T4" fmla="*/ 492 w 154"/>
                  <a:gd name="T5" fmla="*/ 286 h 237"/>
                  <a:gd name="T6" fmla="*/ 457 w 154"/>
                  <a:gd name="T7" fmla="*/ 367 h 237"/>
                  <a:gd name="T8" fmla="*/ 418 w 154"/>
                  <a:gd name="T9" fmla="*/ 449 h 237"/>
                  <a:gd name="T10" fmla="*/ 374 w 154"/>
                  <a:gd name="T11" fmla="*/ 533 h 237"/>
                  <a:gd name="T12" fmla="*/ 345 w 154"/>
                  <a:gd name="T13" fmla="*/ 571 h 237"/>
                  <a:gd name="T14" fmla="*/ 310 w 154"/>
                  <a:gd name="T15" fmla="*/ 608 h 237"/>
                  <a:gd name="T16" fmla="*/ 277 w 154"/>
                  <a:gd name="T17" fmla="*/ 648 h 237"/>
                  <a:gd name="T18" fmla="*/ 244 w 154"/>
                  <a:gd name="T19" fmla="*/ 686 h 237"/>
                  <a:gd name="T20" fmla="*/ 201 w 154"/>
                  <a:gd name="T21" fmla="*/ 728 h 237"/>
                  <a:gd name="T22" fmla="*/ 164 w 154"/>
                  <a:gd name="T23" fmla="*/ 766 h 237"/>
                  <a:gd name="T24" fmla="*/ 125 w 154"/>
                  <a:gd name="T25" fmla="*/ 810 h 237"/>
                  <a:gd name="T26" fmla="*/ 86 w 154"/>
                  <a:gd name="T27" fmla="*/ 850 h 237"/>
                  <a:gd name="T28" fmla="*/ 58 w 154"/>
                  <a:gd name="T29" fmla="*/ 894 h 237"/>
                  <a:gd name="T30" fmla="*/ 29 w 154"/>
                  <a:gd name="T31" fmla="*/ 937 h 237"/>
                  <a:gd name="T32" fmla="*/ 0 w 154"/>
                  <a:gd name="T33" fmla="*/ 882 h 237"/>
                  <a:gd name="T34" fmla="*/ 0 w 154"/>
                  <a:gd name="T35" fmla="*/ 820 h 237"/>
                  <a:gd name="T36" fmla="*/ 0 w 154"/>
                  <a:gd name="T37" fmla="*/ 752 h 237"/>
                  <a:gd name="T38" fmla="*/ 0 w 154"/>
                  <a:gd name="T39" fmla="*/ 691 h 237"/>
                  <a:gd name="T40" fmla="*/ 0 w 154"/>
                  <a:gd name="T41" fmla="*/ 628 h 237"/>
                  <a:gd name="T42" fmla="*/ 22 w 154"/>
                  <a:gd name="T43" fmla="*/ 590 h 237"/>
                  <a:gd name="T44" fmla="*/ 51 w 154"/>
                  <a:gd name="T45" fmla="*/ 548 h 237"/>
                  <a:gd name="T46" fmla="*/ 75 w 154"/>
                  <a:gd name="T47" fmla="*/ 533 h 237"/>
                  <a:gd name="T48" fmla="*/ 134 w 154"/>
                  <a:gd name="T49" fmla="*/ 496 h 237"/>
                  <a:gd name="T50" fmla="*/ 177 w 154"/>
                  <a:gd name="T51" fmla="*/ 486 h 237"/>
                  <a:gd name="T52" fmla="*/ 221 w 154"/>
                  <a:gd name="T53" fmla="*/ 483 h 237"/>
                  <a:gd name="T54" fmla="*/ 261 w 154"/>
                  <a:gd name="T55" fmla="*/ 434 h 237"/>
                  <a:gd name="T56" fmla="*/ 306 w 154"/>
                  <a:gd name="T57" fmla="*/ 379 h 237"/>
                  <a:gd name="T58" fmla="*/ 345 w 154"/>
                  <a:gd name="T59" fmla="*/ 324 h 237"/>
                  <a:gd name="T60" fmla="*/ 391 w 154"/>
                  <a:gd name="T61" fmla="*/ 274 h 237"/>
                  <a:gd name="T62" fmla="*/ 335 w 154"/>
                  <a:gd name="T63" fmla="*/ 274 h 237"/>
                  <a:gd name="T64" fmla="*/ 294 w 154"/>
                  <a:gd name="T65" fmla="*/ 258 h 237"/>
                  <a:gd name="T66" fmla="*/ 248 w 154"/>
                  <a:gd name="T67" fmla="*/ 237 h 237"/>
                  <a:gd name="T68" fmla="*/ 201 w 154"/>
                  <a:gd name="T69" fmla="*/ 222 h 237"/>
                  <a:gd name="T70" fmla="*/ 160 w 154"/>
                  <a:gd name="T71" fmla="*/ 201 h 237"/>
                  <a:gd name="T72" fmla="*/ 125 w 154"/>
                  <a:gd name="T73" fmla="*/ 153 h 237"/>
                  <a:gd name="T74" fmla="*/ 88 w 154"/>
                  <a:gd name="T75" fmla="*/ 103 h 237"/>
                  <a:gd name="T76" fmla="*/ 96 w 154"/>
                  <a:gd name="T77" fmla="*/ 65 h 237"/>
                  <a:gd name="T78" fmla="*/ 114 w 154"/>
                  <a:gd name="T79" fmla="*/ 32 h 237"/>
                  <a:gd name="T80" fmla="*/ 148 w 154"/>
                  <a:gd name="T81" fmla="*/ 66 h 237"/>
                  <a:gd name="T82" fmla="*/ 184 w 154"/>
                  <a:gd name="T83" fmla="*/ 103 h 237"/>
                  <a:gd name="T84" fmla="*/ 256 w 154"/>
                  <a:gd name="T85" fmla="*/ 75 h 237"/>
                  <a:gd name="T86" fmla="*/ 306 w 154"/>
                  <a:gd name="T87" fmla="*/ 86 h 237"/>
                  <a:gd name="T88" fmla="*/ 361 w 154"/>
                  <a:gd name="T89" fmla="*/ 55 h 237"/>
                  <a:gd name="T90" fmla="*/ 445 w 154"/>
                  <a:gd name="T91" fmla="*/ 37 h 237"/>
                  <a:gd name="T92" fmla="*/ 521 w 154"/>
                  <a:gd name="T93" fmla="*/ 21 h 237"/>
                  <a:gd name="T94" fmla="*/ 544 w 154"/>
                  <a:gd name="T95" fmla="*/ 0 h 237"/>
                  <a:gd name="T96" fmla="*/ 565 w 154"/>
                  <a:gd name="T97" fmla="*/ 21 h 237"/>
                  <a:gd name="T98" fmla="*/ 560 w 154"/>
                  <a:gd name="T99" fmla="*/ 103 h 237"/>
                  <a:gd name="T100" fmla="*/ 570 w 154"/>
                  <a:gd name="T101" fmla="*/ 103 h 237"/>
                  <a:gd name="T102" fmla="*/ 544 w 154"/>
                  <a:gd name="T103" fmla="*/ 125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
                  <a:gd name="T157" fmla="*/ 0 h 237"/>
                  <a:gd name="T158" fmla="*/ 154 w 154"/>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 h="237">
                    <a:moveTo>
                      <a:pt x="148" y="32"/>
                    </a:moveTo>
                    <a:lnTo>
                      <a:pt x="144" y="52"/>
                    </a:lnTo>
                    <a:lnTo>
                      <a:pt x="133" y="72"/>
                    </a:lnTo>
                    <a:lnTo>
                      <a:pt x="124" y="93"/>
                    </a:lnTo>
                    <a:lnTo>
                      <a:pt x="113" y="114"/>
                    </a:lnTo>
                    <a:lnTo>
                      <a:pt x="102" y="135"/>
                    </a:lnTo>
                    <a:lnTo>
                      <a:pt x="94" y="145"/>
                    </a:lnTo>
                    <a:lnTo>
                      <a:pt x="84" y="154"/>
                    </a:lnTo>
                    <a:lnTo>
                      <a:pt x="75" y="164"/>
                    </a:lnTo>
                    <a:lnTo>
                      <a:pt x="66" y="174"/>
                    </a:lnTo>
                    <a:lnTo>
                      <a:pt x="55" y="184"/>
                    </a:lnTo>
                    <a:lnTo>
                      <a:pt x="45" y="194"/>
                    </a:lnTo>
                    <a:lnTo>
                      <a:pt x="34" y="205"/>
                    </a:lnTo>
                    <a:lnTo>
                      <a:pt x="23" y="215"/>
                    </a:lnTo>
                    <a:lnTo>
                      <a:pt x="16" y="226"/>
                    </a:lnTo>
                    <a:lnTo>
                      <a:pt x="8" y="237"/>
                    </a:lnTo>
                    <a:lnTo>
                      <a:pt x="0" y="223"/>
                    </a:lnTo>
                    <a:lnTo>
                      <a:pt x="0" y="207"/>
                    </a:lnTo>
                    <a:lnTo>
                      <a:pt x="0" y="191"/>
                    </a:lnTo>
                    <a:lnTo>
                      <a:pt x="0" y="175"/>
                    </a:lnTo>
                    <a:lnTo>
                      <a:pt x="0" y="159"/>
                    </a:lnTo>
                    <a:lnTo>
                      <a:pt x="6" y="149"/>
                    </a:lnTo>
                    <a:lnTo>
                      <a:pt x="14" y="138"/>
                    </a:lnTo>
                    <a:lnTo>
                      <a:pt x="21" y="135"/>
                    </a:lnTo>
                    <a:lnTo>
                      <a:pt x="36" y="125"/>
                    </a:lnTo>
                    <a:lnTo>
                      <a:pt x="48" y="123"/>
                    </a:lnTo>
                    <a:lnTo>
                      <a:pt x="60" y="122"/>
                    </a:lnTo>
                    <a:lnTo>
                      <a:pt x="71" y="110"/>
                    </a:lnTo>
                    <a:lnTo>
                      <a:pt x="83" y="96"/>
                    </a:lnTo>
                    <a:lnTo>
                      <a:pt x="94" y="82"/>
                    </a:lnTo>
                    <a:lnTo>
                      <a:pt x="106" y="69"/>
                    </a:lnTo>
                    <a:lnTo>
                      <a:pt x="91" y="69"/>
                    </a:lnTo>
                    <a:lnTo>
                      <a:pt x="79" y="65"/>
                    </a:lnTo>
                    <a:lnTo>
                      <a:pt x="67" y="60"/>
                    </a:lnTo>
                    <a:lnTo>
                      <a:pt x="55" y="56"/>
                    </a:lnTo>
                    <a:lnTo>
                      <a:pt x="43" y="51"/>
                    </a:lnTo>
                    <a:lnTo>
                      <a:pt x="34" y="39"/>
                    </a:lnTo>
                    <a:lnTo>
                      <a:pt x="24" y="26"/>
                    </a:lnTo>
                    <a:lnTo>
                      <a:pt x="26" y="16"/>
                    </a:lnTo>
                    <a:lnTo>
                      <a:pt x="31" y="8"/>
                    </a:lnTo>
                    <a:lnTo>
                      <a:pt x="40" y="17"/>
                    </a:lnTo>
                    <a:lnTo>
                      <a:pt x="50" y="26"/>
                    </a:lnTo>
                    <a:lnTo>
                      <a:pt x="69" y="19"/>
                    </a:lnTo>
                    <a:lnTo>
                      <a:pt x="83" y="21"/>
                    </a:lnTo>
                    <a:lnTo>
                      <a:pt x="98" y="14"/>
                    </a:lnTo>
                    <a:lnTo>
                      <a:pt x="120" y="9"/>
                    </a:lnTo>
                    <a:lnTo>
                      <a:pt x="141" y="5"/>
                    </a:lnTo>
                    <a:lnTo>
                      <a:pt x="148" y="0"/>
                    </a:lnTo>
                    <a:lnTo>
                      <a:pt x="153" y="5"/>
                    </a:lnTo>
                    <a:lnTo>
                      <a:pt x="152" y="26"/>
                    </a:lnTo>
                    <a:lnTo>
                      <a:pt x="154" y="26"/>
                    </a:lnTo>
                    <a:lnTo>
                      <a:pt x="148" y="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0" name="Freeform 81"/>
              <p:cNvSpPr>
                <a:spLocks noChangeAspect="1"/>
              </p:cNvSpPr>
              <p:nvPr/>
            </p:nvSpPr>
            <p:spPr bwMode="auto">
              <a:xfrm>
                <a:off x="2988" y="2175"/>
                <a:ext cx="324" cy="452"/>
              </a:xfrm>
              <a:custGeom>
                <a:avLst/>
                <a:gdLst>
                  <a:gd name="T0" fmla="*/ 108 w 249"/>
                  <a:gd name="T1" fmla="*/ 217 h 343"/>
                  <a:gd name="T2" fmla="*/ 161 w 249"/>
                  <a:gd name="T3" fmla="*/ 152 h 343"/>
                  <a:gd name="T4" fmla="*/ 207 w 249"/>
                  <a:gd name="T5" fmla="*/ 86 h 343"/>
                  <a:gd name="T6" fmla="*/ 288 w 249"/>
                  <a:gd name="T7" fmla="*/ 86 h 343"/>
                  <a:gd name="T8" fmla="*/ 381 w 249"/>
                  <a:gd name="T9" fmla="*/ 86 h 343"/>
                  <a:gd name="T10" fmla="*/ 467 w 249"/>
                  <a:gd name="T11" fmla="*/ 86 h 343"/>
                  <a:gd name="T12" fmla="*/ 519 w 249"/>
                  <a:gd name="T13" fmla="*/ 66 h 343"/>
                  <a:gd name="T14" fmla="*/ 591 w 249"/>
                  <a:gd name="T15" fmla="*/ 92 h 343"/>
                  <a:gd name="T16" fmla="*/ 675 w 249"/>
                  <a:gd name="T17" fmla="*/ 72 h 343"/>
                  <a:gd name="T18" fmla="*/ 716 w 249"/>
                  <a:gd name="T19" fmla="*/ 24 h 343"/>
                  <a:gd name="T20" fmla="*/ 752 w 249"/>
                  <a:gd name="T21" fmla="*/ 0 h 343"/>
                  <a:gd name="T22" fmla="*/ 828 w 249"/>
                  <a:gd name="T23" fmla="*/ 92 h 343"/>
                  <a:gd name="T24" fmla="*/ 856 w 249"/>
                  <a:gd name="T25" fmla="*/ 225 h 343"/>
                  <a:gd name="T26" fmla="*/ 929 w 249"/>
                  <a:gd name="T27" fmla="*/ 370 h 343"/>
                  <a:gd name="T28" fmla="*/ 856 w 249"/>
                  <a:gd name="T29" fmla="*/ 427 h 343"/>
                  <a:gd name="T30" fmla="*/ 831 w 249"/>
                  <a:gd name="T31" fmla="*/ 613 h 343"/>
                  <a:gd name="T32" fmla="*/ 769 w 249"/>
                  <a:gd name="T33" fmla="*/ 776 h 343"/>
                  <a:gd name="T34" fmla="*/ 720 w 249"/>
                  <a:gd name="T35" fmla="*/ 859 h 343"/>
                  <a:gd name="T36" fmla="*/ 708 w 249"/>
                  <a:gd name="T37" fmla="*/ 1009 h 343"/>
                  <a:gd name="T38" fmla="*/ 641 w 249"/>
                  <a:gd name="T39" fmla="*/ 1053 h 343"/>
                  <a:gd name="T40" fmla="*/ 723 w 249"/>
                  <a:gd name="T41" fmla="*/ 1125 h 343"/>
                  <a:gd name="T42" fmla="*/ 769 w 249"/>
                  <a:gd name="T43" fmla="*/ 1215 h 343"/>
                  <a:gd name="T44" fmla="*/ 815 w 249"/>
                  <a:gd name="T45" fmla="*/ 1289 h 343"/>
                  <a:gd name="T46" fmla="*/ 730 w 249"/>
                  <a:gd name="T47" fmla="*/ 1289 h 343"/>
                  <a:gd name="T48" fmla="*/ 675 w 249"/>
                  <a:gd name="T49" fmla="*/ 1348 h 343"/>
                  <a:gd name="T50" fmla="*/ 584 w 249"/>
                  <a:gd name="T51" fmla="*/ 1355 h 343"/>
                  <a:gd name="T52" fmla="*/ 532 w 249"/>
                  <a:gd name="T53" fmla="*/ 1349 h 343"/>
                  <a:gd name="T54" fmla="*/ 484 w 249"/>
                  <a:gd name="T55" fmla="*/ 1324 h 343"/>
                  <a:gd name="T56" fmla="*/ 418 w 249"/>
                  <a:gd name="T57" fmla="*/ 1301 h 343"/>
                  <a:gd name="T58" fmla="*/ 344 w 249"/>
                  <a:gd name="T59" fmla="*/ 1274 h 343"/>
                  <a:gd name="T60" fmla="*/ 321 w 249"/>
                  <a:gd name="T61" fmla="*/ 1236 h 343"/>
                  <a:gd name="T62" fmla="*/ 264 w 249"/>
                  <a:gd name="T63" fmla="*/ 1154 h 343"/>
                  <a:gd name="T64" fmla="*/ 207 w 249"/>
                  <a:gd name="T65" fmla="*/ 1073 h 343"/>
                  <a:gd name="T66" fmla="*/ 141 w 249"/>
                  <a:gd name="T67" fmla="*/ 1015 h 343"/>
                  <a:gd name="T68" fmla="*/ 108 w 249"/>
                  <a:gd name="T69" fmla="*/ 938 h 343"/>
                  <a:gd name="T70" fmla="*/ 60 w 249"/>
                  <a:gd name="T71" fmla="*/ 847 h 343"/>
                  <a:gd name="T72" fmla="*/ 46 w 249"/>
                  <a:gd name="T73" fmla="*/ 776 h 343"/>
                  <a:gd name="T74" fmla="*/ 0 w 249"/>
                  <a:gd name="T75" fmla="*/ 721 h 343"/>
                  <a:gd name="T76" fmla="*/ 22 w 249"/>
                  <a:gd name="T77" fmla="*/ 635 h 343"/>
                  <a:gd name="T78" fmla="*/ 35 w 249"/>
                  <a:gd name="T79" fmla="*/ 590 h 343"/>
                  <a:gd name="T80" fmla="*/ 78 w 249"/>
                  <a:gd name="T81" fmla="*/ 521 h 343"/>
                  <a:gd name="T82" fmla="*/ 115 w 249"/>
                  <a:gd name="T83" fmla="*/ 453 h 343"/>
                  <a:gd name="T84" fmla="*/ 112 w 249"/>
                  <a:gd name="T85" fmla="*/ 323 h 3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9"/>
                  <a:gd name="T130" fmla="*/ 0 h 343"/>
                  <a:gd name="T131" fmla="*/ 249 w 249"/>
                  <a:gd name="T132" fmla="*/ 343 h 3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9" h="343">
                    <a:moveTo>
                      <a:pt x="29" y="65"/>
                    </a:moveTo>
                    <a:lnTo>
                      <a:pt x="29" y="55"/>
                    </a:lnTo>
                    <a:lnTo>
                      <a:pt x="44" y="55"/>
                    </a:lnTo>
                    <a:lnTo>
                      <a:pt x="43" y="38"/>
                    </a:lnTo>
                    <a:lnTo>
                      <a:pt x="43" y="21"/>
                    </a:lnTo>
                    <a:lnTo>
                      <a:pt x="55" y="21"/>
                    </a:lnTo>
                    <a:lnTo>
                      <a:pt x="66" y="21"/>
                    </a:lnTo>
                    <a:lnTo>
                      <a:pt x="78" y="21"/>
                    </a:lnTo>
                    <a:lnTo>
                      <a:pt x="90" y="21"/>
                    </a:lnTo>
                    <a:lnTo>
                      <a:pt x="102" y="21"/>
                    </a:lnTo>
                    <a:lnTo>
                      <a:pt x="114" y="21"/>
                    </a:lnTo>
                    <a:lnTo>
                      <a:pt x="125" y="21"/>
                    </a:lnTo>
                    <a:lnTo>
                      <a:pt x="137" y="21"/>
                    </a:lnTo>
                    <a:lnTo>
                      <a:pt x="139" y="17"/>
                    </a:lnTo>
                    <a:lnTo>
                      <a:pt x="140" y="21"/>
                    </a:lnTo>
                    <a:lnTo>
                      <a:pt x="158" y="23"/>
                    </a:lnTo>
                    <a:lnTo>
                      <a:pt x="178" y="25"/>
                    </a:lnTo>
                    <a:lnTo>
                      <a:pt x="181" y="18"/>
                    </a:lnTo>
                    <a:lnTo>
                      <a:pt x="188" y="15"/>
                    </a:lnTo>
                    <a:lnTo>
                      <a:pt x="192" y="6"/>
                    </a:lnTo>
                    <a:lnTo>
                      <a:pt x="196" y="7"/>
                    </a:lnTo>
                    <a:lnTo>
                      <a:pt x="201" y="0"/>
                    </a:lnTo>
                    <a:lnTo>
                      <a:pt x="212" y="12"/>
                    </a:lnTo>
                    <a:lnTo>
                      <a:pt x="222" y="23"/>
                    </a:lnTo>
                    <a:lnTo>
                      <a:pt x="227" y="36"/>
                    </a:lnTo>
                    <a:lnTo>
                      <a:pt x="230" y="57"/>
                    </a:lnTo>
                    <a:lnTo>
                      <a:pt x="236" y="78"/>
                    </a:lnTo>
                    <a:lnTo>
                      <a:pt x="249" y="93"/>
                    </a:lnTo>
                    <a:lnTo>
                      <a:pt x="240" y="100"/>
                    </a:lnTo>
                    <a:lnTo>
                      <a:pt x="230" y="108"/>
                    </a:lnTo>
                    <a:lnTo>
                      <a:pt x="225" y="130"/>
                    </a:lnTo>
                    <a:lnTo>
                      <a:pt x="223" y="154"/>
                    </a:lnTo>
                    <a:lnTo>
                      <a:pt x="221" y="166"/>
                    </a:lnTo>
                    <a:lnTo>
                      <a:pt x="206" y="195"/>
                    </a:lnTo>
                    <a:lnTo>
                      <a:pt x="201" y="215"/>
                    </a:lnTo>
                    <a:lnTo>
                      <a:pt x="193" y="216"/>
                    </a:lnTo>
                    <a:lnTo>
                      <a:pt x="192" y="235"/>
                    </a:lnTo>
                    <a:lnTo>
                      <a:pt x="190" y="254"/>
                    </a:lnTo>
                    <a:lnTo>
                      <a:pt x="179" y="256"/>
                    </a:lnTo>
                    <a:lnTo>
                      <a:pt x="172" y="265"/>
                    </a:lnTo>
                    <a:lnTo>
                      <a:pt x="179" y="269"/>
                    </a:lnTo>
                    <a:lnTo>
                      <a:pt x="194" y="283"/>
                    </a:lnTo>
                    <a:lnTo>
                      <a:pt x="199" y="294"/>
                    </a:lnTo>
                    <a:lnTo>
                      <a:pt x="206" y="306"/>
                    </a:lnTo>
                    <a:lnTo>
                      <a:pt x="214" y="310"/>
                    </a:lnTo>
                    <a:lnTo>
                      <a:pt x="218" y="324"/>
                    </a:lnTo>
                    <a:lnTo>
                      <a:pt x="207" y="324"/>
                    </a:lnTo>
                    <a:lnTo>
                      <a:pt x="195" y="324"/>
                    </a:lnTo>
                    <a:lnTo>
                      <a:pt x="188" y="330"/>
                    </a:lnTo>
                    <a:lnTo>
                      <a:pt x="181" y="339"/>
                    </a:lnTo>
                    <a:lnTo>
                      <a:pt x="164" y="339"/>
                    </a:lnTo>
                    <a:lnTo>
                      <a:pt x="157" y="341"/>
                    </a:lnTo>
                    <a:lnTo>
                      <a:pt x="153" y="339"/>
                    </a:lnTo>
                    <a:lnTo>
                      <a:pt x="142" y="340"/>
                    </a:lnTo>
                    <a:lnTo>
                      <a:pt x="140" y="343"/>
                    </a:lnTo>
                    <a:lnTo>
                      <a:pt x="130" y="333"/>
                    </a:lnTo>
                    <a:lnTo>
                      <a:pt x="119" y="323"/>
                    </a:lnTo>
                    <a:lnTo>
                      <a:pt x="112" y="327"/>
                    </a:lnTo>
                    <a:lnTo>
                      <a:pt x="104" y="328"/>
                    </a:lnTo>
                    <a:lnTo>
                      <a:pt x="92" y="321"/>
                    </a:lnTo>
                    <a:lnTo>
                      <a:pt x="88" y="316"/>
                    </a:lnTo>
                    <a:lnTo>
                      <a:pt x="86" y="311"/>
                    </a:lnTo>
                    <a:lnTo>
                      <a:pt x="77" y="299"/>
                    </a:lnTo>
                    <a:lnTo>
                      <a:pt x="71" y="291"/>
                    </a:lnTo>
                    <a:lnTo>
                      <a:pt x="57" y="278"/>
                    </a:lnTo>
                    <a:lnTo>
                      <a:pt x="55" y="270"/>
                    </a:lnTo>
                    <a:lnTo>
                      <a:pt x="41" y="260"/>
                    </a:lnTo>
                    <a:lnTo>
                      <a:pt x="38" y="255"/>
                    </a:lnTo>
                    <a:lnTo>
                      <a:pt x="27" y="252"/>
                    </a:lnTo>
                    <a:lnTo>
                      <a:pt x="29" y="236"/>
                    </a:lnTo>
                    <a:lnTo>
                      <a:pt x="23" y="224"/>
                    </a:lnTo>
                    <a:lnTo>
                      <a:pt x="16" y="213"/>
                    </a:lnTo>
                    <a:lnTo>
                      <a:pt x="15" y="204"/>
                    </a:lnTo>
                    <a:lnTo>
                      <a:pt x="12" y="195"/>
                    </a:lnTo>
                    <a:lnTo>
                      <a:pt x="5" y="181"/>
                    </a:lnTo>
                    <a:lnTo>
                      <a:pt x="0" y="181"/>
                    </a:lnTo>
                    <a:lnTo>
                      <a:pt x="5" y="167"/>
                    </a:lnTo>
                    <a:lnTo>
                      <a:pt x="6" y="160"/>
                    </a:lnTo>
                    <a:lnTo>
                      <a:pt x="9" y="155"/>
                    </a:lnTo>
                    <a:lnTo>
                      <a:pt x="9" y="149"/>
                    </a:lnTo>
                    <a:lnTo>
                      <a:pt x="16" y="135"/>
                    </a:lnTo>
                    <a:lnTo>
                      <a:pt x="21" y="131"/>
                    </a:lnTo>
                    <a:lnTo>
                      <a:pt x="31" y="130"/>
                    </a:lnTo>
                    <a:lnTo>
                      <a:pt x="31" y="114"/>
                    </a:lnTo>
                    <a:lnTo>
                      <a:pt x="30" y="97"/>
                    </a:lnTo>
                    <a:lnTo>
                      <a:pt x="30" y="81"/>
                    </a:lnTo>
                    <a:lnTo>
                      <a:pt x="29" y="6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1" name="Freeform 82"/>
              <p:cNvSpPr>
                <a:spLocks noChangeAspect="1"/>
              </p:cNvSpPr>
              <p:nvPr/>
            </p:nvSpPr>
            <p:spPr bwMode="auto">
              <a:xfrm>
                <a:off x="3133" y="2761"/>
                <a:ext cx="37" cy="47"/>
              </a:xfrm>
              <a:custGeom>
                <a:avLst/>
                <a:gdLst>
                  <a:gd name="T0" fmla="*/ 98 w 28"/>
                  <a:gd name="T1" fmla="*/ 35 h 36"/>
                  <a:gd name="T2" fmla="*/ 98 w 28"/>
                  <a:gd name="T3" fmla="*/ 1 h 36"/>
                  <a:gd name="T4" fmla="*/ 59 w 28"/>
                  <a:gd name="T5" fmla="*/ 0 h 36"/>
                  <a:gd name="T6" fmla="*/ 58 w 28"/>
                  <a:gd name="T7" fmla="*/ 21 h 36"/>
                  <a:gd name="T8" fmla="*/ 0 w 28"/>
                  <a:gd name="T9" fmla="*/ 22 h 36"/>
                  <a:gd name="T10" fmla="*/ 0 w 28"/>
                  <a:gd name="T11" fmla="*/ 27 h 36"/>
                  <a:gd name="T12" fmla="*/ 0 w 28"/>
                  <a:gd name="T13" fmla="*/ 29 h 36"/>
                  <a:gd name="T14" fmla="*/ 16 w 28"/>
                  <a:gd name="T15" fmla="*/ 85 h 36"/>
                  <a:gd name="T16" fmla="*/ 26 w 28"/>
                  <a:gd name="T17" fmla="*/ 136 h 36"/>
                  <a:gd name="T18" fmla="*/ 38 w 28"/>
                  <a:gd name="T19" fmla="*/ 136 h 36"/>
                  <a:gd name="T20" fmla="*/ 77 w 28"/>
                  <a:gd name="T21" fmla="*/ 95 h 36"/>
                  <a:gd name="T22" fmla="*/ 114 w 28"/>
                  <a:gd name="T23" fmla="*/ 57 h 36"/>
                  <a:gd name="T24" fmla="*/ 98 w 28"/>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6"/>
                  <a:gd name="T41" fmla="*/ 28 w 2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6">
                    <a:moveTo>
                      <a:pt x="24" y="9"/>
                    </a:moveTo>
                    <a:lnTo>
                      <a:pt x="24" y="1"/>
                    </a:lnTo>
                    <a:lnTo>
                      <a:pt x="15" y="0"/>
                    </a:lnTo>
                    <a:lnTo>
                      <a:pt x="14" y="5"/>
                    </a:lnTo>
                    <a:lnTo>
                      <a:pt x="0" y="6"/>
                    </a:lnTo>
                    <a:lnTo>
                      <a:pt x="0" y="7"/>
                    </a:lnTo>
                    <a:lnTo>
                      <a:pt x="0" y="8"/>
                    </a:lnTo>
                    <a:lnTo>
                      <a:pt x="4" y="22"/>
                    </a:lnTo>
                    <a:lnTo>
                      <a:pt x="6" y="36"/>
                    </a:lnTo>
                    <a:lnTo>
                      <a:pt x="10" y="36"/>
                    </a:lnTo>
                    <a:lnTo>
                      <a:pt x="19" y="25"/>
                    </a:lnTo>
                    <a:lnTo>
                      <a:pt x="28" y="15"/>
                    </a:lnTo>
                    <a:lnTo>
                      <a:pt x="24" y="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2" name="Freeform 83"/>
              <p:cNvSpPr>
                <a:spLocks noChangeAspect="1"/>
              </p:cNvSpPr>
              <p:nvPr/>
            </p:nvSpPr>
            <p:spPr bwMode="auto">
              <a:xfrm>
                <a:off x="2776" y="2626"/>
                <a:ext cx="151" cy="197"/>
              </a:xfrm>
              <a:custGeom>
                <a:avLst/>
                <a:gdLst>
                  <a:gd name="T0" fmla="*/ 83 w 116"/>
                  <a:gd name="T1" fmla="*/ 411 h 150"/>
                  <a:gd name="T2" fmla="*/ 29 w 116"/>
                  <a:gd name="T3" fmla="*/ 414 h 150"/>
                  <a:gd name="T4" fmla="*/ 29 w 116"/>
                  <a:gd name="T5" fmla="*/ 428 h 150"/>
                  <a:gd name="T6" fmla="*/ 38 w 116"/>
                  <a:gd name="T7" fmla="*/ 453 h 150"/>
                  <a:gd name="T8" fmla="*/ 46 w 116"/>
                  <a:gd name="T9" fmla="*/ 483 h 150"/>
                  <a:gd name="T10" fmla="*/ 38 w 116"/>
                  <a:gd name="T11" fmla="*/ 491 h 150"/>
                  <a:gd name="T12" fmla="*/ 22 w 116"/>
                  <a:gd name="T13" fmla="*/ 483 h 150"/>
                  <a:gd name="T14" fmla="*/ 0 w 116"/>
                  <a:gd name="T15" fmla="*/ 512 h 150"/>
                  <a:gd name="T16" fmla="*/ 51 w 116"/>
                  <a:gd name="T17" fmla="*/ 587 h 150"/>
                  <a:gd name="T18" fmla="*/ 89 w 116"/>
                  <a:gd name="T19" fmla="*/ 549 h 150"/>
                  <a:gd name="T20" fmla="*/ 112 w 116"/>
                  <a:gd name="T21" fmla="*/ 552 h 150"/>
                  <a:gd name="T22" fmla="*/ 141 w 116"/>
                  <a:gd name="T23" fmla="*/ 566 h 150"/>
                  <a:gd name="T24" fmla="*/ 159 w 116"/>
                  <a:gd name="T25" fmla="*/ 549 h 150"/>
                  <a:gd name="T26" fmla="*/ 197 w 116"/>
                  <a:gd name="T27" fmla="*/ 544 h 150"/>
                  <a:gd name="T28" fmla="*/ 198 w 116"/>
                  <a:gd name="T29" fmla="*/ 578 h 150"/>
                  <a:gd name="T30" fmla="*/ 243 w 116"/>
                  <a:gd name="T31" fmla="*/ 533 h 150"/>
                  <a:gd name="T32" fmla="*/ 285 w 116"/>
                  <a:gd name="T33" fmla="*/ 485 h 150"/>
                  <a:gd name="T34" fmla="*/ 293 w 116"/>
                  <a:gd name="T35" fmla="*/ 428 h 150"/>
                  <a:gd name="T36" fmla="*/ 302 w 116"/>
                  <a:gd name="T37" fmla="*/ 378 h 150"/>
                  <a:gd name="T38" fmla="*/ 338 w 116"/>
                  <a:gd name="T39" fmla="*/ 324 h 150"/>
                  <a:gd name="T40" fmla="*/ 381 w 116"/>
                  <a:gd name="T41" fmla="*/ 265 h 150"/>
                  <a:gd name="T42" fmla="*/ 388 w 116"/>
                  <a:gd name="T43" fmla="*/ 219 h 150"/>
                  <a:gd name="T44" fmla="*/ 397 w 116"/>
                  <a:gd name="T45" fmla="*/ 167 h 150"/>
                  <a:gd name="T46" fmla="*/ 410 w 116"/>
                  <a:gd name="T47" fmla="*/ 116 h 150"/>
                  <a:gd name="T48" fmla="*/ 419 w 116"/>
                  <a:gd name="T49" fmla="*/ 64 h 150"/>
                  <a:gd name="T50" fmla="*/ 433 w 116"/>
                  <a:gd name="T51" fmla="*/ 1 h 150"/>
                  <a:gd name="T52" fmla="*/ 388 w 116"/>
                  <a:gd name="T53" fmla="*/ 0 h 150"/>
                  <a:gd name="T54" fmla="*/ 338 w 116"/>
                  <a:gd name="T55" fmla="*/ 0 h 150"/>
                  <a:gd name="T56" fmla="*/ 314 w 116"/>
                  <a:gd name="T57" fmla="*/ 21 h 150"/>
                  <a:gd name="T58" fmla="*/ 293 w 116"/>
                  <a:gd name="T59" fmla="*/ 88 h 150"/>
                  <a:gd name="T60" fmla="*/ 282 w 116"/>
                  <a:gd name="T61" fmla="*/ 122 h 150"/>
                  <a:gd name="T62" fmla="*/ 232 w 116"/>
                  <a:gd name="T63" fmla="*/ 110 h 150"/>
                  <a:gd name="T64" fmla="*/ 178 w 116"/>
                  <a:gd name="T65" fmla="*/ 97 h 150"/>
                  <a:gd name="T66" fmla="*/ 124 w 116"/>
                  <a:gd name="T67" fmla="*/ 97 h 150"/>
                  <a:gd name="T68" fmla="*/ 122 w 116"/>
                  <a:gd name="T69" fmla="*/ 160 h 150"/>
                  <a:gd name="T70" fmla="*/ 187 w 116"/>
                  <a:gd name="T71" fmla="*/ 159 h 150"/>
                  <a:gd name="T72" fmla="*/ 190 w 116"/>
                  <a:gd name="T73" fmla="*/ 200 h 150"/>
                  <a:gd name="T74" fmla="*/ 161 w 116"/>
                  <a:gd name="T75" fmla="*/ 238 h 150"/>
                  <a:gd name="T76" fmla="*/ 197 w 116"/>
                  <a:gd name="T77" fmla="*/ 302 h 150"/>
                  <a:gd name="T78" fmla="*/ 178 w 116"/>
                  <a:gd name="T79" fmla="*/ 397 h 150"/>
                  <a:gd name="T80" fmla="*/ 159 w 116"/>
                  <a:gd name="T81" fmla="*/ 411 h 150"/>
                  <a:gd name="T82" fmla="*/ 151 w 116"/>
                  <a:gd name="T83" fmla="*/ 397 h 150"/>
                  <a:gd name="T84" fmla="*/ 116 w 116"/>
                  <a:gd name="T85" fmla="*/ 407 h 150"/>
                  <a:gd name="T86" fmla="*/ 86 w 116"/>
                  <a:gd name="T87" fmla="*/ 368 h 150"/>
                  <a:gd name="T88" fmla="*/ 83 w 116"/>
                  <a:gd name="T89" fmla="*/ 411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50"/>
                  <a:gd name="T137" fmla="*/ 116 w 116"/>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50">
                    <a:moveTo>
                      <a:pt x="22" y="105"/>
                    </a:moveTo>
                    <a:lnTo>
                      <a:pt x="8" y="106"/>
                    </a:lnTo>
                    <a:lnTo>
                      <a:pt x="8" y="110"/>
                    </a:lnTo>
                    <a:lnTo>
                      <a:pt x="10" y="116"/>
                    </a:lnTo>
                    <a:lnTo>
                      <a:pt x="12" y="123"/>
                    </a:lnTo>
                    <a:lnTo>
                      <a:pt x="10" y="126"/>
                    </a:lnTo>
                    <a:lnTo>
                      <a:pt x="6" y="123"/>
                    </a:lnTo>
                    <a:lnTo>
                      <a:pt x="0" y="131"/>
                    </a:lnTo>
                    <a:lnTo>
                      <a:pt x="14" y="150"/>
                    </a:lnTo>
                    <a:lnTo>
                      <a:pt x="24" y="140"/>
                    </a:lnTo>
                    <a:lnTo>
                      <a:pt x="30" y="142"/>
                    </a:lnTo>
                    <a:lnTo>
                      <a:pt x="38" y="145"/>
                    </a:lnTo>
                    <a:lnTo>
                      <a:pt x="42" y="140"/>
                    </a:lnTo>
                    <a:lnTo>
                      <a:pt x="52" y="139"/>
                    </a:lnTo>
                    <a:lnTo>
                      <a:pt x="53" y="148"/>
                    </a:lnTo>
                    <a:lnTo>
                      <a:pt x="65" y="136"/>
                    </a:lnTo>
                    <a:lnTo>
                      <a:pt x="76" y="124"/>
                    </a:lnTo>
                    <a:lnTo>
                      <a:pt x="78" y="110"/>
                    </a:lnTo>
                    <a:lnTo>
                      <a:pt x="81" y="97"/>
                    </a:lnTo>
                    <a:lnTo>
                      <a:pt x="91" y="83"/>
                    </a:lnTo>
                    <a:lnTo>
                      <a:pt x="102" y="68"/>
                    </a:lnTo>
                    <a:lnTo>
                      <a:pt x="104" y="56"/>
                    </a:lnTo>
                    <a:lnTo>
                      <a:pt x="106" y="43"/>
                    </a:lnTo>
                    <a:lnTo>
                      <a:pt x="110" y="30"/>
                    </a:lnTo>
                    <a:lnTo>
                      <a:pt x="112" y="16"/>
                    </a:lnTo>
                    <a:lnTo>
                      <a:pt x="116" y="1"/>
                    </a:lnTo>
                    <a:lnTo>
                      <a:pt x="104" y="0"/>
                    </a:lnTo>
                    <a:lnTo>
                      <a:pt x="91" y="0"/>
                    </a:lnTo>
                    <a:lnTo>
                      <a:pt x="84" y="5"/>
                    </a:lnTo>
                    <a:lnTo>
                      <a:pt x="78" y="23"/>
                    </a:lnTo>
                    <a:lnTo>
                      <a:pt x="75" y="31"/>
                    </a:lnTo>
                    <a:lnTo>
                      <a:pt x="62" y="28"/>
                    </a:lnTo>
                    <a:lnTo>
                      <a:pt x="48" y="25"/>
                    </a:lnTo>
                    <a:lnTo>
                      <a:pt x="33" y="25"/>
                    </a:lnTo>
                    <a:lnTo>
                      <a:pt x="32" y="41"/>
                    </a:lnTo>
                    <a:lnTo>
                      <a:pt x="50" y="40"/>
                    </a:lnTo>
                    <a:lnTo>
                      <a:pt x="51" y="51"/>
                    </a:lnTo>
                    <a:lnTo>
                      <a:pt x="43" y="61"/>
                    </a:lnTo>
                    <a:lnTo>
                      <a:pt x="52" y="77"/>
                    </a:lnTo>
                    <a:lnTo>
                      <a:pt x="48" y="101"/>
                    </a:lnTo>
                    <a:lnTo>
                      <a:pt x="42" y="105"/>
                    </a:lnTo>
                    <a:lnTo>
                      <a:pt x="40" y="101"/>
                    </a:lnTo>
                    <a:lnTo>
                      <a:pt x="31" y="104"/>
                    </a:lnTo>
                    <a:lnTo>
                      <a:pt x="23" y="94"/>
                    </a:lnTo>
                    <a:lnTo>
                      <a:pt x="22" y="10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3" name="Freeform 84"/>
              <p:cNvSpPr>
                <a:spLocks noChangeAspect="1"/>
              </p:cNvSpPr>
              <p:nvPr/>
            </p:nvSpPr>
            <p:spPr bwMode="auto">
              <a:xfrm>
                <a:off x="3232" y="2601"/>
                <a:ext cx="161" cy="214"/>
              </a:xfrm>
              <a:custGeom>
                <a:avLst/>
                <a:gdLst>
                  <a:gd name="T0" fmla="*/ 210 w 124"/>
                  <a:gd name="T1" fmla="*/ 548 h 161"/>
                  <a:gd name="T2" fmla="*/ 160 w 124"/>
                  <a:gd name="T3" fmla="*/ 514 h 161"/>
                  <a:gd name="T4" fmla="*/ 108 w 124"/>
                  <a:gd name="T5" fmla="*/ 477 h 161"/>
                  <a:gd name="T6" fmla="*/ 55 w 124"/>
                  <a:gd name="T7" fmla="*/ 440 h 161"/>
                  <a:gd name="T8" fmla="*/ 1 w 124"/>
                  <a:gd name="T9" fmla="*/ 401 h 161"/>
                  <a:gd name="T10" fmla="*/ 0 w 124"/>
                  <a:gd name="T11" fmla="*/ 323 h 161"/>
                  <a:gd name="T12" fmla="*/ 39 w 124"/>
                  <a:gd name="T13" fmla="*/ 254 h 161"/>
                  <a:gd name="T14" fmla="*/ 66 w 124"/>
                  <a:gd name="T15" fmla="*/ 193 h 161"/>
                  <a:gd name="T16" fmla="*/ 49 w 124"/>
                  <a:gd name="T17" fmla="*/ 141 h 161"/>
                  <a:gd name="T18" fmla="*/ 29 w 124"/>
                  <a:gd name="T19" fmla="*/ 85 h 161"/>
                  <a:gd name="T20" fmla="*/ 1 w 124"/>
                  <a:gd name="T21" fmla="*/ 27 h 161"/>
                  <a:gd name="T22" fmla="*/ 29 w 124"/>
                  <a:gd name="T23" fmla="*/ 0 h 161"/>
                  <a:gd name="T24" fmla="*/ 74 w 124"/>
                  <a:gd name="T25" fmla="*/ 0 h 161"/>
                  <a:gd name="T26" fmla="*/ 114 w 124"/>
                  <a:gd name="T27" fmla="*/ 0 h 161"/>
                  <a:gd name="T28" fmla="*/ 162 w 124"/>
                  <a:gd name="T29" fmla="*/ 9 h 161"/>
                  <a:gd name="T30" fmla="*/ 236 w 124"/>
                  <a:gd name="T31" fmla="*/ 64 h 161"/>
                  <a:gd name="T32" fmla="*/ 314 w 124"/>
                  <a:gd name="T33" fmla="*/ 77 h 161"/>
                  <a:gd name="T34" fmla="*/ 339 w 124"/>
                  <a:gd name="T35" fmla="*/ 54 h 161"/>
                  <a:gd name="T36" fmla="*/ 403 w 124"/>
                  <a:gd name="T37" fmla="*/ 28 h 161"/>
                  <a:gd name="T38" fmla="*/ 457 w 124"/>
                  <a:gd name="T39" fmla="*/ 41 h 161"/>
                  <a:gd name="T40" fmla="*/ 428 w 124"/>
                  <a:gd name="T41" fmla="*/ 86 h 161"/>
                  <a:gd name="T42" fmla="*/ 408 w 124"/>
                  <a:gd name="T43" fmla="*/ 128 h 161"/>
                  <a:gd name="T44" fmla="*/ 408 w 124"/>
                  <a:gd name="T45" fmla="*/ 193 h 161"/>
                  <a:gd name="T46" fmla="*/ 408 w 124"/>
                  <a:gd name="T47" fmla="*/ 263 h 161"/>
                  <a:gd name="T48" fmla="*/ 408 w 124"/>
                  <a:gd name="T49" fmla="*/ 328 h 161"/>
                  <a:gd name="T50" fmla="*/ 408 w 124"/>
                  <a:gd name="T51" fmla="*/ 392 h 161"/>
                  <a:gd name="T52" fmla="*/ 435 w 124"/>
                  <a:gd name="T53" fmla="*/ 455 h 161"/>
                  <a:gd name="T54" fmla="*/ 408 w 124"/>
                  <a:gd name="T55" fmla="*/ 468 h 161"/>
                  <a:gd name="T56" fmla="*/ 380 w 124"/>
                  <a:gd name="T57" fmla="*/ 520 h 161"/>
                  <a:gd name="T58" fmla="*/ 360 w 124"/>
                  <a:gd name="T59" fmla="*/ 541 h 161"/>
                  <a:gd name="T60" fmla="*/ 332 w 124"/>
                  <a:gd name="T61" fmla="*/ 605 h 161"/>
                  <a:gd name="T62" fmla="*/ 306 w 124"/>
                  <a:gd name="T63" fmla="*/ 665 h 161"/>
                  <a:gd name="T64" fmla="*/ 301 w 124"/>
                  <a:gd name="T65" fmla="*/ 666 h 161"/>
                  <a:gd name="T66" fmla="*/ 258 w 124"/>
                  <a:gd name="T67" fmla="*/ 622 h 161"/>
                  <a:gd name="T68" fmla="*/ 213 w 124"/>
                  <a:gd name="T69" fmla="*/ 578 h 161"/>
                  <a:gd name="T70" fmla="*/ 210 w 124"/>
                  <a:gd name="T71" fmla="*/ 548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161"/>
                  <a:gd name="T110" fmla="*/ 124 w 124"/>
                  <a:gd name="T111" fmla="*/ 161 h 1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161">
                    <a:moveTo>
                      <a:pt x="57" y="132"/>
                    </a:moveTo>
                    <a:lnTo>
                      <a:pt x="43" y="124"/>
                    </a:lnTo>
                    <a:lnTo>
                      <a:pt x="29" y="115"/>
                    </a:lnTo>
                    <a:lnTo>
                      <a:pt x="15" y="106"/>
                    </a:lnTo>
                    <a:lnTo>
                      <a:pt x="1" y="97"/>
                    </a:lnTo>
                    <a:lnTo>
                      <a:pt x="0" y="78"/>
                    </a:lnTo>
                    <a:lnTo>
                      <a:pt x="11" y="61"/>
                    </a:lnTo>
                    <a:lnTo>
                      <a:pt x="18" y="47"/>
                    </a:lnTo>
                    <a:lnTo>
                      <a:pt x="13" y="34"/>
                    </a:lnTo>
                    <a:lnTo>
                      <a:pt x="8" y="20"/>
                    </a:lnTo>
                    <a:lnTo>
                      <a:pt x="1" y="6"/>
                    </a:lnTo>
                    <a:lnTo>
                      <a:pt x="8" y="0"/>
                    </a:lnTo>
                    <a:lnTo>
                      <a:pt x="20" y="0"/>
                    </a:lnTo>
                    <a:lnTo>
                      <a:pt x="31" y="0"/>
                    </a:lnTo>
                    <a:lnTo>
                      <a:pt x="44" y="2"/>
                    </a:lnTo>
                    <a:lnTo>
                      <a:pt x="64" y="15"/>
                    </a:lnTo>
                    <a:lnTo>
                      <a:pt x="85" y="19"/>
                    </a:lnTo>
                    <a:lnTo>
                      <a:pt x="92" y="13"/>
                    </a:lnTo>
                    <a:lnTo>
                      <a:pt x="109" y="7"/>
                    </a:lnTo>
                    <a:lnTo>
                      <a:pt x="124" y="10"/>
                    </a:lnTo>
                    <a:lnTo>
                      <a:pt x="116" y="21"/>
                    </a:lnTo>
                    <a:lnTo>
                      <a:pt x="110" y="31"/>
                    </a:lnTo>
                    <a:lnTo>
                      <a:pt x="110" y="47"/>
                    </a:lnTo>
                    <a:lnTo>
                      <a:pt x="110" y="63"/>
                    </a:lnTo>
                    <a:lnTo>
                      <a:pt x="110" y="79"/>
                    </a:lnTo>
                    <a:lnTo>
                      <a:pt x="110" y="95"/>
                    </a:lnTo>
                    <a:lnTo>
                      <a:pt x="118" y="109"/>
                    </a:lnTo>
                    <a:lnTo>
                      <a:pt x="110" y="113"/>
                    </a:lnTo>
                    <a:lnTo>
                      <a:pt x="103" y="125"/>
                    </a:lnTo>
                    <a:lnTo>
                      <a:pt x="97" y="130"/>
                    </a:lnTo>
                    <a:lnTo>
                      <a:pt x="90" y="145"/>
                    </a:lnTo>
                    <a:lnTo>
                      <a:pt x="83" y="160"/>
                    </a:lnTo>
                    <a:lnTo>
                      <a:pt x="82" y="161"/>
                    </a:lnTo>
                    <a:lnTo>
                      <a:pt x="70" y="150"/>
                    </a:lnTo>
                    <a:lnTo>
                      <a:pt x="58" y="139"/>
                    </a:lnTo>
                    <a:lnTo>
                      <a:pt x="57" y="1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4" name="Freeform 85"/>
              <p:cNvSpPr>
                <a:spLocks noChangeAspect="1"/>
              </p:cNvSpPr>
              <p:nvPr/>
            </p:nvSpPr>
            <p:spPr bwMode="auto">
              <a:xfrm>
                <a:off x="2607" y="2391"/>
                <a:ext cx="238" cy="217"/>
              </a:xfrm>
              <a:custGeom>
                <a:avLst/>
                <a:gdLst>
                  <a:gd name="T0" fmla="*/ 463 w 182"/>
                  <a:gd name="T1" fmla="*/ 478 h 164"/>
                  <a:gd name="T2" fmla="*/ 418 w 182"/>
                  <a:gd name="T3" fmla="*/ 492 h 164"/>
                  <a:gd name="T4" fmla="*/ 387 w 182"/>
                  <a:gd name="T5" fmla="*/ 537 h 164"/>
                  <a:gd name="T6" fmla="*/ 362 w 182"/>
                  <a:gd name="T7" fmla="*/ 576 h 164"/>
                  <a:gd name="T8" fmla="*/ 344 w 182"/>
                  <a:gd name="T9" fmla="*/ 638 h 164"/>
                  <a:gd name="T10" fmla="*/ 324 w 182"/>
                  <a:gd name="T11" fmla="*/ 629 h 164"/>
                  <a:gd name="T12" fmla="*/ 324 w 182"/>
                  <a:gd name="T13" fmla="*/ 654 h 164"/>
                  <a:gd name="T14" fmla="*/ 268 w 182"/>
                  <a:gd name="T15" fmla="*/ 654 h 164"/>
                  <a:gd name="T16" fmla="*/ 260 w 182"/>
                  <a:gd name="T17" fmla="*/ 651 h 164"/>
                  <a:gd name="T18" fmla="*/ 250 w 182"/>
                  <a:gd name="T19" fmla="*/ 651 h 164"/>
                  <a:gd name="T20" fmla="*/ 239 w 182"/>
                  <a:gd name="T21" fmla="*/ 662 h 164"/>
                  <a:gd name="T22" fmla="*/ 238 w 182"/>
                  <a:gd name="T23" fmla="*/ 638 h 164"/>
                  <a:gd name="T24" fmla="*/ 234 w 182"/>
                  <a:gd name="T25" fmla="*/ 666 h 164"/>
                  <a:gd name="T26" fmla="*/ 234 w 182"/>
                  <a:gd name="T27" fmla="*/ 654 h 164"/>
                  <a:gd name="T28" fmla="*/ 228 w 182"/>
                  <a:gd name="T29" fmla="*/ 655 h 164"/>
                  <a:gd name="T30" fmla="*/ 209 w 182"/>
                  <a:gd name="T31" fmla="*/ 662 h 164"/>
                  <a:gd name="T32" fmla="*/ 183 w 182"/>
                  <a:gd name="T33" fmla="*/ 662 h 164"/>
                  <a:gd name="T34" fmla="*/ 161 w 182"/>
                  <a:gd name="T35" fmla="*/ 597 h 164"/>
                  <a:gd name="T36" fmla="*/ 162 w 182"/>
                  <a:gd name="T37" fmla="*/ 590 h 164"/>
                  <a:gd name="T38" fmla="*/ 150 w 182"/>
                  <a:gd name="T39" fmla="*/ 580 h 164"/>
                  <a:gd name="T40" fmla="*/ 152 w 182"/>
                  <a:gd name="T41" fmla="*/ 580 h 164"/>
                  <a:gd name="T42" fmla="*/ 140 w 182"/>
                  <a:gd name="T43" fmla="*/ 560 h 164"/>
                  <a:gd name="T44" fmla="*/ 78 w 182"/>
                  <a:gd name="T45" fmla="*/ 524 h 164"/>
                  <a:gd name="T46" fmla="*/ 50 w 182"/>
                  <a:gd name="T47" fmla="*/ 519 h 164"/>
                  <a:gd name="T48" fmla="*/ 58 w 182"/>
                  <a:gd name="T49" fmla="*/ 504 h 164"/>
                  <a:gd name="T50" fmla="*/ 0 w 182"/>
                  <a:gd name="T51" fmla="*/ 524 h 164"/>
                  <a:gd name="T52" fmla="*/ 1 w 182"/>
                  <a:gd name="T53" fmla="*/ 426 h 164"/>
                  <a:gd name="T54" fmla="*/ 12 w 182"/>
                  <a:gd name="T55" fmla="*/ 335 h 164"/>
                  <a:gd name="T56" fmla="*/ 54 w 182"/>
                  <a:gd name="T57" fmla="*/ 253 h 164"/>
                  <a:gd name="T58" fmla="*/ 58 w 182"/>
                  <a:gd name="T59" fmla="*/ 188 h 164"/>
                  <a:gd name="T60" fmla="*/ 50 w 182"/>
                  <a:gd name="T61" fmla="*/ 151 h 164"/>
                  <a:gd name="T62" fmla="*/ 54 w 182"/>
                  <a:gd name="T63" fmla="*/ 115 h 164"/>
                  <a:gd name="T64" fmla="*/ 71 w 182"/>
                  <a:gd name="T65" fmla="*/ 66 h 164"/>
                  <a:gd name="T66" fmla="*/ 78 w 182"/>
                  <a:gd name="T67" fmla="*/ 21 h 164"/>
                  <a:gd name="T68" fmla="*/ 137 w 182"/>
                  <a:gd name="T69" fmla="*/ 0 h 164"/>
                  <a:gd name="T70" fmla="*/ 196 w 182"/>
                  <a:gd name="T71" fmla="*/ 1 h 164"/>
                  <a:gd name="T72" fmla="*/ 238 w 182"/>
                  <a:gd name="T73" fmla="*/ 49 h 164"/>
                  <a:gd name="T74" fmla="*/ 296 w 182"/>
                  <a:gd name="T75" fmla="*/ 34 h 164"/>
                  <a:gd name="T76" fmla="*/ 340 w 182"/>
                  <a:gd name="T77" fmla="*/ 49 h 164"/>
                  <a:gd name="T78" fmla="*/ 383 w 182"/>
                  <a:gd name="T79" fmla="*/ 65 h 164"/>
                  <a:gd name="T80" fmla="*/ 450 w 182"/>
                  <a:gd name="T81" fmla="*/ 34 h 164"/>
                  <a:gd name="T82" fmla="*/ 511 w 182"/>
                  <a:gd name="T83" fmla="*/ 38 h 164"/>
                  <a:gd name="T84" fmla="*/ 569 w 182"/>
                  <a:gd name="T85" fmla="*/ 45 h 164"/>
                  <a:gd name="T86" fmla="*/ 634 w 182"/>
                  <a:gd name="T87" fmla="*/ 1 h 164"/>
                  <a:gd name="T88" fmla="*/ 662 w 182"/>
                  <a:gd name="T89" fmla="*/ 49 h 164"/>
                  <a:gd name="T90" fmla="*/ 668 w 182"/>
                  <a:gd name="T91" fmla="*/ 102 h 164"/>
                  <a:gd name="T92" fmla="*/ 696 w 182"/>
                  <a:gd name="T93" fmla="*/ 124 h 164"/>
                  <a:gd name="T94" fmla="*/ 684 w 182"/>
                  <a:gd name="T95" fmla="*/ 164 h 164"/>
                  <a:gd name="T96" fmla="*/ 645 w 182"/>
                  <a:gd name="T97" fmla="*/ 206 h 164"/>
                  <a:gd name="T98" fmla="*/ 619 w 182"/>
                  <a:gd name="T99" fmla="*/ 255 h 164"/>
                  <a:gd name="T100" fmla="*/ 596 w 182"/>
                  <a:gd name="T101" fmla="*/ 310 h 164"/>
                  <a:gd name="T102" fmla="*/ 577 w 182"/>
                  <a:gd name="T103" fmla="*/ 364 h 164"/>
                  <a:gd name="T104" fmla="*/ 554 w 182"/>
                  <a:gd name="T105" fmla="*/ 401 h 164"/>
                  <a:gd name="T106" fmla="*/ 532 w 182"/>
                  <a:gd name="T107" fmla="*/ 466 h 164"/>
                  <a:gd name="T108" fmla="*/ 494 w 182"/>
                  <a:gd name="T109" fmla="*/ 519 h 164"/>
                  <a:gd name="T110" fmla="*/ 463 w 182"/>
                  <a:gd name="T111" fmla="*/ 478 h 1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
                  <a:gd name="T169" fmla="*/ 0 h 164"/>
                  <a:gd name="T170" fmla="*/ 182 w 182"/>
                  <a:gd name="T171" fmla="*/ 164 h 1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 h="164">
                    <a:moveTo>
                      <a:pt x="121" y="118"/>
                    </a:moveTo>
                    <a:lnTo>
                      <a:pt x="109" y="121"/>
                    </a:lnTo>
                    <a:lnTo>
                      <a:pt x="101" y="132"/>
                    </a:lnTo>
                    <a:lnTo>
                      <a:pt x="95" y="142"/>
                    </a:lnTo>
                    <a:lnTo>
                      <a:pt x="90" y="157"/>
                    </a:lnTo>
                    <a:lnTo>
                      <a:pt x="85" y="155"/>
                    </a:lnTo>
                    <a:lnTo>
                      <a:pt x="85" y="161"/>
                    </a:lnTo>
                    <a:lnTo>
                      <a:pt x="70" y="161"/>
                    </a:lnTo>
                    <a:lnTo>
                      <a:pt x="68" y="160"/>
                    </a:lnTo>
                    <a:lnTo>
                      <a:pt x="66" y="160"/>
                    </a:lnTo>
                    <a:lnTo>
                      <a:pt x="63" y="163"/>
                    </a:lnTo>
                    <a:lnTo>
                      <a:pt x="62" y="157"/>
                    </a:lnTo>
                    <a:lnTo>
                      <a:pt x="61" y="164"/>
                    </a:lnTo>
                    <a:lnTo>
                      <a:pt x="61" y="161"/>
                    </a:lnTo>
                    <a:lnTo>
                      <a:pt x="60" y="162"/>
                    </a:lnTo>
                    <a:lnTo>
                      <a:pt x="54" y="163"/>
                    </a:lnTo>
                    <a:lnTo>
                      <a:pt x="48" y="163"/>
                    </a:lnTo>
                    <a:lnTo>
                      <a:pt x="42" y="147"/>
                    </a:lnTo>
                    <a:lnTo>
                      <a:pt x="43" y="146"/>
                    </a:lnTo>
                    <a:lnTo>
                      <a:pt x="39" y="143"/>
                    </a:lnTo>
                    <a:lnTo>
                      <a:pt x="40" y="143"/>
                    </a:lnTo>
                    <a:lnTo>
                      <a:pt x="37" y="138"/>
                    </a:lnTo>
                    <a:lnTo>
                      <a:pt x="21" y="129"/>
                    </a:lnTo>
                    <a:lnTo>
                      <a:pt x="13" y="128"/>
                    </a:lnTo>
                    <a:lnTo>
                      <a:pt x="15" y="125"/>
                    </a:lnTo>
                    <a:lnTo>
                      <a:pt x="0" y="129"/>
                    </a:lnTo>
                    <a:lnTo>
                      <a:pt x="1" y="105"/>
                    </a:lnTo>
                    <a:lnTo>
                      <a:pt x="3" y="82"/>
                    </a:lnTo>
                    <a:lnTo>
                      <a:pt x="14" y="62"/>
                    </a:lnTo>
                    <a:lnTo>
                      <a:pt x="15" y="46"/>
                    </a:lnTo>
                    <a:lnTo>
                      <a:pt x="13" y="37"/>
                    </a:lnTo>
                    <a:lnTo>
                      <a:pt x="14" y="29"/>
                    </a:lnTo>
                    <a:lnTo>
                      <a:pt x="18" y="17"/>
                    </a:lnTo>
                    <a:lnTo>
                      <a:pt x="21" y="5"/>
                    </a:lnTo>
                    <a:lnTo>
                      <a:pt x="36" y="0"/>
                    </a:lnTo>
                    <a:lnTo>
                      <a:pt x="51" y="1"/>
                    </a:lnTo>
                    <a:lnTo>
                      <a:pt x="62" y="12"/>
                    </a:lnTo>
                    <a:lnTo>
                      <a:pt x="77" y="8"/>
                    </a:lnTo>
                    <a:lnTo>
                      <a:pt x="89" y="12"/>
                    </a:lnTo>
                    <a:lnTo>
                      <a:pt x="100" y="16"/>
                    </a:lnTo>
                    <a:lnTo>
                      <a:pt x="118" y="8"/>
                    </a:lnTo>
                    <a:lnTo>
                      <a:pt x="134" y="10"/>
                    </a:lnTo>
                    <a:lnTo>
                      <a:pt x="149" y="11"/>
                    </a:lnTo>
                    <a:lnTo>
                      <a:pt x="166" y="1"/>
                    </a:lnTo>
                    <a:lnTo>
                      <a:pt x="173" y="12"/>
                    </a:lnTo>
                    <a:lnTo>
                      <a:pt x="175" y="25"/>
                    </a:lnTo>
                    <a:lnTo>
                      <a:pt x="182" y="31"/>
                    </a:lnTo>
                    <a:lnTo>
                      <a:pt x="179" y="41"/>
                    </a:lnTo>
                    <a:lnTo>
                      <a:pt x="168" y="51"/>
                    </a:lnTo>
                    <a:lnTo>
                      <a:pt x="162" y="63"/>
                    </a:lnTo>
                    <a:lnTo>
                      <a:pt x="156" y="76"/>
                    </a:lnTo>
                    <a:lnTo>
                      <a:pt x="151" y="90"/>
                    </a:lnTo>
                    <a:lnTo>
                      <a:pt x="145" y="99"/>
                    </a:lnTo>
                    <a:lnTo>
                      <a:pt x="139" y="115"/>
                    </a:lnTo>
                    <a:lnTo>
                      <a:pt x="129" y="128"/>
                    </a:lnTo>
                    <a:lnTo>
                      <a:pt x="121" y="1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5" name="Freeform 86"/>
              <p:cNvSpPr>
                <a:spLocks noChangeAspect="1"/>
              </p:cNvSpPr>
              <p:nvPr/>
            </p:nvSpPr>
            <p:spPr bwMode="auto">
              <a:xfrm>
                <a:off x="2567" y="2424"/>
                <a:ext cx="60" cy="142"/>
              </a:xfrm>
              <a:custGeom>
                <a:avLst/>
                <a:gdLst>
                  <a:gd name="T0" fmla="*/ 12 w 45"/>
                  <a:gd name="T1" fmla="*/ 96 h 107"/>
                  <a:gd name="T2" fmla="*/ 9 w 45"/>
                  <a:gd name="T3" fmla="*/ 96 h 107"/>
                  <a:gd name="T4" fmla="*/ 0 w 45"/>
                  <a:gd name="T5" fmla="*/ 127 h 107"/>
                  <a:gd name="T6" fmla="*/ 36 w 45"/>
                  <a:gd name="T7" fmla="*/ 169 h 107"/>
                  <a:gd name="T8" fmla="*/ 41 w 45"/>
                  <a:gd name="T9" fmla="*/ 224 h 107"/>
                  <a:gd name="T10" fmla="*/ 49 w 45"/>
                  <a:gd name="T11" fmla="*/ 276 h 107"/>
                  <a:gd name="T12" fmla="*/ 49 w 45"/>
                  <a:gd name="T13" fmla="*/ 329 h 107"/>
                  <a:gd name="T14" fmla="*/ 55 w 45"/>
                  <a:gd name="T15" fmla="*/ 388 h 107"/>
                  <a:gd name="T16" fmla="*/ 55 w 45"/>
                  <a:gd name="T17" fmla="*/ 438 h 107"/>
                  <a:gd name="T18" fmla="*/ 127 w 45"/>
                  <a:gd name="T19" fmla="*/ 427 h 107"/>
                  <a:gd name="T20" fmla="*/ 129 w 45"/>
                  <a:gd name="T21" fmla="*/ 329 h 107"/>
                  <a:gd name="T22" fmla="*/ 140 w 45"/>
                  <a:gd name="T23" fmla="*/ 236 h 107"/>
                  <a:gd name="T24" fmla="*/ 187 w 45"/>
                  <a:gd name="T25" fmla="*/ 151 h 107"/>
                  <a:gd name="T26" fmla="*/ 191 w 45"/>
                  <a:gd name="T27" fmla="*/ 86 h 107"/>
                  <a:gd name="T28" fmla="*/ 180 w 45"/>
                  <a:gd name="T29" fmla="*/ 49 h 107"/>
                  <a:gd name="T30" fmla="*/ 127 w 45"/>
                  <a:gd name="T31" fmla="*/ 0 h 107"/>
                  <a:gd name="T32" fmla="*/ 105 w 45"/>
                  <a:gd name="T33" fmla="*/ 21 h 107"/>
                  <a:gd name="T34" fmla="*/ 101 w 45"/>
                  <a:gd name="T35" fmla="*/ 36 h 107"/>
                  <a:gd name="T36" fmla="*/ 101 w 45"/>
                  <a:gd name="T37" fmla="*/ 37 h 107"/>
                  <a:gd name="T38" fmla="*/ 55 w 45"/>
                  <a:gd name="T39" fmla="*/ 72 h 107"/>
                  <a:gd name="T40" fmla="*/ 12 w 45"/>
                  <a:gd name="T41" fmla="*/ 96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07"/>
                  <a:gd name="T65" fmla="*/ 45 w 45"/>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07">
                    <a:moveTo>
                      <a:pt x="3" y="23"/>
                    </a:moveTo>
                    <a:lnTo>
                      <a:pt x="2" y="23"/>
                    </a:lnTo>
                    <a:lnTo>
                      <a:pt x="0" y="31"/>
                    </a:lnTo>
                    <a:lnTo>
                      <a:pt x="8" y="41"/>
                    </a:lnTo>
                    <a:lnTo>
                      <a:pt x="10" y="54"/>
                    </a:lnTo>
                    <a:lnTo>
                      <a:pt x="12" y="67"/>
                    </a:lnTo>
                    <a:lnTo>
                      <a:pt x="12" y="80"/>
                    </a:lnTo>
                    <a:lnTo>
                      <a:pt x="13" y="94"/>
                    </a:lnTo>
                    <a:lnTo>
                      <a:pt x="13" y="107"/>
                    </a:lnTo>
                    <a:lnTo>
                      <a:pt x="30" y="104"/>
                    </a:lnTo>
                    <a:lnTo>
                      <a:pt x="31" y="80"/>
                    </a:lnTo>
                    <a:lnTo>
                      <a:pt x="33" y="57"/>
                    </a:lnTo>
                    <a:lnTo>
                      <a:pt x="44" y="37"/>
                    </a:lnTo>
                    <a:lnTo>
                      <a:pt x="45" y="21"/>
                    </a:lnTo>
                    <a:lnTo>
                      <a:pt x="43" y="12"/>
                    </a:lnTo>
                    <a:lnTo>
                      <a:pt x="30" y="0"/>
                    </a:lnTo>
                    <a:lnTo>
                      <a:pt x="25" y="5"/>
                    </a:lnTo>
                    <a:lnTo>
                      <a:pt x="24" y="8"/>
                    </a:lnTo>
                    <a:lnTo>
                      <a:pt x="24" y="9"/>
                    </a:lnTo>
                    <a:lnTo>
                      <a:pt x="13" y="17"/>
                    </a:lnTo>
                    <a:lnTo>
                      <a:pt x="3" y="2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6" name="Freeform 87"/>
              <p:cNvSpPr>
                <a:spLocks noChangeAspect="1"/>
              </p:cNvSpPr>
              <p:nvPr/>
            </p:nvSpPr>
            <p:spPr bwMode="auto">
              <a:xfrm>
                <a:off x="2442" y="2361"/>
                <a:ext cx="158" cy="129"/>
              </a:xfrm>
              <a:custGeom>
                <a:avLst/>
                <a:gdLst>
                  <a:gd name="T0" fmla="*/ 380 w 121"/>
                  <a:gd name="T1" fmla="*/ 279 h 98"/>
                  <a:gd name="T2" fmla="*/ 363 w 121"/>
                  <a:gd name="T3" fmla="*/ 279 h 98"/>
                  <a:gd name="T4" fmla="*/ 313 w 121"/>
                  <a:gd name="T5" fmla="*/ 274 h 98"/>
                  <a:gd name="T6" fmla="*/ 299 w 121"/>
                  <a:gd name="T7" fmla="*/ 275 h 98"/>
                  <a:gd name="T8" fmla="*/ 227 w 121"/>
                  <a:gd name="T9" fmla="*/ 275 h 98"/>
                  <a:gd name="T10" fmla="*/ 158 w 121"/>
                  <a:gd name="T11" fmla="*/ 279 h 98"/>
                  <a:gd name="T12" fmla="*/ 162 w 121"/>
                  <a:gd name="T13" fmla="*/ 333 h 98"/>
                  <a:gd name="T14" fmla="*/ 166 w 121"/>
                  <a:gd name="T15" fmla="*/ 388 h 98"/>
                  <a:gd name="T16" fmla="*/ 114 w 121"/>
                  <a:gd name="T17" fmla="*/ 354 h 98"/>
                  <a:gd name="T18" fmla="*/ 57 w 121"/>
                  <a:gd name="T19" fmla="*/ 373 h 98"/>
                  <a:gd name="T20" fmla="*/ 27 w 121"/>
                  <a:gd name="T21" fmla="*/ 333 h 98"/>
                  <a:gd name="T22" fmla="*/ 0 w 121"/>
                  <a:gd name="T23" fmla="*/ 322 h 98"/>
                  <a:gd name="T24" fmla="*/ 21 w 121"/>
                  <a:gd name="T25" fmla="*/ 236 h 98"/>
                  <a:gd name="T26" fmla="*/ 35 w 121"/>
                  <a:gd name="T27" fmla="*/ 212 h 98"/>
                  <a:gd name="T28" fmla="*/ 68 w 121"/>
                  <a:gd name="T29" fmla="*/ 187 h 98"/>
                  <a:gd name="T30" fmla="*/ 78 w 121"/>
                  <a:gd name="T31" fmla="*/ 153 h 98"/>
                  <a:gd name="T32" fmla="*/ 87 w 121"/>
                  <a:gd name="T33" fmla="*/ 116 h 98"/>
                  <a:gd name="T34" fmla="*/ 124 w 121"/>
                  <a:gd name="T35" fmla="*/ 130 h 98"/>
                  <a:gd name="T36" fmla="*/ 133 w 121"/>
                  <a:gd name="T37" fmla="*/ 103 h 98"/>
                  <a:gd name="T38" fmla="*/ 145 w 121"/>
                  <a:gd name="T39" fmla="*/ 99 h 98"/>
                  <a:gd name="T40" fmla="*/ 166 w 121"/>
                  <a:gd name="T41" fmla="*/ 66 h 98"/>
                  <a:gd name="T42" fmla="*/ 201 w 121"/>
                  <a:gd name="T43" fmla="*/ 66 h 98"/>
                  <a:gd name="T44" fmla="*/ 210 w 121"/>
                  <a:gd name="T45" fmla="*/ 37 h 98"/>
                  <a:gd name="T46" fmla="*/ 283 w 121"/>
                  <a:gd name="T47" fmla="*/ 0 h 98"/>
                  <a:gd name="T48" fmla="*/ 334 w 121"/>
                  <a:gd name="T49" fmla="*/ 9 h 98"/>
                  <a:gd name="T50" fmla="*/ 342 w 121"/>
                  <a:gd name="T51" fmla="*/ 66 h 98"/>
                  <a:gd name="T52" fmla="*/ 390 w 121"/>
                  <a:gd name="T53" fmla="*/ 116 h 98"/>
                  <a:gd name="T54" fmla="*/ 384 w 121"/>
                  <a:gd name="T55" fmla="*/ 116 h 98"/>
                  <a:gd name="T56" fmla="*/ 380 w 121"/>
                  <a:gd name="T57" fmla="*/ 142 h 98"/>
                  <a:gd name="T58" fmla="*/ 418 w 121"/>
                  <a:gd name="T59" fmla="*/ 171 h 98"/>
                  <a:gd name="T60" fmla="*/ 436 w 121"/>
                  <a:gd name="T61" fmla="*/ 161 h 98"/>
                  <a:gd name="T62" fmla="*/ 447 w 121"/>
                  <a:gd name="T63" fmla="*/ 187 h 98"/>
                  <a:gd name="T64" fmla="*/ 458 w 121"/>
                  <a:gd name="T65" fmla="*/ 217 h 98"/>
                  <a:gd name="T66" fmla="*/ 458 w 121"/>
                  <a:gd name="T67" fmla="*/ 221 h 98"/>
                  <a:gd name="T68" fmla="*/ 458 w 121"/>
                  <a:gd name="T69" fmla="*/ 225 h 98"/>
                  <a:gd name="T70" fmla="*/ 418 w 121"/>
                  <a:gd name="T71" fmla="*/ 258 h 98"/>
                  <a:gd name="T72" fmla="*/ 380 w 121"/>
                  <a:gd name="T73" fmla="*/ 27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1"/>
                  <a:gd name="T112" fmla="*/ 0 h 98"/>
                  <a:gd name="T113" fmla="*/ 121 w 121"/>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1" h="98">
                    <a:moveTo>
                      <a:pt x="100" y="71"/>
                    </a:moveTo>
                    <a:lnTo>
                      <a:pt x="96" y="71"/>
                    </a:lnTo>
                    <a:lnTo>
                      <a:pt x="83" y="69"/>
                    </a:lnTo>
                    <a:lnTo>
                      <a:pt x="79" y="70"/>
                    </a:lnTo>
                    <a:lnTo>
                      <a:pt x="60" y="70"/>
                    </a:lnTo>
                    <a:lnTo>
                      <a:pt x="41" y="71"/>
                    </a:lnTo>
                    <a:lnTo>
                      <a:pt x="43" y="84"/>
                    </a:lnTo>
                    <a:lnTo>
                      <a:pt x="44" y="98"/>
                    </a:lnTo>
                    <a:lnTo>
                      <a:pt x="30" y="90"/>
                    </a:lnTo>
                    <a:lnTo>
                      <a:pt x="15" y="94"/>
                    </a:lnTo>
                    <a:lnTo>
                      <a:pt x="7" y="84"/>
                    </a:lnTo>
                    <a:lnTo>
                      <a:pt x="0" y="81"/>
                    </a:lnTo>
                    <a:lnTo>
                      <a:pt x="5" y="59"/>
                    </a:lnTo>
                    <a:lnTo>
                      <a:pt x="9" y="54"/>
                    </a:lnTo>
                    <a:lnTo>
                      <a:pt x="18" y="47"/>
                    </a:lnTo>
                    <a:lnTo>
                      <a:pt x="21" y="39"/>
                    </a:lnTo>
                    <a:lnTo>
                      <a:pt x="23" y="30"/>
                    </a:lnTo>
                    <a:lnTo>
                      <a:pt x="33" y="33"/>
                    </a:lnTo>
                    <a:lnTo>
                      <a:pt x="35" y="26"/>
                    </a:lnTo>
                    <a:lnTo>
                      <a:pt x="38" y="25"/>
                    </a:lnTo>
                    <a:lnTo>
                      <a:pt x="44" y="17"/>
                    </a:lnTo>
                    <a:lnTo>
                      <a:pt x="53" y="17"/>
                    </a:lnTo>
                    <a:lnTo>
                      <a:pt x="55" y="9"/>
                    </a:lnTo>
                    <a:lnTo>
                      <a:pt x="74" y="0"/>
                    </a:lnTo>
                    <a:lnTo>
                      <a:pt x="88" y="2"/>
                    </a:lnTo>
                    <a:lnTo>
                      <a:pt x="90" y="17"/>
                    </a:lnTo>
                    <a:lnTo>
                      <a:pt x="103" y="30"/>
                    </a:lnTo>
                    <a:lnTo>
                      <a:pt x="101" y="30"/>
                    </a:lnTo>
                    <a:lnTo>
                      <a:pt x="100" y="36"/>
                    </a:lnTo>
                    <a:lnTo>
                      <a:pt x="110" y="43"/>
                    </a:lnTo>
                    <a:lnTo>
                      <a:pt x="115" y="41"/>
                    </a:lnTo>
                    <a:lnTo>
                      <a:pt x="118" y="47"/>
                    </a:lnTo>
                    <a:lnTo>
                      <a:pt x="121" y="55"/>
                    </a:lnTo>
                    <a:lnTo>
                      <a:pt x="121" y="56"/>
                    </a:lnTo>
                    <a:lnTo>
                      <a:pt x="121" y="57"/>
                    </a:lnTo>
                    <a:lnTo>
                      <a:pt x="110" y="65"/>
                    </a:lnTo>
                    <a:lnTo>
                      <a:pt x="100" y="7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7" name="Freeform 88"/>
              <p:cNvSpPr>
                <a:spLocks noChangeAspect="1"/>
              </p:cNvSpPr>
              <p:nvPr/>
            </p:nvSpPr>
            <p:spPr bwMode="auto">
              <a:xfrm>
                <a:off x="2723" y="2406"/>
                <a:ext cx="154" cy="261"/>
              </a:xfrm>
              <a:custGeom>
                <a:avLst/>
                <a:gdLst>
                  <a:gd name="T0" fmla="*/ 411 w 118"/>
                  <a:gd name="T1" fmla="*/ 221 h 197"/>
                  <a:gd name="T2" fmla="*/ 350 w 118"/>
                  <a:gd name="T3" fmla="*/ 221 h 197"/>
                  <a:gd name="T4" fmla="*/ 320 w 118"/>
                  <a:gd name="T5" fmla="*/ 237 h 197"/>
                  <a:gd name="T6" fmla="*/ 369 w 118"/>
                  <a:gd name="T7" fmla="*/ 302 h 197"/>
                  <a:gd name="T8" fmla="*/ 407 w 118"/>
                  <a:gd name="T9" fmla="*/ 391 h 197"/>
                  <a:gd name="T10" fmla="*/ 373 w 118"/>
                  <a:gd name="T11" fmla="*/ 453 h 197"/>
                  <a:gd name="T12" fmla="*/ 350 w 118"/>
                  <a:gd name="T13" fmla="*/ 511 h 197"/>
                  <a:gd name="T14" fmla="*/ 369 w 118"/>
                  <a:gd name="T15" fmla="*/ 607 h 197"/>
                  <a:gd name="T16" fmla="*/ 398 w 118"/>
                  <a:gd name="T17" fmla="*/ 664 h 197"/>
                  <a:gd name="T18" fmla="*/ 428 w 118"/>
                  <a:gd name="T19" fmla="*/ 704 h 197"/>
                  <a:gd name="T20" fmla="*/ 446 w 118"/>
                  <a:gd name="T21" fmla="*/ 771 h 197"/>
                  <a:gd name="T22" fmla="*/ 436 w 118"/>
                  <a:gd name="T23" fmla="*/ 804 h 197"/>
                  <a:gd name="T24" fmla="*/ 386 w 118"/>
                  <a:gd name="T25" fmla="*/ 790 h 197"/>
                  <a:gd name="T26" fmla="*/ 334 w 118"/>
                  <a:gd name="T27" fmla="*/ 779 h 197"/>
                  <a:gd name="T28" fmla="*/ 275 w 118"/>
                  <a:gd name="T29" fmla="*/ 779 h 197"/>
                  <a:gd name="T30" fmla="*/ 223 w 118"/>
                  <a:gd name="T31" fmla="*/ 779 h 197"/>
                  <a:gd name="T32" fmla="*/ 166 w 118"/>
                  <a:gd name="T33" fmla="*/ 779 h 197"/>
                  <a:gd name="T34" fmla="*/ 123 w 118"/>
                  <a:gd name="T35" fmla="*/ 767 h 197"/>
                  <a:gd name="T36" fmla="*/ 74 w 118"/>
                  <a:gd name="T37" fmla="*/ 766 h 197"/>
                  <a:gd name="T38" fmla="*/ 74 w 118"/>
                  <a:gd name="T39" fmla="*/ 690 h 197"/>
                  <a:gd name="T40" fmla="*/ 67 w 118"/>
                  <a:gd name="T41" fmla="*/ 657 h 197"/>
                  <a:gd name="T42" fmla="*/ 65 w 118"/>
                  <a:gd name="T43" fmla="*/ 643 h 197"/>
                  <a:gd name="T44" fmla="*/ 27 w 118"/>
                  <a:gd name="T45" fmla="*/ 637 h 197"/>
                  <a:gd name="T46" fmla="*/ 12 w 118"/>
                  <a:gd name="T47" fmla="*/ 600 h 197"/>
                  <a:gd name="T48" fmla="*/ 0 w 118"/>
                  <a:gd name="T49" fmla="*/ 604 h 197"/>
                  <a:gd name="T50" fmla="*/ 1 w 118"/>
                  <a:gd name="T51" fmla="*/ 591 h 197"/>
                  <a:gd name="T52" fmla="*/ 22 w 118"/>
                  <a:gd name="T53" fmla="*/ 530 h 197"/>
                  <a:gd name="T54" fmla="*/ 46 w 118"/>
                  <a:gd name="T55" fmla="*/ 492 h 197"/>
                  <a:gd name="T56" fmla="*/ 74 w 118"/>
                  <a:gd name="T57" fmla="*/ 444 h 197"/>
                  <a:gd name="T58" fmla="*/ 123 w 118"/>
                  <a:gd name="T59" fmla="*/ 431 h 197"/>
                  <a:gd name="T60" fmla="*/ 151 w 118"/>
                  <a:gd name="T61" fmla="*/ 474 h 197"/>
                  <a:gd name="T62" fmla="*/ 189 w 118"/>
                  <a:gd name="T63" fmla="*/ 417 h 197"/>
                  <a:gd name="T64" fmla="*/ 211 w 118"/>
                  <a:gd name="T65" fmla="*/ 352 h 197"/>
                  <a:gd name="T66" fmla="*/ 235 w 118"/>
                  <a:gd name="T67" fmla="*/ 315 h 197"/>
                  <a:gd name="T68" fmla="*/ 253 w 118"/>
                  <a:gd name="T69" fmla="*/ 264 h 197"/>
                  <a:gd name="T70" fmla="*/ 275 w 118"/>
                  <a:gd name="T71" fmla="*/ 209 h 197"/>
                  <a:gd name="T72" fmla="*/ 298 w 118"/>
                  <a:gd name="T73" fmla="*/ 160 h 197"/>
                  <a:gd name="T74" fmla="*/ 341 w 118"/>
                  <a:gd name="T75" fmla="*/ 115 h 197"/>
                  <a:gd name="T76" fmla="*/ 351 w 118"/>
                  <a:gd name="T77" fmla="*/ 77 h 197"/>
                  <a:gd name="T78" fmla="*/ 325 w 118"/>
                  <a:gd name="T79" fmla="*/ 53 h 197"/>
                  <a:gd name="T80" fmla="*/ 320 w 118"/>
                  <a:gd name="T81" fmla="*/ 0 h 197"/>
                  <a:gd name="T82" fmla="*/ 341 w 118"/>
                  <a:gd name="T83" fmla="*/ 0 h 197"/>
                  <a:gd name="T84" fmla="*/ 369 w 118"/>
                  <a:gd name="T85" fmla="*/ 70 h 197"/>
                  <a:gd name="T86" fmla="*/ 373 w 118"/>
                  <a:gd name="T87" fmla="*/ 150 h 197"/>
                  <a:gd name="T88" fmla="*/ 411 w 118"/>
                  <a:gd name="T89" fmla="*/ 221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
                  <a:gd name="T136" fmla="*/ 0 h 197"/>
                  <a:gd name="T137" fmla="*/ 118 w 118"/>
                  <a:gd name="T138" fmla="*/ 197 h 1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 h="197">
                    <a:moveTo>
                      <a:pt x="109" y="54"/>
                    </a:moveTo>
                    <a:lnTo>
                      <a:pt x="92" y="54"/>
                    </a:lnTo>
                    <a:lnTo>
                      <a:pt x="84" y="58"/>
                    </a:lnTo>
                    <a:lnTo>
                      <a:pt x="97" y="74"/>
                    </a:lnTo>
                    <a:lnTo>
                      <a:pt x="107" y="96"/>
                    </a:lnTo>
                    <a:lnTo>
                      <a:pt x="99" y="111"/>
                    </a:lnTo>
                    <a:lnTo>
                      <a:pt x="92" y="125"/>
                    </a:lnTo>
                    <a:lnTo>
                      <a:pt x="97" y="149"/>
                    </a:lnTo>
                    <a:lnTo>
                      <a:pt x="105" y="162"/>
                    </a:lnTo>
                    <a:lnTo>
                      <a:pt x="113" y="173"/>
                    </a:lnTo>
                    <a:lnTo>
                      <a:pt x="118" y="189"/>
                    </a:lnTo>
                    <a:lnTo>
                      <a:pt x="115" y="197"/>
                    </a:lnTo>
                    <a:lnTo>
                      <a:pt x="102" y="194"/>
                    </a:lnTo>
                    <a:lnTo>
                      <a:pt x="88" y="191"/>
                    </a:lnTo>
                    <a:lnTo>
                      <a:pt x="73" y="191"/>
                    </a:lnTo>
                    <a:lnTo>
                      <a:pt x="59" y="191"/>
                    </a:lnTo>
                    <a:lnTo>
                      <a:pt x="44" y="191"/>
                    </a:lnTo>
                    <a:lnTo>
                      <a:pt x="32" y="188"/>
                    </a:lnTo>
                    <a:lnTo>
                      <a:pt x="20" y="187"/>
                    </a:lnTo>
                    <a:lnTo>
                      <a:pt x="20" y="169"/>
                    </a:lnTo>
                    <a:lnTo>
                      <a:pt x="18" y="161"/>
                    </a:lnTo>
                    <a:lnTo>
                      <a:pt x="17" y="157"/>
                    </a:lnTo>
                    <a:lnTo>
                      <a:pt x="7" y="156"/>
                    </a:lnTo>
                    <a:lnTo>
                      <a:pt x="3" y="147"/>
                    </a:lnTo>
                    <a:lnTo>
                      <a:pt x="0" y="148"/>
                    </a:lnTo>
                    <a:lnTo>
                      <a:pt x="1" y="145"/>
                    </a:lnTo>
                    <a:lnTo>
                      <a:pt x="6" y="130"/>
                    </a:lnTo>
                    <a:lnTo>
                      <a:pt x="12" y="120"/>
                    </a:lnTo>
                    <a:lnTo>
                      <a:pt x="20" y="109"/>
                    </a:lnTo>
                    <a:lnTo>
                      <a:pt x="32" y="106"/>
                    </a:lnTo>
                    <a:lnTo>
                      <a:pt x="40" y="116"/>
                    </a:lnTo>
                    <a:lnTo>
                      <a:pt x="50" y="103"/>
                    </a:lnTo>
                    <a:lnTo>
                      <a:pt x="56" y="87"/>
                    </a:lnTo>
                    <a:lnTo>
                      <a:pt x="62" y="78"/>
                    </a:lnTo>
                    <a:lnTo>
                      <a:pt x="67" y="64"/>
                    </a:lnTo>
                    <a:lnTo>
                      <a:pt x="73" y="51"/>
                    </a:lnTo>
                    <a:lnTo>
                      <a:pt x="79" y="39"/>
                    </a:lnTo>
                    <a:lnTo>
                      <a:pt x="90" y="29"/>
                    </a:lnTo>
                    <a:lnTo>
                      <a:pt x="93" y="19"/>
                    </a:lnTo>
                    <a:lnTo>
                      <a:pt x="86" y="13"/>
                    </a:lnTo>
                    <a:lnTo>
                      <a:pt x="84" y="0"/>
                    </a:lnTo>
                    <a:lnTo>
                      <a:pt x="90" y="0"/>
                    </a:lnTo>
                    <a:lnTo>
                      <a:pt x="97" y="17"/>
                    </a:lnTo>
                    <a:lnTo>
                      <a:pt x="99" y="36"/>
                    </a:lnTo>
                    <a:lnTo>
                      <a:pt x="109" y="5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8" name="Freeform 89"/>
              <p:cNvSpPr>
                <a:spLocks noChangeAspect="1"/>
              </p:cNvSpPr>
              <p:nvPr/>
            </p:nvSpPr>
            <p:spPr bwMode="auto">
              <a:xfrm>
                <a:off x="2844" y="2457"/>
                <a:ext cx="259" cy="199"/>
              </a:xfrm>
              <a:custGeom>
                <a:avLst/>
                <a:gdLst>
                  <a:gd name="T0" fmla="*/ 258 w 199"/>
                  <a:gd name="T1" fmla="*/ 161 h 152"/>
                  <a:gd name="T2" fmla="*/ 249 w 199"/>
                  <a:gd name="T3" fmla="*/ 140 h 152"/>
                  <a:gd name="T4" fmla="*/ 333 w 199"/>
                  <a:gd name="T5" fmla="*/ 126 h 152"/>
                  <a:gd name="T6" fmla="*/ 372 w 199"/>
                  <a:gd name="T7" fmla="*/ 73 h 152"/>
                  <a:gd name="T8" fmla="*/ 418 w 199"/>
                  <a:gd name="T9" fmla="*/ 21 h 152"/>
                  <a:gd name="T10" fmla="*/ 474 w 199"/>
                  <a:gd name="T11" fmla="*/ 0 h 152"/>
                  <a:gd name="T12" fmla="*/ 498 w 199"/>
                  <a:gd name="T13" fmla="*/ 41 h 152"/>
                  <a:gd name="T14" fmla="*/ 522 w 199"/>
                  <a:gd name="T15" fmla="*/ 88 h 152"/>
                  <a:gd name="T16" fmla="*/ 517 w 199"/>
                  <a:gd name="T17" fmla="*/ 151 h 152"/>
                  <a:gd name="T18" fmla="*/ 556 w 199"/>
                  <a:gd name="T19" fmla="*/ 161 h 152"/>
                  <a:gd name="T20" fmla="*/ 569 w 199"/>
                  <a:gd name="T21" fmla="*/ 182 h 152"/>
                  <a:gd name="T22" fmla="*/ 620 w 199"/>
                  <a:gd name="T23" fmla="*/ 220 h 152"/>
                  <a:gd name="T24" fmla="*/ 629 w 199"/>
                  <a:gd name="T25" fmla="*/ 249 h 152"/>
                  <a:gd name="T26" fmla="*/ 679 w 199"/>
                  <a:gd name="T27" fmla="*/ 300 h 152"/>
                  <a:gd name="T28" fmla="*/ 703 w 199"/>
                  <a:gd name="T29" fmla="*/ 333 h 152"/>
                  <a:gd name="T30" fmla="*/ 734 w 199"/>
                  <a:gd name="T31" fmla="*/ 377 h 152"/>
                  <a:gd name="T32" fmla="*/ 743 w 199"/>
                  <a:gd name="T33" fmla="*/ 398 h 152"/>
                  <a:gd name="T34" fmla="*/ 715 w 199"/>
                  <a:gd name="T35" fmla="*/ 388 h 152"/>
                  <a:gd name="T36" fmla="*/ 665 w 199"/>
                  <a:gd name="T37" fmla="*/ 386 h 152"/>
                  <a:gd name="T38" fmla="*/ 622 w 199"/>
                  <a:gd name="T39" fmla="*/ 382 h 152"/>
                  <a:gd name="T40" fmla="*/ 601 w 199"/>
                  <a:gd name="T41" fmla="*/ 399 h 152"/>
                  <a:gd name="T42" fmla="*/ 561 w 199"/>
                  <a:gd name="T43" fmla="*/ 399 h 152"/>
                  <a:gd name="T44" fmla="*/ 505 w 199"/>
                  <a:gd name="T45" fmla="*/ 423 h 152"/>
                  <a:gd name="T46" fmla="*/ 474 w 199"/>
                  <a:gd name="T47" fmla="*/ 420 h 152"/>
                  <a:gd name="T48" fmla="*/ 450 w 199"/>
                  <a:gd name="T49" fmla="*/ 458 h 152"/>
                  <a:gd name="T50" fmla="*/ 397 w 199"/>
                  <a:gd name="T51" fmla="*/ 444 h 152"/>
                  <a:gd name="T52" fmla="*/ 344 w 199"/>
                  <a:gd name="T53" fmla="*/ 427 h 152"/>
                  <a:gd name="T54" fmla="*/ 285 w 199"/>
                  <a:gd name="T55" fmla="*/ 388 h 152"/>
                  <a:gd name="T56" fmla="*/ 236 w 199"/>
                  <a:gd name="T57" fmla="*/ 449 h 152"/>
                  <a:gd name="T58" fmla="*/ 239 w 199"/>
                  <a:gd name="T59" fmla="*/ 500 h 152"/>
                  <a:gd name="T60" fmla="*/ 197 w 199"/>
                  <a:gd name="T61" fmla="*/ 495 h 152"/>
                  <a:gd name="T62" fmla="*/ 146 w 199"/>
                  <a:gd name="T63" fmla="*/ 495 h 152"/>
                  <a:gd name="T64" fmla="*/ 122 w 199"/>
                  <a:gd name="T65" fmla="*/ 515 h 152"/>
                  <a:gd name="T66" fmla="*/ 96 w 199"/>
                  <a:gd name="T67" fmla="*/ 587 h 152"/>
                  <a:gd name="T68" fmla="*/ 78 w 199"/>
                  <a:gd name="T69" fmla="*/ 522 h 152"/>
                  <a:gd name="T70" fmla="*/ 49 w 199"/>
                  <a:gd name="T71" fmla="*/ 482 h 152"/>
                  <a:gd name="T72" fmla="*/ 21 w 199"/>
                  <a:gd name="T73" fmla="*/ 431 h 152"/>
                  <a:gd name="T74" fmla="*/ 0 w 199"/>
                  <a:gd name="T75" fmla="*/ 339 h 152"/>
                  <a:gd name="T76" fmla="*/ 27 w 199"/>
                  <a:gd name="T77" fmla="*/ 284 h 152"/>
                  <a:gd name="T78" fmla="*/ 57 w 199"/>
                  <a:gd name="T79" fmla="*/ 226 h 152"/>
                  <a:gd name="T80" fmla="*/ 108 w 199"/>
                  <a:gd name="T81" fmla="*/ 211 h 152"/>
                  <a:gd name="T82" fmla="*/ 122 w 199"/>
                  <a:gd name="T83" fmla="*/ 220 h 152"/>
                  <a:gd name="T84" fmla="*/ 151 w 199"/>
                  <a:gd name="T85" fmla="*/ 216 h 152"/>
                  <a:gd name="T86" fmla="*/ 232 w 199"/>
                  <a:gd name="T87" fmla="*/ 198 h 152"/>
                  <a:gd name="T88" fmla="*/ 258 w 199"/>
                  <a:gd name="T89" fmla="*/ 16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9"/>
                  <a:gd name="T136" fmla="*/ 0 h 152"/>
                  <a:gd name="T137" fmla="*/ 199 w 199"/>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9" h="152">
                    <a:moveTo>
                      <a:pt x="69" y="42"/>
                    </a:moveTo>
                    <a:lnTo>
                      <a:pt x="67" y="37"/>
                    </a:lnTo>
                    <a:lnTo>
                      <a:pt x="89" y="33"/>
                    </a:lnTo>
                    <a:lnTo>
                      <a:pt x="100" y="19"/>
                    </a:lnTo>
                    <a:lnTo>
                      <a:pt x="112" y="5"/>
                    </a:lnTo>
                    <a:lnTo>
                      <a:pt x="127" y="0"/>
                    </a:lnTo>
                    <a:lnTo>
                      <a:pt x="134" y="11"/>
                    </a:lnTo>
                    <a:lnTo>
                      <a:pt x="140" y="23"/>
                    </a:lnTo>
                    <a:lnTo>
                      <a:pt x="138" y="39"/>
                    </a:lnTo>
                    <a:lnTo>
                      <a:pt x="149" y="42"/>
                    </a:lnTo>
                    <a:lnTo>
                      <a:pt x="152" y="47"/>
                    </a:lnTo>
                    <a:lnTo>
                      <a:pt x="166" y="57"/>
                    </a:lnTo>
                    <a:lnTo>
                      <a:pt x="168" y="65"/>
                    </a:lnTo>
                    <a:lnTo>
                      <a:pt x="182" y="78"/>
                    </a:lnTo>
                    <a:lnTo>
                      <a:pt x="188" y="86"/>
                    </a:lnTo>
                    <a:lnTo>
                      <a:pt x="197" y="98"/>
                    </a:lnTo>
                    <a:lnTo>
                      <a:pt x="199" y="103"/>
                    </a:lnTo>
                    <a:lnTo>
                      <a:pt x="191" y="101"/>
                    </a:lnTo>
                    <a:lnTo>
                      <a:pt x="178" y="100"/>
                    </a:lnTo>
                    <a:lnTo>
                      <a:pt x="167" y="99"/>
                    </a:lnTo>
                    <a:lnTo>
                      <a:pt x="161" y="104"/>
                    </a:lnTo>
                    <a:lnTo>
                      <a:pt x="150" y="104"/>
                    </a:lnTo>
                    <a:lnTo>
                      <a:pt x="135" y="110"/>
                    </a:lnTo>
                    <a:lnTo>
                      <a:pt x="127" y="109"/>
                    </a:lnTo>
                    <a:lnTo>
                      <a:pt x="121" y="119"/>
                    </a:lnTo>
                    <a:lnTo>
                      <a:pt x="106" y="115"/>
                    </a:lnTo>
                    <a:lnTo>
                      <a:pt x="92" y="111"/>
                    </a:lnTo>
                    <a:lnTo>
                      <a:pt x="76" y="101"/>
                    </a:lnTo>
                    <a:lnTo>
                      <a:pt x="63" y="117"/>
                    </a:lnTo>
                    <a:lnTo>
                      <a:pt x="64" y="130"/>
                    </a:lnTo>
                    <a:lnTo>
                      <a:pt x="52" y="129"/>
                    </a:lnTo>
                    <a:lnTo>
                      <a:pt x="39" y="129"/>
                    </a:lnTo>
                    <a:lnTo>
                      <a:pt x="32" y="134"/>
                    </a:lnTo>
                    <a:lnTo>
                      <a:pt x="26" y="152"/>
                    </a:lnTo>
                    <a:lnTo>
                      <a:pt x="21" y="136"/>
                    </a:lnTo>
                    <a:lnTo>
                      <a:pt x="13" y="125"/>
                    </a:lnTo>
                    <a:lnTo>
                      <a:pt x="5" y="112"/>
                    </a:lnTo>
                    <a:lnTo>
                      <a:pt x="0" y="88"/>
                    </a:lnTo>
                    <a:lnTo>
                      <a:pt x="7" y="74"/>
                    </a:lnTo>
                    <a:lnTo>
                      <a:pt x="15" y="59"/>
                    </a:lnTo>
                    <a:lnTo>
                      <a:pt x="29" y="55"/>
                    </a:lnTo>
                    <a:lnTo>
                      <a:pt x="32" y="57"/>
                    </a:lnTo>
                    <a:lnTo>
                      <a:pt x="40" y="56"/>
                    </a:lnTo>
                    <a:lnTo>
                      <a:pt x="62" y="51"/>
                    </a:lnTo>
                    <a:lnTo>
                      <a:pt x="69" y="4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29" name="Freeform 90"/>
              <p:cNvSpPr>
                <a:spLocks noChangeAspect="1"/>
              </p:cNvSpPr>
              <p:nvPr/>
            </p:nvSpPr>
            <p:spPr bwMode="auto">
              <a:xfrm>
                <a:off x="2489" y="2452"/>
                <a:ext cx="88" cy="146"/>
              </a:xfrm>
              <a:custGeom>
                <a:avLst/>
                <a:gdLst>
                  <a:gd name="T0" fmla="*/ 236 w 67"/>
                  <a:gd name="T1" fmla="*/ 363 h 111"/>
                  <a:gd name="T2" fmla="*/ 188 w 67"/>
                  <a:gd name="T3" fmla="*/ 388 h 111"/>
                  <a:gd name="T4" fmla="*/ 144 w 67"/>
                  <a:gd name="T5" fmla="*/ 400 h 111"/>
                  <a:gd name="T6" fmla="*/ 104 w 67"/>
                  <a:gd name="T7" fmla="*/ 417 h 111"/>
                  <a:gd name="T8" fmla="*/ 64 w 67"/>
                  <a:gd name="T9" fmla="*/ 438 h 111"/>
                  <a:gd name="T10" fmla="*/ 1 w 67"/>
                  <a:gd name="T11" fmla="*/ 413 h 111"/>
                  <a:gd name="T12" fmla="*/ 24 w 67"/>
                  <a:gd name="T13" fmla="*/ 400 h 111"/>
                  <a:gd name="T14" fmla="*/ 12 w 67"/>
                  <a:gd name="T15" fmla="*/ 347 h 111"/>
                  <a:gd name="T16" fmla="*/ 0 w 67"/>
                  <a:gd name="T17" fmla="*/ 296 h 111"/>
                  <a:gd name="T18" fmla="*/ 21 w 67"/>
                  <a:gd name="T19" fmla="*/ 247 h 111"/>
                  <a:gd name="T20" fmla="*/ 38 w 67"/>
                  <a:gd name="T21" fmla="*/ 201 h 111"/>
                  <a:gd name="T22" fmla="*/ 32 w 67"/>
                  <a:gd name="T23" fmla="*/ 114 h 111"/>
                  <a:gd name="T24" fmla="*/ 28 w 67"/>
                  <a:gd name="T25" fmla="*/ 59 h 111"/>
                  <a:gd name="T26" fmla="*/ 21 w 67"/>
                  <a:gd name="T27" fmla="*/ 9 h 111"/>
                  <a:gd name="T28" fmla="*/ 95 w 67"/>
                  <a:gd name="T29" fmla="*/ 1 h 111"/>
                  <a:gd name="T30" fmla="*/ 167 w 67"/>
                  <a:gd name="T31" fmla="*/ 1 h 111"/>
                  <a:gd name="T32" fmla="*/ 183 w 67"/>
                  <a:gd name="T33" fmla="*/ 0 h 111"/>
                  <a:gd name="T34" fmla="*/ 189 w 67"/>
                  <a:gd name="T35" fmla="*/ 24 h 111"/>
                  <a:gd name="T36" fmla="*/ 210 w 67"/>
                  <a:gd name="T37" fmla="*/ 84 h 111"/>
                  <a:gd name="T38" fmla="*/ 210 w 67"/>
                  <a:gd name="T39" fmla="*/ 114 h 111"/>
                  <a:gd name="T40" fmla="*/ 215 w 67"/>
                  <a:gd name="T41" fmla="*/ 160 h 111"/>
                  <a:gd name="T42" fmla="*/ 230 w 67"/>
                  <a:gd name="T43" fmla="*/ 203 h 111"/>
                  <a:gd name="T44" fmla="*/ 230 w 67"/>
                  <a:gd name="T45" fmla="*/ 259 h 111"/>
                  <a:gd name="T46" fmla="*/ 236 w 67"/>
                  <a:gd name="T47" fmla="*/ 312 h 111"/>
                  <a:gd name="T48" fmla="*/ 263 w 67"/>
                  <a:gd name="T49" fmla="*/ 347 h 111"/>
                  <a:gd name="T50" fmla="*/ 236 w 67"/>
                  <a:gd name="T51" fmla="*/ 363 h 111"/>
                  <a:gd name="T52" fmla="*/ 210 w 67"/>
                  <a:gd name="T53" fmla="*/ 351 h 111"/>
                  <a:gd name="T54" fmla="*/ 236 w 67"/>
                  <a:gd name="T55" fmla="*/ 363 h 1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11"/>
                  <a:gd name="T86" fmla="*/ 67 w 67"/>
                  <a:gd name="T87" fmla="*/ 111 h 1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11">
                    <a:moveTo>
                      <a:pt x="60" y="93"/>
                    </a:moveTo>
                    <a:lnTo>
                      <a:pt x="48" y="98"/>
                    </a:lnTo>
                    <a:lnTo>
                      <a:pt x="37" y="102"/>
                    </a:lnTo>
                    <a:lnTo>
                      <a:pt x="27" y="106"/>
                    </a:lnTo>
                    <a:lnTo>
                      <a:pt x="16" y="111"/>
                    </a:lnTo>
                    <a:lnTo>
                      <a:pt x="1" y="105"/>
                    </a:lnTo>
                    <a:lnTo>
                      <a:pt x="6" y="102"/>
                    </a:lnTo>
                    <a:lnTo>
                      <a:pt x="3" y="88"/>
                    </a:lnTo>
                    <a:lnTo>
                      <a:pt x="0" y="75"/>
                    </a:lnTo>
                    <a:lnTo>
                      <a:pt x="5" y="63"/>
                    </a:lnTo>
                    <a:lnTo>
                      <a:pt x="10" y="51"/>
                    </a:lnTo>
                    <a:lnTo>
                      <a:pt x="8" y="29"/>
                    </a:lnTo>
                    <a:lnTo>
                      <a:pt x="7" y="15"/>
                    </a:lnTo>
                    <a:lnTo>
                      <a:pt x="5" y="2"/>
                    </a:lnTo>
                    <a:lnTo>
                      <a:pt x="24" y="1"/>
                    </a:lnTo>
                    <a:lnTo>
                      <a:pt x="43" y="1"/>
                    </a:lnTo>
                    <a:lnTo>
                      <a:pt x="47" y="0"/>
                    </a:lnTo>
                    <a:lnTo>
                      <a:pt x="49" y="6"/>
                    </a:lnTo>
                    <a:lnTo>
                      <a:pt x="54" y="21"/>
                    </a:lnTo>
                    <a:lnTo>
                      <a:pt x="54" y="29"/>
                    </a:lnTo>
                    <a:lnTo>
                      <a:pt x="55" y="41"/>
                    </a:lnTo>
                    <a:lnTo>
                      <a:pt x="59" y="52"/>
                    </a:lnTo>
                    <a:lnTo>
                      <a:pt x="59" y="66"/>
                    </a:lnTo>
                    <a:lnTo>
                      <a:pt x="60" y="79"/>
                    </a:lnTo>
                    <a:lnTo>
                      <a:pt x="67" y="88"/>
                    </a:lnTo>
                    <a:lnTo>
                      <a:pt x="60" y="93"/>
                    </a:lnTo>
                    <a:lnTo>
                      <a:pt x="54" y="89"/>
                    </a:lnTo>
                    <a:lnTo>
                      <a:pt x="60" y="9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0" name="Freeform 91"/>
              <p:cNvSpPr>
                <a:spLocks noChangeAspect="1"/>
              </p:cNvSpPr>
              <p:nvPr/>
            </p:nvSpPr>
            <p:spPr bwMode="auto">
              <a:xfrm>
                <a:off x="2254" y="2418"/>
                <a:ext cx="143" cy="121"/>
              </a:xfrm>
              <a:custGeom>
                <a:avLst/>
                <a:gdLst>
                  <a:gd name="T0" fmla="*/ 356 w 111"/>
                  <a:gd name="T1" fmla="*/ 78 h 93"/>
                  <a:gd name="T2" fmla="*/ 347 w 111"/>
                  <a:gd name="T3" fmla="*/ 101 h 93"/>
                  <a:gd name="T4" fmla="*/ 356 w 111"/>
                  <a:gd name="T5" fmla="*/ 101 h 93"/>
                  <a:gd name="T6" fmla="*/ 384 w 111"/>
                  <a:gd name="T7" fmla="*/ 159 h 93"/>
                  <a:gd name="T8" fmla="*/ 380 w 111"/>
                  <a:gd name="T9" fmla="*/ 209 h 93"/>
                  <a:gd name="T10" fmla="*/ 385 w 111"/>
                  <a:gd name="T11" fmla="*/ 220 h 93"/>
                  <a:gd name="T12" fmla="*/ 392 w 111"/>
                  <a:gd name="T13" fmla="*/ 235 h 93"/>
                  <a:gd name="T14" fmla="*/ 393 w 111"/>
                  <a:gd name="T15" fmla="*/ 258 h 93"/>
                  <a:gd name="T16" fmla="*/ 392 w 111"/>
                  <a:gd name="T17" fmla="*/ 269 h 93"/>
                  <a:gd name="T18" fmla="*/ 370 w 111"/>
                  <a:gd name="T19" fmla="*/ 276 h 93"/>
                  <a:gd name="T20" fmla="*/ 380 w 111"/>
                  <a:gd name="T21" fmla="*/ 302 h 93"/>
                  <a:gd name="T22" fmla="*/ 362 w 111"/>
                  <a:gd name="T23" fmla="*/ 324 h 93"/>
                  <a:gd name="T24" fmla="*/ 356 w 111"/>
                  <a:gd name="T25" fmla="*/ 327 h 93"/>
                  <a:gd name="T26" fmla="*/ 341 w 111"/>
                  <a:gd name="T27" fmla="*/ 332 h 93"/>
                  <a:gd name="T28" fmla="*/ 318 w 111"/>
                  <a:gd name="T29" fmla="*/ 345 h 93"/>
                  <a:gd name="T30" fmla="*/ 304 w 111"/>
                  <a:gd name="T31" fmla="*/ 332 h 93"/>
                  <a:gd name="T32" fmla="*/ 287 w 111"/>
                  <a:gd name="T33" fmla="*/ 269 h 93"/>
                  <a:gd name="T34" fmla="*/ 259 w 111"/>
                  <a:gd name="T35" fmla="*/ 269 h 93"/>
                  <a:gd name="T36" fmla="*/ 236 w 111"/>
                  <a:gd name="T37" fmla="*/ 272 h 93"/>
                  <a:gd name="T38" fmla="*/ 242 w 111"/>
                  <a:gd name="T39" fmla="*/ 232 h 93"/>
                  <a:gd name="T40" fmla="*/ 207 w 111"/>
                  <a:gd name="T41" fmla="*/ 170 h 93"/>
                  <a:gd name="T42" fmla="*/ 133 w 111"/>
                  <a:gd name="T43" fmla="*/ 190 h 93"/>
                  <a:gd name="T44" fmla="*/ 97 w 111"/>
                  <a:gd name="T45" fmla="*/ 235 h 93"/>
                  <a:gd name="T46" fmla="*/ 91 w 111"/>
                  <a:gd name="T47" fmla="*/ 212 h 93"/>
                  <a:gd name="T48" fmla="*/ 75 w 111"/>
                  <a:gd name="T49" fmla="*/ 193 h 93"/>
                  <a:gd name="T50" fmla="*/ 67 w 111"/>
                  <a:gd name="T51" fmla="*/ 183 h 93"/>
                  <a:gd name="T52" fmla="*/ 50 w 111"/>
                  <a:gd name="T53" fmla="*/ 163 h 93"/>
                  <a:gd name="T54" fmla="*/ 22 w 111"/>
                  <a:gd name="T55" fmla="*/ 131 h 93"/>
                  <a:gd name="T56" fmla="*/ 22 w 111"/>
                  <a:gd name="T57" fmla="*/ 122 h 93"/>
                  <a:gd name="T58" fmla="*/ 17 w 111"/>
                  <a:gd name="T59" fmla="*/ 124 h 93"/>
                  <a:gd name="T60" fmla="*/ 10 w 111"/>
                  <a:gd name="T61" fmla="*/ 103 h 93"/>
                  <a:gd name="T62" fmla="*/ 0 w 111"/>
                  <a:gd name="T63" fmla="*/ 108 h 93"/>
                  <a:gd name="T64" fmla="*/ 10 w 111"/>
                  <a:gd name="T65" fmla="*/ 83 h 93"/>
                  <a:gd name="T66" fmla="*/ 64 w 111"/>
                  <a:gd name="T67" fmla="*/ 64 h 93"/>
                  <a:gd name="T68" fmla="*/ 64 w 111"/>
                  <a:gd name="T69" fmla="*/ 27 h 93"/>
                  <a:gd name="T70" fmla="*/ 71 w 111"/>
                  <a:gd name="T71" fmla="*/ 0 h 93"/>
                  <a:gd name="T72" fmla="*/ 121 w 111"/>
                  <a:gd name="T73" fmla="*/ 9 h 93"/>
                  <a:gd name="T74" fmla="*/ 195 w 111"/>
                  <a:gd name="T75" fmla="*/ 16 h 93"/>
                  <a:gd name="T76" fmla="*/ 192 w 111"/>
                  <a:gd name="T77" fmla="*/ 29 h 93"/>
                  <a:gd name="T78" fmla="*/ 227 w 111"/>
                  <a:gd name="T79" fmla="*/ 29 h 93"/>
                  <a:gd name="T80" fmla="*/ 242 w 111"/>
                  <a:gd name="T81" fmla="*/ 38 h 93"/>
                  <a:gd name="T82" fmla="*/ 276 w 111"/>
                  <a:gd name="T83" fmla="*/ 35 h 93"/>
                  <a:gd name="T84" fmla="*/ 312 w 111"/>
                  <a:gd name="T85" fmla="*/ 21 h 93"/>
                  <a:gd name="T86" fmla="*/ 318 w 111"/>
                  <a:gd name="T87" fmla="*/ 12 h 93"/>
                  <a:gd name="T88" fmla="*/ 335 w 111"/>
                  <a:gd name="T89" fmla="*/ 64 h 93"/>
                  <a:gd name="T90" fmla="*/ 356 w 111"/>
                  <a:gd name="T91" fmla="*/ 78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
                  <a:gd name="T139" fmla="*/ 0 h 93"/>
                  <a:gd name="T140" fmla="*/ 111 w 111"/>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 h="93">
                    <a:moveTo>
                      <a:pt x="100" y="21"/>
                    </a:moveTo>
                    <a:lnTo>
                      <a:pt x="98" y="27"/>
                    </a:lnTo>
                    <a:lnTo>
                      <a:pt x="100" y="27"/>
                    </a:lnTo>
                    <a:lnTo>
                      <a:pt x="108" y="42"/>
                    </a:lnTo>
                    <a:lnTo>
                      <a:pt x="107" y="56"/>
                    </a:lnTo>
                    <a:lnTo>
                      <a:pt x="109" y="59"/>
                    </a:lnTo>
                    <a:lnTo>
                      <a:pt x="110" y="63"/>
                    </a:lnTo>
                    <a:lnTo>
                      <a:pt x="111" y="69"/>
                    </a:lnTo>
                    <a:lnTo>
                      <a:pt x="110" y="72"/>
                    </a:lnTo>
                    <a:lnTo>
                      <a:pt x="104" y="74"/>
                    </a:lnTo>
                    <a:lnTo>
                      <a:pt x="107" y="81"/>
                    </a:lnTo>
                    <a:lnTo>
                      <a:pt x="102" y="87"/>
                    </a:lnTo>
                    <a:lnTo>
                      <a:pt x="100" y="88"/>
                    </a:lnTo>
                    <a:lnTo>
                      <a:pt x="96" y="89"/>
                    </a:lnTo>
                    <a:lnTo>
                      <a:pt x="90" y="93"/>
                    </a:lnTo>
                    <a:lnTo>
                      <a:pt x="85" y="89"/>
                    </a:lnTo>
                    <a:lnTo>
                      <a:pt x="81" y="72"/>
                    </a:lnTo>
                    <a:lnTo>
                      <a:pt x="73" y="72"/>
                    </a:lnTo>
                    <a:lnTo>
                      <a:pt x="66" y="73"/>
                    </a:lnTo>
                    <a:lnTo>
                      <a:pt x="68" y="62"/>
                    </a:lnTo>
                    <a:lnTo>
                      <a:pt x="58" y="46"/>
                    </a:lnTo>
                    <a:lnTo>
                      <a:pt x="37" y="51"/>
                    </a:lnTo>
                    <a:lnTo>
                      <a:pt x="27" y="63"/>
                    </a:lnTo>
                    <a:lnTo>
                      <a:pt x="26" y="57"/>
                    </a:lnTo>
                    <a:lnTo>
                      <a:pt x="21" y="52"/>
                    </a:lnTo>
                    <a:lnTo>
                      <a:pt x="19" y="49"/>
                    </a:lnTo>
                    <a:lnTo>
                      <a:pt x="14" y="44"/>
                    </a:lnTo>
                    <a:lnTo>
                      <a:pt x="6" y="35"/>
                    </a:lnTo>
                    <a:lnTo>
                      <a:pt x="6" y="32"/>
                    </a:lnTo>
                    <a:lnTo>
                      <a:pt x="5" y="33"/>
                    </a:lnTo>
                    <a:lnTo>
                      <a:pt x="3" y="28"/>
                    </a:lnTo>
                    <a:lnTo>
                      <a:pt x="0" y="29"/>
                    </a:lnTo>
                    <a:lnTo>
                      <a:pt x="3" y="22"/>
                    </a:lnTo>
                    <a:lnTo>
                      <a:pt x="18" y="17"/>
                    </a:lnTo>
                    <a:lnTo>
                      <a:pt x="18" y="7"/>
                    </a:lnTo>
                    <a:lnTo>
                      <a:pt x="20" y="0"/>
                    </a:lnTo>
                    <a:lnTo>
                      <a:pt x="34" y="2"/>
                    </a:lnTo>
                    <a:lnTo>
                      <a:pt x="55" y="4"/>
                    </a:lnTo>
                    <a:lnTo>
                      <a:pt x="54" y="8"/>
                    </a:lnTo>
                    <a:lnTo>
                      <a:pt x="64" y="8"/>
                    </a:lnTo>
                    <a:lnTo>
                      <a:pt x="68" y="10"/>
                    </a:lnTo>
                    <a:lnTo>
                      <a:pt x="78" y="9"/>
                    </a:lnTo>
                    <a:lnTo>
                      <a:pt x="88" y="5"/>
                    </a:lnTo>
                    <a:lnTo>
                      <a:pt x="90" y="3"/>
                    </a:lnTo>
                    <a:lnTo>
                      <a:pt x="95" y="17"/>
                    </a:lnTo>
                    <a:lnTo>
                      <a:pt x="100" y="2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1" name="Freeform 92"/>
              <p:cNvSpPr>
                <a:spLocks noChangeAspect="1"/>
              </p:cNvSpPr>
              <p:nvPr/>
            </p:nvSpPr>
            <p:spPr bwMode="auto">
              <a:xfrm>
                <a:off x="2219" y="2418"/>
                <a:ext cx="60" cy="39"/>
              </a:xfrm>
              <a:custGeom>
                <a:avLst/>
                <a:gdLst>
                  <a:gd name="T0" fmla="*/ 89 w 46"/>
                  <a:gd name="T1" fmla="*/ 78 h 29"/>
                  <a:gd name="T2" fmla="*/ 85 w 46"/>
                  <a:gd name="T3" fmla="*/ 98 h 29"/>
                  <a:gd name="T4" fmla="*/ 95 w 46"/>
                  <a:gd name="T5" fmla="*/ 114 h 29"/>
                  <a:gd name="T6" fmla="*/ 97 w 46"/>
                  <a:gd name="T7" fmla="*/ 126 h 29"/>
                  <a:gd name="T8" fmla="*/ 111 w 46"/>
                  <a:gd name="T9" fmla="*/ 98 h 29"/>
                  <a:gd name="T10" fmla="*/ 166 w 46"/>
                  <a:gd name="T11" fmla="*/ 75 h 29"/>
                  <a:gd name="T12" fmla="*/ 166 w 46"/>
                  <a:gd name="T13" fmla="*/ 30 h 29"/>
                  <a:gd name="T14" fmla="*/ 173 w 46"/>
                  <a:gd name="T15" fmla="*/ 0 h 29"/>
                  <a:gd name="T16" fmla="*/ 124 w 46"/>
                  <a:gd name="T17" fmla="*/ 1 h 29"/>
                  <a:gd name="T18" fmla="*/ 74 w 46"/>
                  <a:gd name="T19" fmla="*/ 9 h 29"/>
                  <a:gd name="T20" fmla="*/ 0 w 46"/>
                  <a:gd name="T21" fmla="*/ 22 h 29"/>
                  <a:gd name="T22" fmla="*/ 29 w 46"/>
                  <a:gd name="T23" fmla="*/ 27 h 29"/>
                  <a:gd name="T24" fmla="*/ 21 w 46"/>
                  <a:gd name="T25" fmla="*/ 40 h 29"/>
                  <a:gd name="T26" fmla="*/ 50 w 46"/>
                  <a:gd name="T27" fmla="*/ 48 h 29"/>
                  <a:gd name="T28" fmla="*/ 46 w 46"/>
                  <a:gd name="T29" fmla="*/ 56 h 29"/>
                  <a:gd name="T30" fmla="*/ 89 w 46"/>
                  <a:gd name="T31" fmla="*/ 54 h 29"/>
                  <a:gd name="T32" fmla="*/ 97 w 46"/>
                  <a:gd name="T33" fmla="*/ 63 h 29"/>
                  <a:gd name="T34" fmla="*/ 67 w 46"/>
                  <a:gd name="T35" fmla="*/ 73 h 29"/>
                  <a:gd name="T36" fmla="*/ 89 w 46"/>
                  <a:gd name="T37" fmla="*/ 78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29"/>
                  <a:gd name="T59" fmla="*/ 46 w 4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29">
                    <a:moveTo>
                      <a:pt x="24" y="18"/>
                    </a:moveTo>
                    <a:lnTo>
                      <a:pt x="22" y="22"/>
                    </a:lnTo>
                    <a:lnTo>
                      <a:pt x="25" y="26"/>
                    </a:lnTo>
                    <a:lnTo>
                      <a:pt x="26" y="29"/>
                    </a:lnTo>
                    <a:lnTo>
                      <a:pt x="29" y="22"/>
                    </a:lnTo>
                    <a:lnTo>
                      <a:pt x="44" y="17"/>
                    </a:lnTo>
                    <a:lnTo>
                      <a:pt x="44" y="7"/>
                    </a:lnTo>
                    <a:lnTo>
                      <a:pt x="46" y="0"/>
                    </a:lnTo>
                    <a:lnTo>
                      <a:pt x="33" y="1"/>
                    </a:lnTo>
                    <a:lnTo>
                      <a:pt x="20" y="2"/>
                    </a:lnTo>
                    <a:lnTo>
                      <a:pt x="0" y="5"/>
                    </a:lnTo>
                    <a:lnTo>
                      <a:pt x="8" y="6"/>
                    </a:lnTo>
                    <a:lnTo>
                      <a:pt x="5" y="9"/>
                    </a:lnTo>
                    <a:lnTo>
                      <a:pt x="13" y="11"/>
                    </a:lnTo>
                    <a:lnTo>
                      <a:pt x="12" y="13"/>
                    </a:lnTo>
                    <a:lnTo>
                      <a:pt x="24" y="12"/>
                    </a:lnTo>
                    <a:lnTo>
                      <a:pt x="26" y="14"/>
                    </a:lnTo>
                    <a:lnTo>
                      <a:pt x="18" y="16"/>
                    </a:lnTo>
                    <a:lnTo>
                      <a:pt x="24"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2" name="Freeform 93"/>
              <p:cNvSpPr>
                <a:spLocks noChangeAspect="1"/>
              </p:cNvSpPr>
              <p:nvPr/>
            </p:nvSpPr>
            <p:spPr bwMode="auto">
              <a:xfrm>
                <a:off x="2384" y="2462"/>
                <a:ext cx="117" cy="146"/>
              </a:xfrm>
              <a:custGeom>
                <a:avLst/>
                <a:gdLst>
                  <a:gd name="T0" fmla="*/ 184 w 91"/>
                  <a:gd name="T1" fmla="*/ 28 h 110"/>
                  <a:gd name="T2" fmla="*/ 158 w 91"/>
                  <a:gd name="T3" fmla="*/ 16 h 110"/>
                  <a:gd name="T4" fmla="*/ 126 w 91"/>
                  <a:gd name="T5" fmla="*/ 27 h 110"/>
                  <a:gd name="T6" fmla="*/ 121 w 91"/>
                  <a:gd name="T7" fmla="*/ 0 h 110"/>
                  <a:gd name="T8" fmla="*/ 98 w 91"/>
                  <a:gd name="T9" fmla="*/ 16 h 110"/>
                  <a:gd name="T10" fmla="*/ 75 w 91"/>
                  <a:gd name="T11" fmla="*/ 36 h 110"/>
                  <a:gd name="T12" fmla="*/ 39 w 91"/>
                  <a:gd name="T13" fmla="*/ 21 h 110"/>
                  <a:gd name="T14" fmla="*/ 28 w 91"/>
                  <a:gd name="T15" fmla="*/ 36 h 110"/>
                  <a:gd name="T16" fmla="*/ 24 w 91"/>
                  <a:gd name="T17" fmla="*/ 88 h 110"/>
                  <a:gd name="T18" fmla="*/ 31 w 91"/>
                  <a:gd name="T19" fmla="*/ 102 h 110"/>
                  <a:gd name="T20" fmla="*/ 36 w 91"/>
                  <a:gd name="T21" fmla="*/ 117 h 110"/>
                  <a:gd name="T22" fmla="*/ 39 w 91"/>
                  <a:gd name="T23" fmla="*/ 143 h 110"/>
                  <a:gd name="T24" fmla="*/ 36 w 91"/>
                  <a:gd name="T25" fmla="*/ 155 h 110"/>
                  <a:gd name="T26" fmla="*/ 13 w 91"/>
                  <a:gd name="T27" fmla="*/ 163 h 110"/>
                  <a:gd name="T28" fmla="*/ 24 w 91"/>
                  <a:gd name="T29" fmla="*/ 192 h 110"/>
                  <a:gd name="T30" fmla="*/ 8 w 91"/>
                  <a:gd name="T31" fmla="*/ 216 h 110"/>
                  <a:gd name="T32" fmla="*/ 0 w 91"/>
                  <a:gd name="T33" fmla="*/ 224 h 110"/>
                  <a:gd name="T34" fmla="*/ 0 w 91"/>
                  <a:gd name="T35" fmla="*/ 287 h 110"/>
                  <a:gd name="T36" fmla="*/ 0 w 91"/>
                  <a:gd name="T37" fmla="*/ 301 h 110"/>
                  <a:gd name="T38" fmla="*/ 36 w 91"/>
                  <a:gd name="T39" fmla="*/ 338 h 110"/>
                  <a:gd name="T40" fmla="*/ 59 w 91"/>
                  <a:gd name="T41" fmla="*/ 366 h 110"/>
                  <a:gd name="T42" fmla="*/ 50 w 91"/>
                  <a:gd name="T43" fmla="*/ 453 h 110"/>
                  <a:gd name="T44" fmla="*/ 121 w 91"/>
                  <a:gd name="T45" fmla="*/ 429 h 110"/>
                  <a:gd name="T46" fmla="*/ 185 w 91"/>
                  <a:gd name="T47" fmla="*/ 394 h 110"/>
                  <a:gd name="T48" fmla="*/ 172 w 91"/>
                  <a:gd name="T49" fmla="*/ 394 h 110"/>
                  <a:gd name="T50" fmla="*/ 243 w 91"/>
                  <a:gd name="T51" fmla="*/ 392 h 110"/>
                  <a:gd name="T52" fmla="*/ 203 w 91"/>
                  <a:gd name="T53" fmla="*/ 392 h 110"/>
                  <a:gd name="T54" fmla="*/ 248 w 91"/>
                  <a:gd name="T55" fmla="*/ 388 h 110"/>
                  <a:gd name="T56" fmla="*/ 282 w 91"/>
                  <a:gd name="T57" fmla="*/ 392 h 110"/>
                  <a:gd name="T58" fmla="*/ 288 w 91"/>
                  <a:gd name="T59" fmla="*/ 400 h 110"/>
                  <a:gd name="T60" fmla="*/ 306 w 91"/>
                  <a:gd name="T61" fmla="*/ 388 h 110"/>
                  <a:gd name="T62" fmla="*/ 296 w 91"/>
                  <a:gd name="T63" fmla="*/ 329 h 110"/>
                  <a:gd name="T64" fmla="*/ 284 w 91"/>
                  <a:gd name="T65" fmla="*/ 276 h 110"/>
                  <a:gd name="T66" fmla="*/ 305 w 91"/>
                  <a:gd name="T67" fmla="*/ 227 h 110"/>
                  <a:gd name="T68" fmla="*/ 319 w 91"/>
                  <a:gd name="T69" fmla="*/ 178 h 110"/>
                  <a:gd name="T70" fmla="*/ 312 w 91"/>
                  <a:gd name="T71" fmla="*/ 86 h 110"/>
                  <a:gd name="T72" fmla="*/ 261 w 91"/>
                  <a:gd name="T73" fmla="*/ 54 h 110"/>
                  <a:gd name="T74" fmla="*/ 210 w 91"/>
                  <a:gd name="T75" fmla="*/ 72 h 110"/>
                  <a:gd name="T76" fmla="*/ 184 w 91"/>
                  <a:gd name="T77" fmla="*/ 28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1"/>
                  <a:gd name="T118" fmla="*/ 0 h 110"/>
                  <a:gd name="T119" fmla="*/ 91 w 9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1" h="110">
                    <a:moveTo>
                      <a:pt x="52" y="7"/>
                    </a:moveTo>
                    <a:lnTo>
                      <a:pt x="45" y="4"/>
                    </a:lnTo>
                    <a:lnTo>
                      <a:pt x="36" y="6"/>
                    </a:lnTo>
                    <a:lnTo>
                      <a:pt x="34" y="0"/>
                    </a:lnTo>
                    <a:lnTo>
                      <a:pt x="28" y="4"/>
                    </a:lnTo>
                    <a:lnTo>
                      <a:pt x="21" y="8"/>
                    </a:lnTo>
                    <a:lnTo>
                      <a:pt x="11" y="5"/>
                    </a:lnTo>
                    <a:lnTo>
                      <a:pt x="8" y="8"/>
                    </a:lnTo>
                    <a:lnTo>
                      <a:pt x="7" y="22"/>
                    </a:lnTo>
                    <a:lnTo>
                      <a:pt x="9" y="25"/>
                    </a:lnTo>
                    <a:lnTo>
                      <a:pt x="10" y="29"/>
                    </a:lnTo>
                    <a:lnTo>
                      <a:pt x="11" y="35"/>
                    </a:lnTo>
                    <a:lnTo>
                      <a:pt x="10" y="38"/>
                    </a:lnTo>
                    <a:lnTo>
                      <a:pt x="4" y="40"/>
                    </a:lnTo>
                    <a:lnTo>
                      <a:pt x="7" y="47"/>
                    </a:lnTo>
                    <a:lnTo>
                      <a:pt x="2" y="53"/>
                    </a:lnTo>
                    <a:lnTo>
                      <a:pt x="0" y="54"/>
                    </a:lnTo>
                    <a:lnTo>
                      <a:pt x="0" y="70"/>
                    </a:lnTo>
                    <a:lnTo>
                      <a:pt x="0" y="73"/>
                    </a:lnTo>
                    <a:lnTo>
                      <a:pt x="10" y="82"/>
                    </a:lnTo>
                    <a:lnTo>
                      <a:pt x="17" y="89"/>
                    </a:lnTo>
                    <a:lnTo>
                      <a:pt x="14" y="110"/>
                    </a:lnTo>
                    <a:lnTo>
                      <a:pt x="34" y="104"/>
                    </a:lnTo>
                    <a:lnTo>
                      <a:pt x="53" y="96"/>
                    </a:lnTo>
                    <a:lnTo>
                      <a:pt x="49" y="96"/>
                    </a:lnTo>
                    <a:lnTo>
                      <a:pt x="69" y="95"/>
                    </a:lnTo>
                    <a:lnTo>
                      <a:pt x="58" y="95"/>
                    </a:lnTo>
                    <a:lnTo>
                      <a:pt x="71" y="94"/>
                    </a:lnTo>
                    <a:lnTo>
                      <a:pt x="80" y="95"/>
                    </a:lnTo>
                    <a:lnTo>
                      <a:pt x="82" y="97"/>
                    </a:lnTo>
                    <a:lnTo>
                      <a:pt x="87" y="94"/>
                    </a:lnTo>
                    <a:lnTo>
                      <a:pt x="84" y="80"/>
                    </a:lnTo>
                    <a:lnTo>
                      <a:pt x="81" y="67"/>
                    </a:lnTo>
                    <a:lnTo>
                      <a:pt x="86" y="55"/>
                    </a:lnTo>
                    <a:lnTo>
                      <a:pt x="91" y="43"/>
                    </a:lnTo>
                    <a:lnTo>
                      <a:pt x="89" y="21"/>
                    </a:lnTo>
                    <a:lnTo>
                      <a:pt x="75" y="13"/>
                    </a:lnTo>
                    <a:lnTo>
                      <a:pt x="60" y="17"/>
                    </a:lnTo>
                    <a:lnTo>
                      <a:pt x="52"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3" name="Freeform 94"/>
              <p:cNvSpPr>
                <a:spLocks noChangeAspect="1"/>
              </p:cNvSpPr>
              <p:nvPr/>
            </p:nvSpPr>
            <p:spPr bwMode="auto">
              <a:xfrm>
                <a:off x="2288" y="2478"/>
                <a:ext cx="60" cy="70"/>
              </a:xfrm>
              <a:custGeom>
                <a:avLst/>
                <a:gdLst>
                  <a:gd name="T0" fmla="*/ 173 w 46"/>
                  <a:gd name="T1" fmla="*/ 103 h 53"/>
                  <a:gd name="T2" fmla="*/ 145 w 46"/>
                  <a:gd name="T3" fmla="*/ 151 h 53"/>
                  <a:gd name="T4" fmla="*/ 123 w 46"/>
                  <a:gd name="T5" fmla="*/ 192 h 53"/>
                  <a:gd name="T6" fmla="*/ 97 w 46"/>
                  <a:gd name="T7" fmla="*/ 213 h 53"/>
                  <a:gd name="T8" fmla="*/ 39 w 46"/>
                  <a:gd name="T9" fmla="*/ 186 h 53"/>
                  <a:gd name="T10" fmla="*/ 50 w 46"/>
                  <a:gd name="T11" fmla="*/ 168 h 53"/>
                  <a:gd name="T12" fmla="*/ 38 w 46"/>
                  <a:gd name="T13" fmla="*/ 161 h 53"/>
                  <a:gd name="T14" fmla="*/ 1 w 46"/>
                  <a:gd name="T15" fmla="*/ 114 h 53"/>
                  <a:gd name="T16" fmla="*/ 21 w 46"/>
                  <a:gd name="T17" fmla="*/ 102 h 53"/>
                  <a:gd name="T18" fmla="*/ 0 w 46"/>
                  <a:gd name="T19" fmla="*/ 92 h 53"/>
                  <a:gd name="T20" fmla="*/ 16 w 46"/>
                  <a:gd name="T21" fmla="*/ 78 h 53"/>
                  <a:gd name="T22" fmla="*/ 0 w 46"/>
                  <a:gd name="T23" fmla="*/ 66 h 53"/>
                  <a:gd name="T24" fmla="*/ 38 w 46"/>
                  <a:gd name="T25" fmla="*/ 21 h 53"/>
                  <a:gd name="T26" fmla="*/ 116 w 46"/>
                  <a:gd name="T27" fmla="*/ 0 h 53"/>
                  <a:gd name="T28" fmla="*/ 153 w 46"/>
                  <a:gd name="T29" fmla="*/ 65 h 53"/>
                  <a:gd name="T30" fmla="*/ 147 w 46"/>
                  <a:gd name="T31" fmla="*/ 110 h 53"/>
                  <a:gd name="T32" fmla="*/ 173 w 46"/>
                  <a:gd name="T33" fmla="*/ 10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53"/>
                  <a:gd name="T53" fmla="*/ 46 w 46"/>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53">
                    <a:moveTo>
                      <a:pt x="46" y="26"/>
                    </a:moveTo>
                    <a:lnTo>
                      <a:pt x="38" y="37"/>
                    </a:lnTo>
                    <a:lnTo>
                      <a:pt x="32" y="48"/>
                    </a:lnTo>
                    <a:lnTo>
                      <a:pt x="26" y="53"/>
                    </a:lnTo>
                    <a:lnTo>
                      <a:pt x="11" y="46"/>
                    </a:lnTo>
                    <a:lnTo>
                      <a:pt x="13" y="42"/>
                    </a:lnTo>
                    <a:lnTo>
                      <a:pt x="10" y="40"/>
                    </a:lnTo>
                    <a:lnTo>
                      <a:pt x="1" y="28"/>
                    </a:lnTo>
                    <a:lnTo>
                      <a:pt x="5" y="25"/>
                    </a:lnTo>
                    <a:lnTo>
                      <a:pt x="0" y="23"/>
                    </a:lnTo>
                    <a:lnTo>
                      <a:pt x="4" y="20"/>
                    </a:lnTo>
                    <a:lnTo>
                      <a:pt x="0" y="17"/>
                    </a:lnTo>
                    <a:lnTo>
                      <a:pt x="10" y="5"/>
                    </a:lnTo>
                    <a:lnTo>
                      <a:pt x="31" y="0"/>
                    </a:lnTo>
                    <a:lnTo>
                      <a:pt x="41" y="16"/>
                    </a:lnTo>
                    <a:lnTo>
                      <a:pt x="39" y="27"/>
                    </a:lnTo>
                    <a:lnTo>
                      <a:pt x="46"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4" name="Freeform 95"/>
              <p:cNvSpPr>
                <a:spLocks noChangeAspect="1"/>
              </p:cNvSpPr>
              <p:nvPr/>
            </p:nvSpPr>
            <p:spPr bwMode="auto">
              <a:xfrm>
                <a:off x="2550" y="2452"/>
                <a:ext cx="35" cy="117"/>
              </a:xfrm>
              <a:custGeom>
                <a:avLst/>
                <a:gdLst>
                  <a:gd name="T0" fmla="*/ 49 w 27"/>
                  <a:gd name="T1" fmla="*/ 9 h 88"/>
                  <a:gd name="T2" fmla="*/ 0 w 27"/>
                  <a:gd name="T3" fmla="*/ 0 h 88"/>
                  <a:gd name="T4" fmla="*/ 8 w 27"/>
                  <a:gd name="T5" fmla="*/ 27 h 88"/>
                  <a:gd name="T6" fmla="*/ 27 w 27"/>
                  <a:gd name="T7" fmla="*/ 86 h 88"/>
                  <a:gd name="T8" fmla="*/ 27 w 27"/>
                  <a:gd name="T9" fmla="*/ 122 h 88"/>
                  <a:gd name="T10" fmla="*/ 29 w 27"/>
                  <a:gd name="T11" fmla="*/ 172 h 88"/>
                  <a:gd name="T12" fmla="*/ 45 w 27"/>
                  <a:gd name="T13" fmla="*/ 215 h 88"/>
                  <a:gd name="T14" fmla="*/ 45 w 27"/>
                  <a:gd name="T15" fmla="*/ 275 h 88"/>
                  <a:gd name="T16" fmla="*/ 49 w 27"/>
                  <a:gd name="T17" fmla="*/ 328 h 88"/>
                  <a:gd name="T18" fmla="*/ 74 w 27"/>
                  <a:gd name="T19" fmla="*/ 366 h 88"/>
                  <a:gd name="T20" fmla="*/ 97 w 27"/>
                  <a:gd name="T21" fmla="*/ 358 h 88"/>
                  <a:gd name="T22" fmla="*/ 97 w 27"/>
                  <a:gd name="T23" fmla="*/ 304 h 88"/>
                  <a:gd name="T24" fmla="*/ 96 w 27"/>
                  <a:gd name="T25" fmla="*/ 243 h 88"/>
                  <a:gd name="T26" fmla="*/ 96 w 27"/>
                  <a:gd name="T27" fmla="*/ 191 h 88"/>
                  <a:gd name="T28" fmla="*/ 87 w 27"/>
                  <a:gd name="T29" fmla="*/ 138 h 88"/>
                  <a:gd name="T30" fmla="*/ 83 w 27"/>
                  <a:gd name="T31" fmla="*/ 85 h 88"/>
                  <a:gd name="T32" fmla="*/ 51 w 27"/>
                  <a:gd name="T33" fmla="*/ 41 h 88"/>
                  <a:gd name="T34" fmla="*/ 58 w 27"/>
                  <a:gd name="T35" fmla="*/ 9 h 88"/>
                  <a:gd name="T36" fmla="*/ 49 w 27"/>
                  <a:gd name="T37" fmla="*/ 9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88"/>
                  <a:gd name="T59" fmla="*/ 27 w 27"/>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88">
                    <a:moveTo>
                      <a:pt x="13" y="2"/>
                    </a:moveTo>
                    <a:lnTo>
                      <a:pt x="0" y="0"/>
                    </a:lnTo>
                    <a:lnTo>
                      <a:pt x="2" y="6"/>
                    </a:lnTo>
                    <a:lnTo>
                      <a:pt x="7" y="21"/>
                    </a:lnTo>
                    <a:lnTo>
                      <a:pt x="7" y="29"/>
                    </a:lnTo>
                    <a:lnTo>
                      <a:pt x="8" y="41"/>
                    </a:lnTo>
                    <a:lnTo>
                      <a:pt x="12" y="52"/>
                    </a:lnTo>
                    <a:lnTo>
                      <a:pt x="12" y="66"/>
                    </a:lnTo>
                    <a:lnTo>
                      <a:pt x="13" y="79"/>
                    </a:lnTo>
                    <a:lnTo>
                      <a:pt x="20" y="88"/>
                    </a:lnTo>
                    <a:lnTo>
                      <a:pt x="27" y="86"/>
                    </a:lnTo>
                    <a:lnTo>
                      <a:pt x="27" y="73"/>
                    </a:lnTo>
                    <a:lnTo>
                      <a:pt x="26" y="59"/>
                    </a:lnTo>
                    <a:lnTo>
                      <a:pt x="26" y="46"/>
                    </a:lnTo>
                    <a:lnTo>
                      <a:pt x="24" y="33"/>
                    </a:lnTo>
                    <a:lnTo>
                      <a:pt x="22" y="20"/>
                    </a:lnTo>
                    <a:lnTo>
                      <a:pt x="14" y="10"/>
                    </a:lnTo>
                    <a:lnTo>
                      <a:pt x="16" y="2"/>
                    </a:lnTo>
                    <a:lnTo>
                      <a:pt x="13"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5" name="Freeform 96"/>
              <p:cNvSpPr>
                <a:spLocks noChangeAspect="1"/>
              </p:cNvSpPr>
              <p:nvPr/>
            </p:nvSpPr>
            <p:spPr bwMode="auto">
              <a:xfrm>
                <a:off x="2384" y="1859"/>
                <a:ext cx="403" cy="408"/>
              </a:xfrm>
              <a:custGeom>
                <a:avLst/>
                <a:gdLst>
                  <a:gd name="T0" fmla="*/ 8 w 310"/>
                  <a:gd name="T1" fmla="*/ 647 h 309"/>
                  <a:gd name="T2" fmla="*/ 55 w 310"/>
                  <a:gd name="T3" fmla="*/ 712 h 309"/>
                  <a:gd name="T4" fmla="*/ 160 w 310"/>
                  <a:gd name="T5" fmla="*/ 795 h 309"/>
                  <a:gd name="T6" fmla="*/ 257 w 310"/>
                  <a:gd name="T7" fmla="*/ 865 h 309"/>
                  <a:gd name="T8" fmla="*/ 337 w 310"/>
                  <a:gd name="T9" fmla="*/ 936 h 309"/>
                  <a:gd name="T10" fmla="*/ 422 w 310"/>
                  <a:gd name="T11" fmla="*/ 1005 h 309"/>
                  <a:gd name="T12" fmla="*/ 506 w 310"/>
                  <a:gd name="T13" fmla="*/ 1072 h 309"/>
                  <a:gd name="T14" fmla="*/ 545 w 310"/>
                  <a:gd name="T15" fmla="*/ 1126 h 309"/>
                  <a:gd name="T16" fmla="*/ 658 w 310"/>
                  <a:gd name="T17" fmla="*/ 1187 h 309"/>
                  <a:gd name="T18" fmla="*/ 720 w 310"/>
                  <a:gd name="T19" fmla="*/ 1241 h 309"/>
                  <a:gd name="T20" fmla="*/ 807 w 310"/>
                  <a:gd name="T21" fmla="*/ 1217 h 309"/>
                  <a:gd name="T22" fmla="*/ 900 w 310"/>
                  <a:gd name="T23" fmla="*/ 1126 h 309"/>
                  <a:gd name="T24" fmla="*/ 1027 w 310"/>
                  <a:gd name="T25" fmla="*/ 1033 h 309"/>
                  <a:gd name="T26" fmla="*/ 1150 w 310"/>
                  <a:gd name="T27" fmla="*/ 936 h 309"/>
                  <a:gd name="T28" fmla="*/ 1063 w 310"/>
                  <a:gd name="T29" fmla="*/ 865 h 309"/>
                  <a:gd name="T30" fmla="*/ 1002 w 310"/>
                  <a:gd name="T31" fmla="*/ 750 h 309"/>
                  <a:gd name="T32" fmla="*/ 1027 w 310"/>
                  <a:gd name="T33" fmla="*/ 647 h 309"/>
                  <a:gd name="T34" fmla="*/ 998 w 310"/>
                  <a:gd name="T35" fmla="*/ 486 h 309"/>
                  <a:gd name="T36" fmla="*/ 991 w 310"/>
                  <a:gd name="T37" fmla="*/ 401 h 309"/>
                  <a:gd name="T38" fmla="*/ 931 w 310"/>
                  <a:gd name="T39" fmla="*/ 279 h 309"/>
                  <a:gd name="T40" fmla="*/ 914 w 310"/>
                  <a:gd name="T41" fmla="*/ 164 h 309"/>
                  <a:gd name="T42" fmla="*/ 931 w 310"/>
                  <a:gd name="T43" fmla="*/ 21 h 309"/>
                  <a:gd name="T44" fmla="*/ 863 w 310"/>
                  <a:gd name="T45" fmla="*/ 0 h 309"/>
                  <a:gd name="T46" fmla="*/ 757 w 310"/>
                  <a:gd name="T47" fmla="*/ 9 h 309"/>
                  <a:gd name="T48" fmla="*/ 636 w 310"/>
                  <a:gd name="T49" fmla="*/ 12 h 309"/>
                  <a:gd name="T50" fmla="*/ 494 w 310"/>
                  <a:gd name="T51" fmla="*/ 55 h 309"/>
                  <a:gd name="T52" fmla="*/ 417 w 310"/>
                  <a:gd name="T53" fmla="*/ 96 h 309"/>
                  <a:gd name="T54" fmla="*/ 373 w 310"/>
                  <a:gd name="T55" fmla="*/ 141 h 309"/>
                  <a:gd name="T56" fmla="*/ 389 w 310"/>
                  <a:gd name="T57" fmla="*/ 246 h 309"/>
                  <a:gd name="T58" fmla="*/ 417 w 310"/>
                  <a:gd name="T59" fmla="*/ 325 h 309"/>
                  <a:gd name="T60" fmla="*/ 278 w 310"/>
                  <a:gd name="T61" fmla="*/ 364 h 309"/>
                  <a:gd name="T62" fmla="*/ 247 w 310"/>
                  <a:gd name="T63" fmla="*/ 436 h 309"/>
                  <a:gd name="T64" fmla="*/ 156 w 310"/>
                  <a:gd name="T65" fmla="*/ 490 h 309"/>
                  <a:gd name="T66" fmla="*/ 64 w 310"/>
                  <a:gd name="T67" fmla="*/ 539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0"/>
                  <a:gd name="T103" fmla="*/ 0 h 309"/>
                  <a:gd name="T104" fmla="*/ 310 w 310"/>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0" h="309">
                    <a:moveTo>
                      <a:pt x="5" y="141"/>
                    </a:moveTo>
                    <a:lnTo>
                      <a:pt x="2" y="161"/>
                    </a:lnTo>
                    <a:lnTo>
                      <a:pt x="0" y="168"/>
                    </a:lnTo>
                    <a:lnTo>
                      <a:pt x="15" y="177"/>
                    </a:lnTo>
                    <a:lnTo>
                      <a:pt x="29" y="187"/>
                    </a:lnTo>
                    <a:lnTo>
                      <a:pt x="43" y="198"/>
                    </a:lnTo>
                    <a:lnTo>
                      <a:pt x="58" y="207"/>
                    </a:lnTo>
                    <a:lnTo>
                      <a:pt x="69" y="216"/>
                    </a:lnTo>
                    <a:lnTo>
                      <a:pt x="81" y="225"/>
                    </a:lnTo>
                    <a:lnTo>
                      <a:pt x="91" y="233"/>
                    </a:lnTo>
                    <a:lnTo>
                      <a:pt x="102" y="242"/>
                    </a:lnTo>
                    <a:lnTo>
                      <a:pt x="114" y="250"/>
                    </a:lnTo>
                    <a:lnTo>
                      <a:pt x="125" y="259"/>
                    </a:lnTo>
                    <a:lnTo>
                      <a:pt x="136" y="267"/>
                    </a:lnTo>
                    <a:lnTo>
                      <a:pt x="147" y="275"/>
                    </a:lnTo>
                    <a:lnTo>
                      <a:pt x="147" y="280"/>
                    </a:lnTo>
                    <a:lnTo>
                      <a:pt x="156" y="288"/>
                    </a:lnTo>
                    <a:lnTo>
                      <a:pt x="177" y="296"/>
                    </a:lnTo>
                    <a:lnTo>
                      <a:pt x="177" y="309"/>
                    </a:lnTo>
                    <a:lnTo>
                      <a:pt x="194" y="309"/>
                    </a:lnTo>
                    <a:lnTo>
                      <a:pt x="206" y="307"/>
                    </a:lnTo>
                    <a:lnTo>
                      <a:pt x="218" y="304"/>
                    </a:lnTo>
                    <a:lnTo>
                      <a:pt x="231" y="292"/>
                    </a:lnTo>
                    <a:lnTo>
                      <a:pt x="242" y="280"/>
                    </a:lnTo>
                    <a:lnTo>
                      <a:pt x="260" y="268"/>
                    </a:lnTo>
                    <a:lnTo>
                      <a:pt x="277" y="257"/>
                    </a:lnTo>
                    <a:lnTo>
                      <a:pt x="293" y="245"/>
                    </a:lnTo>
                    <a:lnTo>
                      <a:pt x="310" y="233"/>
                    </a:lnTo>
                    <a:lnTo>
                      <a:pt x="303" y="219"/>
                    </a:lnTo>
                    <a:lnTo>
                      <a:pt x="286" y="216"/>
                    </a:lnTo>
                    <a:lnTo>
                      <a:pt x="280" y="202"/>
                    </a:lnTo>
                    <a:lnTo>
                      <a:pt x="270" y="187"/>
                    </a:lnTo>
                    <a:lnTo>
                      <a:pt x="277" y="181"/>
                    </a:lnTo>
                    <a:lnTo>
                      <a:pt x="277" y="161"/>
                    </a:lnTo>
                    <a:lnTo>
                      <a:pt x="277" y="141"/>
                    </a:lnTo>
                    <a:lnTo>
                      <a:pt x="269" y="121"/>
                    </a:lnTo>
                    <a:lnTo>
                      <a:pt x="270" y="116"/>
                    </a:lnTo>
                    <a:lnTo>
                      <a:pt x="267" y="100"/>
                    </a:lnTo>
                    <a:lnTo>
                      <a:pt x="263" y="83"/>
                    </a:lnTo>
                    <a:lnTo>
                      <a:pt x="251" y="70"/>
                    </a:lnTo>
                    <a:lnTo>
                      <a:pt x="239" y="54"/>
                    </a:lnTo>
                    <a:lnTo>
                      <a:pt x="246" y="41"/>
                    </a:lnTo>
                    <a:lnTo>
                      <a:pt x="252" y="29"/>
                    </a:lnTo>
                    <a:lnTo>
                      <a:pt x="251" y="5"/>
                    </a:lnTo>
                    <a:lnTo>
                      <a:pt x="254" y="0"/>
                    </a:lnTo>
                    <a:lnTo>
                      <a:pt x="232" y="0"/>
                    </a:lnTo>
                    <a:lnTo>
                      <a:pt x="220" y="0"/>
                    </a:lnTo>
                    <a:lnTo>
                      <a:pt x="204" y="2"/>
                    </a:lnTo>
                    <a:lnTo>
                      <a:pt x="187" y="3"/>
                    </a:lnTo>
                    <a:lnTo>
                      <a:pt x="171" y="3"/>
                    </a:lnTo>
                    <a:lnTo>
                      <a:pt x="152" y="8"/>
                    </a:lnTo>
                    <a:lnTo>
                      <a:pt x="133" y="14"/>
                    </a:lnTo>
                    <a:lnTo>
                      <a:pt x="126" y="18"/>
                    </a:lnTo>
                    <a:lnTo>
                      <a:pt x="112" y="24"/>
                    </a:lnTo>
                    <a:lnTo>
                      <a:pt x="98" y="32"/>
                    </a:lnTo>
                    <a:lnTo>
                      <a:pt x="101" y="35"/>
                    </a:lnTo>
                    <a:lnTo>
                      <a:pt x="103" y="48"/>
                    </a:lnTo>
                    <a:lnTo>
                      <a:pt x="105" y="61"/>
                    </a:lnTo>
                    <a:lnTo>
                      <a:pt x="115" y="77"/>
                    </a:lnTo>
                    <a:lnTo>
                      <a:pt x="112" y="81"/>
                    </a:lnTo>
                    <a:lnTo>
                      <a:pt x="96" y="83"/>
                    </a:lnTo>
                    <a:lnTo>
                      <a:pt x="75" y="91"/>
                    </a:lnTo>
                    <a:lnTo>
                      <a:pt x="76" y="100"/>
                    </a:lnTo>
                    <a:lnTo>
                      <a:pt x="66" y="108"/>
                    </a:lnTo>
                    <a:lnTo>
                      <a:pt x="55" y="115"/>
                    </a:lnTo>
                    <a:lnTo>
                      <a:pt x="42" y="122"/>
                    </a:lnTo>
                    <a:lnTo>
                      <a:pt x="29" y="127"/>
                    </a:lnTo>
                    <a:lnTo>
                      <a:pt x="17" y="134"/>
                    </a:lnTo>
                    <a:lnTo>
                      <a:pt x="5" y="14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6" name="Freeform 97"/>
              <p:cNvSpPr>
                <a:spLocks noChangeAspect="1"/>
              </p:cNvSpPr>
              <p:nvPr/>
            </p:nvSpPr>
            <p:spPr bwMode="auto">
              <a:xfrm>
                <a:off x="2733" y="1946"/>
                <a:ext cx="313" cy="315"/>
              </a:xfrm>
              <a:custGeom>
                <a:avLst/>
                <a:gdLst>
                  <a:gd name="T0" fmla="*/ 863 w 239"/>
                  <a:gd name="T1" fmla="*/ 950 h 239"/>
                  <a:gd name="T2" fmla="*/ 863 w 239"/>
                  <a:gd name="T3" fmla="*/ 912 h 239"/>
                  <a:gd name="T4" fmla="*/ 921 w 239"/>
                  <a:gd name="T5" fmla="*/ 912 h 239"/>
                  <a:gd name="T6" fmla="*/ 919 w 239"/>
                  <a:gd name="T7" fmla="*/ 842 h 239"/>
                  <a:gd name="T8" fmla="*/ 919 w 239"/>
                  <a:gd name="T9" fmla="*/ 776 h 239"/>
                  <a:gd name="T10" fmla="*/ 913 w 239"/>
                  <a:gd name="T11" fmla="*/ 712 h 239"/>
                  <a:gd name="T12" fmla="*/ 909 w 239"/>
                  <a:gd name="T13" fmla="*/ 646 h 239"/>
                  <a:gd name="T14" fmla="*/ 905 w 239"/>
                  <a:gd name="T15" fmla="*/ 579 h 239"/>
                  <a:gd name="T16" fmla="*/ 901 w 239"/>
                  <a:gd name="T17" fmla="*/ 515 h 239"/>
                  <a:gd name="T18" fmla="*/ 897 w 239"/>
                  <a:gd name="T19" fmla="*/ 447 h 239"/>
                  <a:gd name="T20" fmla="*/ 892 w 239"/>
                  <a:gd name="T21" fmla="*/ 382 h 239"/>
                  <a:gd name="T22" fmla="*/ 885 w 239"/>
                  <a:gd name="T23" fmla="*/ 316 h 239"/>
                  <a:gd name="T24" fmla="*/ 883 w 239"/>
                  <a:gd name="T25" fmla="*/ 253 h 239"/>
                  <a:gd name="T26" fmla="*/ 880 w 239"/>
                  <a:gd name="T27" fmla="*/ 200 h 239"/>
                  <a:gd name="T28" fmla="*/ 880 w 239"/>
                  <a:gd name="T29" fmla="*/ 149 h 239"/>
                  <a:gd name="T30" fmla="*/ 885 w 239"/>
                  <a:gd name="T31" fmla="*/ 108 h 239"/>
                  <a:gd name="T32" fmla="*/ 856 w 239"/>
                  <a:gd name="T33" fmla="*/ 78 h 239"/>
                  <a:gd name="T34" fmla="*/ 769 w 239"/>
                  <a:gd name="T35" fmla="*/ 59 h 239"/>
                  <a:gd name="T36" fmla="*/ 757 w 239"/>
                  <a:gd name="T37" fmla="*/ 37 h 239"/>
                  <a:gd name="T38" fmla="*/ 682 w 239"/>
                  <a:gd name="T39" fmla="*/ 16 h 239"/>
                  <a:gd name="T40" fmla="*/ 638 w 239"/>
                  <a:gd name="T41" fmla="*/ 42 h 239"/>
                  <a:gd name="T42" fmla="*/ 597 w 239"/>
                  <a:gd name="T43" fmla="*/ 66 h 239"/>
                  <a:gd name="T44" fmla="*/ 600 w 239"/>
                  <a:gd name="T45" fmla="*/ 163 h 239"/>
                  <a:gd name="T46" fmla="*/ 549 w 239"/>
                  <a:gd name="T47" fmla="*/ 200 h 239"/>
                  <a:gd name="T48" fmla="*/ 477 w 239"/>
                  <a:gd name="T49" fmla="*/ 165 h 239"/>
                  <a:gd name="T50" fmla="*/ 411 w 239"/>
                  <a:gd name="T51" fmla="*/ 136 h 239"/>
                  <a:gd name="T52" fmla="*/ 348 w 239"/>
                  <a:gd name="T53" fmla="*/ 115 h 239"/>
                  <a:gd name="T54" fmla="*/ 325 w 239"/>
                  <a:gd name="T55" fmla="*/ 50 h 239"/>
                  <a:gd name="T56" fmla="*/ 262 w 239"/>
                  <a:gd name="T57" fmla="*/ 38 h 239"/>
                  <a:gd name="T58" fmla="*/ 200 w 239"/>
                  <a:gd name="T59" fmla="*/ 21 h 239"/>
                  <a:gd name="T60" fmla="*/ 111 w 239"/>
                  <a:gd name="T61" fmla="*/ 0 h 239"/>
                  <a:gd name="T62" fmla="*/ 111 w 239"/>
                  <a:gd name="T63" fmla="*/ 55 h 239"/>
                  <a:gd name="T64" fmla="*/ 73 w 239"/>
                  <a:gd name="T65" fmla="*/ 92 h 239"/>
                  <a:gd name="T66" fmla="*/ 38 w 239"/>
                  <a:gd name="T67" fmla="*/ 124 h 239"/>
                  <a:gd name="T68" fmla="*/ 38 w 239"/>
                  <a:gd name="T69" fmla="*/ 179 h 239"/>
                  <a:gd name="T70" fmla="*/ 1 w 239"/>
                  <a:gd name="T71" fmla="*/ 202 h 239"/>
                  <a:gd name="T72" fmla="*/ 0 w 239"/>
                  <a:gd name="T73" fmla="*/ 224 h 239"/>
                  <a:gd name="T74" fmla="*/ 29 w 239"/>
                  <a:gd name="T75" fmla="*/ 302 h 239"/>
                  <a:gd name="T76" fmla="*/ 29 w 239"/>
                  <a:gd name="T77" fmla="*/ 382 h 239"/>
                  <a:gd name="T78" fmla="*/ 29 w 239"/>
                  <a:gd name="T79" fmla="*/ 463 h 239"/>
                  <a:gd name="T80" fmla="*/ 1 w 239"/>
                  <a:gd name="T81" fmla="*/ 485 h 239"/>
                  <a:gd name="T82" fmla="*/ 41 w 239"/>
                  <a:gd name="T83" fmla="*/ 547 h 239"/>
                  <a:gd name="T84" fmla="*/ 65 w 239"/>
                  <a:gd name="T85" fmla="*/ 600 h 239"/>
                  <a:gd name="T86" fmla="*/ 132 w 239"/>
                  <a:gd name="T87" fmla="*/ 613 h 239"/>
                  <a:gd name="T88" fmla="*/ 160 w 239"/>
                  <a:gd name="T89" fmla="*/ 667 h 239"/>
                  <a:gd name="T90" fmla="*/ 238 w 239"/>
                  <a:gd name="T91" fmla="*/ 689 h 239"/>
                  <a:gd name="T92" fmla="*/ 288 w 239"/>
                  <a:gd name="T93" fmla="*/ 733 h 239"/>
                  <a:gd name="T94" fmla="*/ 333 w 239"/>
                  <a:gd name="T95" fmla="*/ 710 h 239"/>
                  <a:gd name="T96" fmla="*/ 389 w 239"/>
                  <a:gd name="T97" fmla="*/ 667 h 239"/>
                  <a:gd name="T98" fmla="*/ 449 w 239"/>
                  <a:gd name="T99" fmla="*/ 710 h 239"/>
                  <a:gd name="T100" fmla="*/ 509 w 239"/>
                  <a:gd name="T101" fmla="*/ 739 h 239"/>
                  <a:gd name="T102" fmla="*/ 567 w 239"/>
                  <a:gd name="T103" fmla="*/ 776 h 239"/>
                  <a:gd name="T104" fmla="*/ 626 w 239"/>
                  <a:gd name="T105" fmla="*/ 808 h 239"/>
                  <a:gd name="T106" fmla="*/ 685 w 239"/>
                  <a:gd name="T107" fmla="*/ 842 h 239"/>
                  <a:gd name="T108" fmla="*/ 743 w 239"/>
                  <a:gd name="T109" fmla="*/ 879 h 239"/>
                  <a:gd name="T110" fmla="*/ 807 w 239"/>
                  <a:gd name="T111" fmla="*/ 912 h 239"/>
                  <a:gd name="T112" fmla="*/ 863 w 239"/>
                  <a:gd name="T113" fmla="*/ 950 h 2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9"/>
                  <a:gd name="T172" fmla="*/ 0 h 239"/>
                  <a:gd name="T173" fmla="*/ 239 w 239"/>
                  <a:gd name="T174" fmla="*/ 239 h 2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9" h="239">
                    <a:moveTo>
                      <a:pt x="224" y="239"/>
                    </a:moveTo>
                    <a:lnTo>
                      <a:pt x="224" y="229"/>
                    </a:lnTo>
                    <a:lnTo>
                      <a:pt x="239" y="229"/>
                    </a:lnTo>
                    <a:lnTo>
                      <a:pt x="238" y="212"/>
                    </a:lnTo>
                    <a:lnTo>
                      <a:pt x="238" y="195"/>
                    </a:lnTo>
                    <a:lnTo>
                      <a:pt x="237" y="179"/>
                    </a:lnTo>
                    <a:lnTo>
                      <a:pt x="236" y="162"/>
                    </a:lnTo>
                    <a:lnTo>
                      <a:pt x="235" y="146"/>
                    </a:lnTo>
                    <a:lnTo>
                      <a:pt x="234" y="130"/>
                    </a:lnTo>
                    <a:lnTo>
                      <a:pt x="233" y="112"/>
                    </a:lnTo>
                    <a:lnTo>
                      <a:pt x="231" y="96"/>
                    </a:lnTo>
                    <a:lnTo>
                      <a:pt x="230" y="80"/>
                    </a:lnTo>
                    <a:lnTo>
                      <a:pt x="229" y="64"/>
                    </a:lnTo>
                    <a:lnTo>
                      <a:pt x="228" y="50"/>
                    </a:lnTo>
                    <a:lnTo>
                      <a:pt x="228" y="37"/>
                    </a:lnTo>
                    <a:lnTo>
                      <a:pt x="230" y="27"/>
                    </a:lnTo>
                    <a:lnTo>
                      <a:pt x="222" y="20"/>
                    </a:lnTo>
                    <a:lnTo>
                      <a:pt x="199" y="15"/>
                    </a:lnTo>
                    <a:lnTo>
                      <a:pt x="196" y="9"/>
                    </a:lnTo>
                    <a:lnTo>
                      <a:pt x="177" y="4"/>
                    </a:lnTo>
                    <a:lnTo>
                      <a:pt x="166" y="11"/>
                    </a:lnTo>
                    <a:lnTo>
                      <a:pt x="155" y="17"/>
                    </a:lnTo>
                    <a:lnTo>
                      <a:pt x="156" y="41"/>
                    </a:lnTo>
                    <a:lnTo>
                      <a:pt x="142" y="50"/>
                    </a:lnTo>
                    <a:lnTo>
                      <a:pt x="124" y="42"/>
                    </a:lnTo>
                    <a:lnTo>
                      <a:pt x="107" y="34"/>
                    </a:lnTo>
                    <a:lnTo>
                      <a:pt x="90" y="29"/>
                    </a:lnTo>
                    <a:lnTo>
                      <a:pt x="84" y="13"/>
                    </a:lnTo>
                    <a:lnTo>
                      <a:pt x="68" y="10"/>
                    </a:lnTo>
                    <a:lnTo>
                      <a:pt x="52" y="5"/>
                    </a:lnTo>
                    <a:lnTo>
                      <a:pt x="29" y="0"/>
                    </a:lnTo>
                    <a:lnTo>
                      <a:pt x="29" y="14"/>
                    </a:lnTo>
                    <a:lnTo>
                      <a:pt x="19" y="23"/>
                    </a:lnTo>
                    <a:lnTo>
                      <a:pt x="10" y="31"/>
                    </a:lnTo>
                    <a:lnTo>
                      <a:pt x="10" y="45"/>
                    </a:lnTo>
                    <a:lnTo>
                      <a:pt x="1" y="51"/>
                    </a:lnTo>
                    <a:lnTo>
                      <a:pt x="0" y="56"/>
                    </a:lnTo>
                    <a:lnTo>
                      <a:pt x="8" y="76"/>
                    </a:lnTo>
                    <a:lnTo>
                      <a:pt x="8" y="96"/>
                    </a:lnTo>
                    <a:lnTo>
                      <a:pt x="8" y="116"/>
                    </a:lnTo>
                    <a:lnTo>
                      <a:pt x="1" y="122"/>
                    </a:lnTo>
                    <a:lnTo>
                      <a:pt x="11" y="137"/>
                    </a:lnTo>
                    <a:lnTo>
                      <a:pt x="17" y="151"/>
                    </a:lnTo>
                    <a:lnTo>
                      <a:pt x="34" y="154"/>
                    </a:lnTo>
                    <a:lnTo>
                      <a:pt x="41" y="168"/>
                    </a:lnTo>
                    <a:lnTo>
                      <a:pt x="62" y="173"/>
                    </a:lnTo>
                    <a:lnTo>
                      <a:pt x="75" y="184"/>
                    </a:lnTo>
                    <a:lnTo>
                      <a:pt x="86" y="178"/>
                    </a:lnTo>
                    <a:lnTo>
                      <a:pt x="101" y="168"/>
                    </a:lnTo>
                    <a:lnTo>
                      <a:pt x="117" y="178"/>
                    </a:lnTo>
                    <a:lnTo>
                      <a:pt x="132" y="186"/>
                    </a:lnTo>
                    <a:lnTo>
                      <a:pt x="147" y="195"/>
                    </a:lnTo>
                    <a:lnTo>
                      <a:pt x="163" y="203"/>
                    </a:lnTo>
                    <a:lnTo>
                      <a:pt x="178" y="212"/>
                    </a:lnTo>
                    <a:lnTo>
                      <a:pt x="193" y="221"/>
                    </a:lnTo>
                    <a:lnTo>
                      <a:pt x="209" y="229"/>
                    </a:lnTo>
                    <a:lnTo>
                      <a:pt x="224" y="23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7" name="Freeform 98"/>
              <p:cNvSpPr>
                <a:spLocks noChangeAspect="1"/>
              </p:cNvSpPr>
              <p:nvPr/>
            </p:nvSpPr>
            <p:spPr bwMode="auto">
              <a:xfrm>
                <a:off x="2311" y="2133"/>
                <a:ext cx="324" cy="340"/>
              </a:xfrm>
              <a:custGeom>
                <a:avLst/>
                <a:gdLst>
                  <a:gd name="T0" fmla="*/ 198 w 250"/>
                  <a:gd name="T1" fmla="*/ 966 h 258"/>
                  <a:gd name="T2" fmla="*/ 235 w 250"/>
                  <a:gd name="T3" fmla="*/ 1025 h 258"/>
                  <a:gd name="T4" fmla="*/ 283 w 250"/>
                  <a:gd name="T5" fmla="*/ 1025 h 258"/>
                  <a:gd name="T6" fmla="*/ 330 w 250"/>
                  <a:gd name="T7" fmla="*/ 994 h 258"/>
                  <a:gd name="T8" fmla="*/ 369 w 250"/>
                  <a:gd name="T9" fmla="*/ 1009 h 258"/>
                  <a:gd name="T10" fmla="*/ 403 w 250"/>
                  <a:gd name="T11" fmla="*/ 901 h 258"/>
                  <a:gd name="T12" fmla="*/ 447 w 250"/>
                  <a:gd name="T13" fmla="*/ 842 h 258"/>
                  <a:gd name="T14" fmla="*/ 492 w 250"/>
                  <a:gd name="T15" fmla="*/ 816 h 258"/>
                  <a:gd name="T16" fmla="*/ 507 w 250"/>
                  <a:gd name="T17" fmla="*/ 787 h 258"/>
                  <a:gd name="T18" fmla="*/ 564 w 250"/>
                  <a:gd name="T19" fmla="*/ 754 h 258"/>
                  <a:gd name="T20" fmla="*/ 640 w 250"/>
                  <a:gd name="T21" fmla="*/ 687 h 258"/>
                  <a:gd name="T22" fmla="*/ 704 w 250"/>
                  <a:gd name="T23" fmla="*/ 696 h 258"/>
                  <a:gd name="T24" fmla="*/ 811 w 250"/>
                  <a:gd name="T25" fmla="*/ 672 h 258"/>
                  <a:gd name="T26" fmla="*/ 906 w 250"/>
                  <a:gd name="T27" fmla="*/ 610 h 258"/>
                  <a:gd name="T28" fmla="*/ 912 w 250"/>
                  <a:gd name="T29" fmla="*/ 510 h 258"/>
                  <a:gd name="T30" fmla="*/ 914 w 250"/>
                  <a:gd name="T31" fmla="*/ 405 h 258"/>
                  <a:gd name="T32" fmla="*/ 851 w 250"/>
                  <a:gd name="T33" fmla="*/ 353 h 258"/>
                  <a:gd name="T34" fmla="*/ 743 w 250"/>
                  <a:gd name="T35" fmla="*/ 290 h 258"/>
                  <a:gd name="T36" fmla="*/ 704 w 250"/>
                  <a:gd name="T37" fmla="*/ 239 h 258"/>
                  <a:gd name="T38" fmla="*/ 619 w 250"/>
                  <a:gd name="T39" fmla="*/ 171 h 258"/>
                  <a:gd name="T40" fmla="*/ 539 w 250"/>
                  <a:gd name="T41" fmla="*/ 103 h 258"/>
                  <a:gd name="T42" fmla="*/ 457 w 250"/>
                  <a:gd name="T43" fmla="*/ 37 h 258"/>
                  <a:gd name="T44" fmla="*/ 367 w 250"/>
                  <a:gd name="T45" fmla="*/ 0 h 258"/>
                  <a:gd name="T46" fmla="*/ 324 w 250"/>
                  <a:gd name="T47" fmla="*/ 75 h 258"/>
                  <a:gd name="T48" fmla="*/ 341 w 250"/>
                  <a:gd name="T49" fmla="*/ 224 h 258"/>
                  <a:gd name="T50" fmla="*/ 351 w 250"/>
                  <a:gd name="T51" fmla="*/ 365 h 258"/>
                  <a:gd name="T52" fmla="*/ 362 w 250"/>
                  <a:gd name="T53" fmla="*/ 515 h 258"/>
                  <a:gd name="T54" fmla="*/ 382 w 250"/>
                  <a:gd name="T55" fmla="*/ 600 h 258"/>
                  <a:gd name="T56" fmla="*/ 323 w 250"/>
                  <a:gd name="T57" fmla="*/ 662 h 258"/>
                  <a:gd name="T58" fmla="*/ 214 w 250"/>
                  <a:gd name="T59" fmla="*/ 662 h 258"/>
                  <a:gd name="T60" fmla="*/ 159 w 250"/>
                  <a:gd name="T61" fmla="*/ 654 h 258"/>
                  <a:gd name="T62" fmla="*/ 66 w 250"/>
                  <a:gd name="T63" fmla="*/ 679 h 258"/>
                  <a:gd name="T64" fmla="*/ 8 w 250"/>
                  <a:gd name="T65" fmla="*/ 712 h 258"/>
                  <a:gd name="T66" fmla="*/ 10 w 250"/>
                  <a:gd name="T67" fmla="*/ 778 h 258"/>
                  <a:gd name="T68" fmla="*/ 39 w 250"/>
                  <a:gd name="T69" fmla="*/ 874 h 258"/>
                  <a:gd name="T70" fmla="*/ 74 w 250"/>
                  <a:gd name="T71" fmla="*/ 891 h 258"/>
                  <a:gd name="T72" fmla="*/ 124 w 250"/>
                  <a:gd name="T73" fmla="*/ 895 h 258"/>
                  <a:gd name="T74" fmla="*/ 170 w 250"/>
                  <a:gd name="T75" fmla="*/ 872 h 258"/>
                  <a:gd name="T76" fmla="*/ 206 w 250"/>
                  <a:gd name="T77" fmla="*/ 941 h 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0"/>
                  <a:gd name="T118" fmla="*/ 0 h 258"/>
                  <a:gd name="T119" fmla="*/ 250 w 250"/>
                  <a:gd name="T120" fmla="*/ 258 h 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0" h="258">
                    <a:moveTo>
                      <a:pt x="56" y="237"/>
                    </a:moveTo>
                    <a:lnTo>
                      <a:pt x="54" y="243"/>
                    </a:lnTo>
                    <a:lnTo>
                      <a:pt x="56" y="243"/>
                    </a:lnTo>
                    <a:lnTo>
                      <a:pt x="64" y="258"/>
                    </a:lnTo>
                    <a:lnTo>
                      <a:pt x="67" y="255"/>
                    </a:lnTo>
                    <a:lnTo>
                      <a:pt x="77" y="258"/>
                    </a:lnTo>
                    <a:lnTo>
                      <a:pt x="84" y="254"/>
                    </a:lnTo>
                    <a:lnTo>
                      <a:pt x="90" y="250"/>
                    </a:lnTo>
                    <a:lnTo>
                      <a:pt x="92" y="256"/>
                    </a:lnTo>
                    <a:lnTo>
                      <a:pt x="101" y="254"/>
                    </a:lnTo>
                    <a:lnTo>
                      <a:pt x="106" y="232"/>
                    </a:lnTo>
                    <a:lnTo>
                      <a:pt x="110" y="227"/>
                    </a:lnTo>
                    <a:lnTo>
                      <a:pt x="119" y="220"/>
                    </a:lnTo>
                    <a:lnTo>
                      <a:pt x="122" y="212"/>
                    </a:lnTo>
                    <a:lnTo>
                      <a:pt x="124" y="203"/>
                    </a:lnTo>
                    <a:lnTo>
                      <a:pt x="134" y="206"/>
                    </a:lnTo>
                    <a:lnTo>
                      <a:pt x="136" y="199"/>
                    </a:lnTo>
                    <a:lnTo>
                      <a:pt x="139" y="198"/>
                    </a:lnTo>
                    <a:lnTo>
                      <a:pt x="145" y="190"/>
                    </a:lnTo>
                    <a:lnTo>
                      <a:pt x="154" y="190"/>
                    </a:lnTo>
                    <a:lnTo>
                      <a:pt x="156" y="182"/>
                    </a:lnTo>
                    <a:lnTo>
                      <a:pt x="175" y="173"/>
                    </a:lnTo>
                    <a:lnTo>
                      <a:pt x="189" y="175"/>
                    </a:lnTo>
                    <a:lnTo>
                      <a:pt x="192" y="175"/>
                    </a:lnTo>
                    <a:lnTo>
                      <a:pt x="206" y="169"/>
                    </a:lnTo>
                    <a:lnTo>
                      <a:pt x="222" y="169"/>
                    </a:lnTo>
                    <a:lnTo>
                      <a:pt x="240" y="168"/>
                    </a:lnTo>
                    <a:lnTo>
                      <a:pt x="248" y="153"/>
                    </a:lnTo>
                    <a:lnTo>
                      <a:pt x="248" y="141"/>
                    </a:lnTo>
                    <a:lnTo>
                      <a:pt x="249" y="128"/>
                    </a:lnTo>
                    <a:lnTo>
                      <a:pt x="249" y="115"/>
                    </a:lnTo>
                    <a:lnTo>
                      <a:pt x="250" y="102"/>
                    </a:lnTo>
                    <a:lnTo>
                      <a:pt x="233" y="102"/>
                    </a:lnTo>
                    <a:lnTo>
                      <a:pt x="233" y="89"/>
                    </a:lnTo>
                    <a:lnTo>
                      <a:pt x="212" y="81"/>
                    </a:lnTo>
                    <a:lnTo>
                      <a:pt x="203" y="73"/>
                    </a:lnTo>
                    <a:lnTo>
                      <a:pt x="203" y="68"/>
                    </a:lnTo>
                    <a:lnTo>
                      <a:pt x="192" y="60"/>
                    </a:lnTo>
                    <a:lnTo>
                      <a:pt x="181" y="52"/>
                    </a:lnTo>
                    <a:lnTo>
                      <a:pt x="170" y="43"/>
                    </a:lnTo>
                    <a:lnTo>
                      <a:pt x="158" y="35"/>
                    </a:lnTo>
                    <a:lnTo>
                      <a:pt x="147" y="26"/>
                    </a:lnTo>
                    <a:lnTo>
                      <a:pt x="137" y="18"/>
                    </a:lnTo>
                    <a:lnTo>
                      <a:pt x="125" y="9"/>
                    </a:lnTo>
                    <a:lnTo>
                      <a:pt x="114" y="0"/>
                    </a:lnTo>
                    <a:lnTo>
                      <a:pt x="100" y="0"/>
                    </a:lnTo>
                    <a:lnTo>
                      <a:pt x="88" y="0"/>
                    </a:lnTo>
                    <a:lnTo>
                      <a:pt x="89" y="19"/>
                    </a:lnTo>
                    <a:lnTo>
                      <a:pt x="91" y="38"/>
                    </a:lnTo>
                    <a:lnTo>
                      <a:pt x="93" y="56"/>
                    </a:lnTo>
                    <a:lnTo>
                      <a:pt x="94" y="74"/>
                    </a:lnTo>
                    <a:lnTo>
                      <a:pt x="96" y="92"/>
                    </a:lnTo>
                    <a:lnTo>
                      <a:pt x="97" y="112"/>
                    </a:lnTo>
                    <a:lnTo>
                      <a:pt x="99" y="130"/>
                    </a:lnTo>
                    <a:lnTo>
                      <a:pt x="100" y="148"/>
                    </a:lnTo>
                    <a:lnTo>
                      <a:pt x="105" y="151"/>
                    </a:lnTo>
                    <a:lnTo>
                      <a:pt x="102" y="166"/>
                    </a:lnTo>
                    <a:lnTo>
                      <a:pt x="88" y="166"/>
                    </a:lnTo>
                    <a:lnTo>
                      <a:pt x="73" y="166"/>
                    </a:lnTo>
                    <a:lnTo>
                      <a:pt x="59" y="166"/>
                    </a:lnTo>
                    <a:lnTo>
                      <a:pt x="44" y="166"/>
                    </a:lnTo>
                    <a:lnTo>
                      <a:pt x="43" y="164"/>
                    </a:lnTo>
                    <a:lnTo>
                      <a:pt x="21" y="169"/>
                    </a:lnTo>
                    <a:lnTo>
                      <a:pt x="18" y="171"/>
                    </a:lnTo>
                    <a:lnTo>
                      <a:pt x="9" y="165"/>
                    </a:lnTo>
                    <a:lnTo>
                      <a:pt x="2" y="179"/>
                    </a:lnTo>
                    <a:lnTo>
                      <a:pt x="0" y="179"/>
                    </a:lnTo>
                    <a:lnTo>
                      <a:pt x="3" y="196"/>
                    </a:lnTo>
                    <a:lnTo>
                      <a:pt x="7" y="203"/>
                    </a:lnTo>
                    <a:lnTo>
                      <a:pt x="11" y="220"/>
                    </a:lnTo>
                    <a:lnTo>
                      <a:pt x="10" y="224"/>
                    </a:lnTo>
                    <a:lnTo>
                      <a:pt x="20" y="224"/>
                    </a:lnTo>
                    <a:lnTo>
                      <a:pt x="24" y="226"/>
                    </a:lnTo>
                    <a:lnTo>
                      <a:pt x="34" y="225"/>
                    </a:lnTo>
                    <a:lnTo>
                      <a:pt x="44" y="221"/>
                    </a:lnTo>
                    <a:lnTo>
                      <a:pt x="46" y="219"/>
                    </a:lnTo>
                    <a:lnTo>
                      <a:pt x="51" y="233"/>
                    </a:lnTo>
                    <a:lnTo>
                      <a:pt x="56" y="23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8" name="Freeform 99"/>
              <p:cNvSpPr>
                <a:spLocks noChangeAspect="1"/>
              </p:cNvSpPr>
              <p:nvPr/>
            </p:nvSpPr>
            <p:spPr bwMode="auto">
              <a:xfrm>
                <a:off x="2218" y="2081"/>
                <a:ext cx="240" cy="288"/>
              </a:xfrm>
              <a:custGeom>
                <a:avLst/>
                <a:gdLst>
                  <a:gd name="T0" fmla="*/ 35 w 185"/>
                  <a:gd name="T1" fmla="*/ 756 h 218"/>
                  <a:gd name="T2" fmla="*/ 17 w 185"/>
                  <a:gd name="T3" fmla="*/ 789 h 218"/>
                  <a:gd name="T4" fmla="*/ 38 w 185"/>
                  <a:gd name="T5" fmla="*/ 702 h 218"/>
                  <a:gd name="T6" fmla="*/ 51 w 185"/>
                  <a:gd name="T7" fmla="*/ 618 h 218"/>
                  <a:gd name="T8" fmla="*/ 35 w 185"/>
                  <a:gd name="T9" fmla="*/ 551 h 218"/>
                  <a:gd name="T10" fmla="*/ 38 w 185"/>
                  <a:gd name="T11" fmla="*/ 477 h 218"/>
                  <a:gd name="T12" fmla="*/ 0 w 185"/>
                  <a:gd name="T13" fmla="*/ 439 h 218"/>
                  <a:gd name="T14" fmla="*/ 0 w 185"/>
                  <a:gd name="T15" fmla="*/ 453 h 218"/>
                  <a:gd name="T16" fmla="*/ 1 w 185"/>
                  <a:gd name="T17" fmla="*/ 417 h 218"/>
                  <a:gd name="T18" fmla="*/ 58 w 185"/>
                  <a:gd name="T19" fmla="*/ 417 h 218"/>
                  <a:gd name="T20" fmla="*/ 113 w 185"/>
                  <a:gd name="T21" fmla="*/ 417 h 218"/>
                  <a:gd name="T22" fmla="*/ 170 w 185"/>
                  <a:gd name="T23" fmla="*/ 417 h 218"/>
                  <a:gd name="T24" fmla="*/ 222 w 185"/>
                  <a:gd name="T25" fmla="*/ 417 h 218"/>
                  <a:gd name="T26" fmla="*/ 222 w 185"/>
                  <a:gd name="T27" fmla="*/ 359 h 218"/>
                  <a:gd name="T28" fmla="*/ 222 w 185"/>
                  <a:gd name="T29" fmla="*/ 297 h 218"/>
                  <a:gd name="T30" fmla="*/ 284 w 185"/>
                  <a:gd name="T31" fmla="*/ 266 h 218"/>
                  <a:gd name="T32" fmla="*/ 284 w 185"/>
                  <a:gd name="T33" fmla="*/ 178 h 218"/>
                  <a:gd name="T34" fmla="*/ 287 w 185"/>
                  <a:gd name="T35" fmla="*/ 87 h 218"/>
                  <a:gd name="T36" fmla="*/ 332 w 185"/>
                  <a:gd name="T37" fmla="*/ 87 h 218"/>
                  <a:gd name="T38" fmla="*/ 380 w 185"/>
                  <a:gd name="T39" fmla="*/ 87 h 218"/>
                  <a:gd name="T40" fmla="*/ 420 w 185"/>
                  <a:gd name="T41" fmla="*/ 87 h 218"/>
                  <a:gd name="T42" fmla="*/ 468 w 185"/>
                  <a:gd name="T43" fmla="*/ 87 h 218"/>
                  <a:gd name="T44" fmla="*/ 468 w 185"/>
                  <a:gd name="T45" fmla="*/ 0 h 218"/>
                  <a:gd name="T46" fmla="*/ 522 w 185"/>
                  <a:gd name="T47" fmla="*/ 37 h 218"/>
                  <a:gd name="T48" fmla="*/ 572 w 185"/>
                  <a:gd name="T49" fmla="*/ 77 h 218"/>
                  <a:gd name="T50" fmla="*/ 627 w 185"/>
                  <a:gd name="T51" fmla="*/ 122 h 218"/>
                  <a:gd name="T52" fmla="*/ 678 w 185"/>
                  <a:gd name="T53" fmla="*/ 159 h 218"/>
                  <a:gd name="T54" fmla="*/ 629 w 185"/>
                  <a:gd name="T55" fmla="*/ 159 h 218"/>
                  <a:gd name="T56" fmla="*/ 582 w 185"/>
                  <a:gd name="T57" fmla="*/ 159 h 218"/>
                  <a:gd name="T58" fmla="*/ 589 w 185"/>
                  <a:gd name="T59" fmla="*/ 235 h 218"/>
                  <a:gd name="T60" fmla="*/ 594 w 185"/>
                  <a:gd name="T61" fmla="*/ 310 h 218"/>
                  <a:gd name="T62" fmla="*/ 602 w 185"/>
                  <a:gd name="T63" fmla="*/ 382 h 218"/>
                  <a:gd name="T64" fmla="*/ 607 w 185"/>
                  <a:gd name="T65" fmla="*/ 453 h 218"/>
                  <a:gd name="T66" fmla="*/ 616 w 185"/>
                  <a:gd name="T67" fmla="*/ 528 h 218"/>
                  <a:gd name="T68" fmla="*/ 618 w 185"/>
                  <a:gd name="T69" fmla="*/ 605 h 218"/>
                  <a:gd name="T70" fmla="*/ 627 w 185"/>
                  <a:gd name="T71" fmla="*/ 680 h 218"/>
                  <a:gd name="T72" fmla="*/ 629 w 185"/>
                  <a:gd name="T73" fmla="*/ 752 h 218"/>
                  <a:gd name="T74" fmla="*/ 646 w 185"/>
                  <a:gd name="T75" fmla="*/ 766 h 218"/>
                  <a:gd name="T76" fmla="*/ 636 w 185"/>
                  <a:gd name="T77" fmla="*/ 826 h 218"/>
                  <a:gd name="T78" fmla="*/ 582 w 185"/>
                  <a:gd name="T79" fmla="*/ 826 h 218"/>
                  <a:gd name="T80" fmla="*/ 531 w 185"/>
                  <a:gd name="T81" fmla="*/ 826 h 218"/>
                  <a:gd name="T82" fmla="*/ 477 w 185"/>
                  <a:gd name="T83" fmla="*/ 826 h 218"/>
                  <a:gd name="T84" fmla="*/ 420 w 185"/>
                  <a:gd name="T85" fmla="*/ 826 h 218"/>
                  <a:gd name="T86" fmla="*/ 419 w 185"/>
                  <a:gd name="T87" fmla="*/ 816 h 218"/>
                  <a:gd name="T88" fmla="*/ 336 w 185"/>
                  <a:gd name="T89" fmla="*/ 838 h 218"/>
                  <a:gd name="T90" fmla="*/ 324 w 185"/>
                  <a:gd name="T91" fmla="*/ 844 h 218"/>
                  <a:gd name="T92" fmla="*/ 294 w 185"/>
                  <a:gd name="T93" fmla="*/ 824 h 218"/>
                  <a:gd name="T94" fmla="*/ 270 w 185"/>
                  <a:gd name="T95" fmla="*/ 876 h 218"/>
                  <a:gd name="T96" fmla="*/ 259 w 185"/>
                  <a:gd name="T97" fmla="*/ 876 h 218"/>
                  <a:gd name="T98" fmla="*/ 219 w 185"/>
                  <a:gd name="T99" fmla="*/ 826 h 218"/>
                  <a:gd name="T100" fmla="*/ 175 w 185"/>
                  <a:gd name="T101" fmla="*/ 781 h 218"/>
                  <a:gd name="T102" fmla="*/ 123 w 185"/>
                  <a:gd name="T103" fmla="*/ 741 h 218"/>
                  <a:gd name="T104" fmla="*/ 75 w 185"/>
                  <a:gd name="T105" fmla="*/ 752 h 218"/>
                  <a:gd name="T106" fmla="*/ 35 w 185"/>
                  <a:gd name="T107" fmla="*/ 756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218"/>
                  <a:gd name="T164" fmla="*/ 185 w 185"/>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218">
                    <a:moveTo>
                      <a:pt x="9" y="188"/>
                    </a:moveTo>
                    <a:lnTo>
                      <a:pt x="5" y="196"/>
                    </a:lnTo>
                    <a:lnTo>
                      <a:pt x="10" y="174"/>
                    </a:lnTo>
                    <a:lnTo>
                      <a:pt x="14" y="154"/>
                    </a:lnTo>
                    <a:lnTo>
                      <a:pt x="9" y="137"/>
                    </a:lnTo>
                    <a:lnTo>
                      <a:pt x="10" y="119"/>
                    </a:lnTo>
                    <a:lnTo>
                      <a:pt x="0" y="109"/>
                    </a:lnTo>
                    <a:lnTo>
                      <a:pt x="0" y="113"/>
                    </a:lnTo>
                    <a:lnTo>
                      <a:pt x="1" y="104"/>
                    </a:lnTo>
                    <a:lnTo>
                      <a:pt x="16" y="104"/>
                    </a:lnTo>
                    <a:lnTo>
                      <a:pt x="31" y="104"/>
                    </a:lnTo>
                    <a:lnTo>
                      <a:pt x="46" y="104"/>
                    </a:lnTo>
                    <a:lnTo>
                      <a:pt x="61" y="104"/>
                    </a:lnTo>
                    <a:lnTo>
                      <a:pt x="61" y="89"/>
                    </a:lnTo>
                    <a:lnTo>
                      <a:pt x="61" y="74"/>
                    </a:lnTo>
                    <a:lnTo>
                      <a:pt x="77" y="66"/>
                    </a:lnTo>
                    <a:lnTo>
                      <a:pt x="77" y="44"/>
                    </a:lnTo>
                    <a:lnTo>
                      <a:pt x="78" y="22"/>
                    </a:lnTo>
                    <a:lnTo>
                      <a:pt x="90" y="22"/>
                    </a:lnTo>
                    <a:lnTo>
                      <a:pt x="103" y="22"/>
                    </a:lnTo>
                    <a:lnTo>
                      <a:pt x="115" y="22"/>
                    </a:lnTo>
                    <a:lnTo>
                      <a:pt x="127" y="22"/>
                    </a:lnTo>
                    <a:lnTo>
                      <a:pt x="127" y="0"/>
                    </a:lnTo>
                    <a:lnTo>
                      <a:pt x="142" y="9"/>
                    </a:lnTo>
                    <a:lnTo>
                      <a:pt x="156" y="19"/>
                    </a:lnTo>
                    <a:lnTo>
                      <a:pt x="170" y="30"/>
                    </a:lnTo>
                    <a:lnTo>
                      <a:pt x="185" y="39"/>
                    </a:lnTo>
                    <a:lnTo>
                      <a:pt x="171" y="39"/>
                    </a:lnTo>
                    <a:lnTo>
                      <a:pt x="159" y="39"/>
                    </a:lnTo>
                    <a:lnTo>
                      <a:pt x="160" y="58"/>
                    </a:lnTo>
                    <a:lnTo>
                      <a:pt x="162" y="77"/>
                    </a:lnTo>
                    <a:lnTo>
                      <a:pt x="164" y="95"/>
                    </a:lnTo>
                    <a:lnTo>
                      <a:pt x="165" y="113"/>
                    </a:lnTo>
                    <a:lnTo>
                      <a:pt x="167" y="131"/>
                    </a:lnTo>
                    <a:lnTo>
                      <a:pt x="168" y="151"/>
                    </a:lnTo>
                    <a:lnTo>
                      <a:pt x="170" y="169"/>
                    </a:lnTo>
                    <a:lnTo>
                      <a:pt x="171" y="187"/>
                    </a:lnTo>
                    <a:lnTo>
                      <a:pt x="176" y="190"/>
                    </a:lnTo>
                    <a:lnTo>
                      <a:pt x="173" y="205"/>
                    </a:lnTo>
                    <a:lnTo>
                      <a:pt x="159" y="205"/>
                    </a:lnTo>
                    <a:lnTo>
                      <a:pt x="144" y="205"/>
                    </a:lnTo>
                    <a:lnTo>
                      <a:pt x="130" y="205"/>
                    </a:lnTo>
                    <a:lnTo>
                      <a:pt x="115" y="205"/>
                    </a:lnTo>
                    <a:lnTo>
                      <a:pt x="114" y="203"/>
                    </a:lnTo>
                    <a:lnTo>
                      <a:pt x="92" y="208"/>
                    </a:lnTo>
                    <a:lnTo>
                      <a:pt x="89" y="210"/>
                    </a:lnTo>
                    <a:lnTo>
                      <a:pt x="80" y="204"/>
                    </a:lnTo>
                    <a:lnTo>
                      <a:pt x="73" y="218"/>
                    </a:lnTo>
                    <a:lnTo>
                      <a:pt x="71" y="218"/>
                    </a:lnTo>
                    <a:lnTo>
                      <a:pt x="59" y="205"/>
                    </a:lnTo>
                    <a:lnTo>
                      <a:pt x="48" y="194"/>
                    </a:lnTo>
                    <a:lnTo>
                      <a:pt x="33" y="185"/>
                    </a:lnTo>
                    <a:lnTo>
                      <a:pt x="21" y="187"/>
                    </a:lnTo>
                    <a:lnTo>
                      <a:pt x="9" y="18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39" name="Freeform 100"/>
              <p:cNvSpPr>
                <a:spLocks noChangeAspect="1"/>
              </p:cNvSpPr>
              <p:nvPr/>
            </p:nvSpPr>
            <p:spPr bwMode="auto">
              <a:xfrm>
                <a:off x="2297" y="1883"/>
                <a:ext cx="237" cy="189"/>
              </a:xfrm>
              <a:custGeom>
                <a:avLst/>
                <a:gdLst>
                  <a:gd name="T0" fmla="*/ 360 w 181"/>
                  <a:gd name="T1" fmla="*/ 141 h 143"/>
                  <a:gd name="T2" fmla="*/ 304 w 181"/>
                  <a:gd name="T3" fmla="*/ 178 h 143"/>
                  <a:gd name="T4" fmla="*/ 254 w 181"/>
                  <a:gd name="T5" fmla="*/ 210 h 143"/>
                  <a:gd name="T6" fmla="*/ 227 w 181"/>
                  <a:gd name="T7" fmla="*/ 266 h 143"/>
                  <a:gd name="T8" fmla="*/ 198 w 181"/>
                  <a:gd name="T9" fmla="*/ 316 h 143"/>
                  <a:gd name="T10" fmla="*/ 210 w 181"/>
                  <a:gd name="T11" fmla="*/ 386 h 143"/>
                  <a:gd name="T12" fmla="*/ 177 w 181"/>
                  <a:gd name="T13" fmla="*/ 430 h 143"/>
                  <a:gd name="T14" fmla="*/ 153 w 181"/>
                  <a:gd name="T15" fmla="*/ 485 h 143"/>
                  <a:gd name="T16" fmla="*/ 107 w 181"/>
                  <a:gd name="T17" fmla="*/ 511 h 143"/>
                  <a:gd name="T18" fmla="*/ 65 w 181"/>
                  <a:gd name="T19" fmla="*/ 550 h 143"/>
                  <a:gd name="T20" fmla="*/ 0 w 181"/>
                  <a:gd name="T21" fmla="*/ 576 h 143"/>
                  <a:gd name="T22" fmla="*/ 65 w 181"/>
                  <a:gd name="T23" fmla="*/ 576 h 143"/>
                  <a:gd name="T24" fmla="*/ 126 w 181"/>
                  <a:gd name="T25" fmla="*/ 576 h 143"/>
                  <a:gd name="T26" fmla="*/ 190 w 181"/>
                  <a:gd name="T27" fmla="*/ 576 h 143"/>
                  <a:gd name="T28" fmla="*/ 262 w 181"/>
                  <a:gd name="T29" fmla="*/ 576 h 143"/>
                  <a:gd name="T30" fmla="*/ 275 w 181"/>
                  <a:gd name="T31" fmla="*/ 496 h 143"/>
                  <a:gd name="T32" fmla="*/ 321 w 181"/>
                  <a:gd name="T33" fmla="*/ 467 h 143"/>
                  <a:gd name="T34" fmla="*/ 364 w 181"/>
                  <a:gd name="T35" fmla="*/ 439 h 143"/>
                  <a:gd name="T36" fmla="*/ 415 w 181"/>
                  <a:gd name="T37" fmla="*/ 418 h 143"/>
                  <a:gd name="T38" fmla="*/ 465 w 181"/>
                  <a:gd name="T39" fmla="*/ 390 h 143"/>
                  <a:gd name="T40" fmla="*/ 509 w 181"/>
                  <a:gd name="T41" fmla="*/ 363 h 143"/>
                  <a:gd name="T42" fmla="*/ 547 w 181"/>
                  <a:gd name="T43" fmla="*/ 330 h 143"/>
                  <a:gd name="T44" fmla="*/ 543 w 181"/>
                  <a:gd name="T45" fmla="*/ 293 h 143"/>
                  <a:gd name="T46" fmla="*/ 625 w 181"/>
                  <a:gd name="T47" fmla="*/ 264 h 143"/>
                  <a:gd name="T48" fmla="*/ 684 w 181"/>
                  <a:gd name="T49" fmla="*/ 254 h 143"/>
                  <a:gd name="T50" fmla="*/ 697 w 181"/>
                  <a:gd name="T51" fmla="*/ 238 h 143"/>
                  <a:gd name="T52" fmla="*/ 659 w 181"/>
                  <a:gd name="T53" fmla="*/ 173 h 143"/>
                  <a:gd name="T54" fmla="*/ 648 w 181"/>
                  <a:gd name="T55" fmla="*/ 123 h 143"/>
                  <a:gd name="T56" fmla="*/ 644 w 181"/>
                  <a:gd name="T57" fmla="*/ 66 h 143"/>
                  <a:gd name="T58" fmla="*/ 632 w 181"/>
                  <a:gd name="T59" fmla="*/ 58 h 143"/>
                  <a:gd name="T60" fmla="*/ 593 w 181"/>
                  <a:gd name="T61" fmla="*/ 45 h 143"/>
                  <a:gd name="T62" fmla="*/ 577 w 181"/>
                  <a:gd name="T63" fmla="*/ 45 h 143"/>
                  <a:gd name="T64" fmla="*/ 477 w 181"/>
                  <a:gd name="T65" fmla="*/ 38 h 143"/>
                  <a:gd name="T66" fmla="*/ 449 w 181"/>
                  <a:gd name="T67" fmla="*/ 0 h 143"/>
                  <a:gd name="T68" fmla="*/ 415 w 181"/>
                  <a:gd name="T69" fmla="*/ 26 h 143"/>
                  <a:gd name="T70" fmla="*/ 389 w 181"/>
                  <a:gd name="T71" fmla="*/ 78 h 143"/>
                  <a:gd name="T72" fmla="*/ 360 w 181"/>
                  <a:gd name="T73" fmla="*/ 141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1"/>
                  <a:gd name="T112" fmla="*/ 0 h 143"/>
                  <a:gd name="T113" fmla="*/ 181 w 181"/>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1" h="143">
                    <a:moveTo>
                      <a:pt x="93" y="35"/>
                    </a:moveTo>
                    <a:lnTo>
                      <a:pt x="79" y="44"/>
                    </a:lnTo>
                    <a:lnTo>
                      <a:pt x="66" y="52"/>
                    </a:lnTo>
                    <a:lnTo>
                      <a:pt x="59" y="66"/>
                    </a:lnTo>
                    <a:lnTo>
                      <a:pt x="51" y="79"/>
                    </a:lnTo>
                    <a:lnTo>
                      <a:pt x="54" y="95"/>
                    </a:lnTo>
                    <a:lnTo>
                      <a:pt x="46" y="107"/>
                    </a:lnTo>
                    <a:lnTo>
                      <a:pt x="40" y="120"/>
                    </a:lnTo>
                    <a:lnTo>
                      <a:pt x="28" y="127"/>
                    </a:lnTo>
                    <a:lnTo>
                      <a:pt x="17" y="136"/>
                    </a:lnTo>
                    <a:lnTo>
                      <a:pt x="0" y="143"/>
                    </a:lnTo>
                    <a:lnTo>
                      <a:pt x="17" y="143"/>
                    </a:lnTo>
                    <a:lnTo>
                      <a:pt x="33" y="143"/>
                    </a:lnTo>
                    <a:lnTo>
                      <a:pt x="50" y="143"/>
                    </a:lnTo>
                    <a:lnTo>
                      <a:pt x="68" y="143"/>
                    </a:lnTo>
                    <a:lnTo>
                      <a:pt x="71" y="123"/>
                    </a:lnTo>
                    <a:lnTo>
                      <a:pt x="83" y="116"/>
                    </a:lnTo>
                    <a:lnTo>
                      <a:pt x="95" y="109"/>
                    </a:lnTo>
                    <a:lnTo>
                      <a:pt x="108" y="104"/>
                    </a:lnTo>
                    <a:lnTo>
                      <a:pt x="121" y="97"/>
                    </a:lnTo>
                    <a:lnTo>
                      <a:pt x="132" y="90"/>
                    </a:lnTo>
                    <a:lnTo>
                      <a:pt x="142" y="82"/>
                    </a:lnTo>
                    <a:lnTo>
                      <a:pt x="141" y="73"/>
                    </a:lnTo>
                    <a:lnTo>
                      <a:pt x="162" y="65"/>
                    </a:lnTo>
                    <a:lnTo>
                      <a:pt x="178" y="63"/>
                    </a:lnTo>
                    <a:lnTo>
                      <a:pt x="181" y="59"/>
                    </a:lnTo>
                    <a:lnTo>
                      <a:pt x="171" y="43"/>
                    </a:lnTo>
                    <a:lnTo>
                      <a:pt x="169" y="30"/>
                    </a:lnTo>
                    <a:lnTo>
                      <a:pt x="167" y="17"/>
                    </a:lnTo>
                    <a:lnTo>
                      <a:pt x="164" y="14"/>
                    </a:lnTo>
                    <a:lnTo>
                      <a:pt x="154" y="11"/>
                    </a:lnTo>
                    <a:lnTo>
                      <a:pt x="150" y="11"/>
                    </a:lnTo>
                    <a:lnTo>
                      <a:pt x="124" y="10"/>
                    </a:lnTo>
                    <a:lnTo>
                      <a:pt x="117" y="0"/>
                    </a:lnTo>
                    <a:lnTo>
                      <a:pt x="108" y="6"/>
                    </a:lnTo>
                    <a:lnTo>
                      <a:pt x="101" y="20"/>
                    </a:lnTo>
                    <a:lnTo>
                      <a:pt x="93" y="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0" name="Freeform 101"/>
              <p:cNvSpPr>
                <a:spLocks noChangeAspect="1"/>
              </p:cNvSpPr>
              <p:nvPr/>
            </p:nvSpPr>
            <p:spPr bwMode="auto">
              <a:xfrm>
                <a:off x="2557" y="2168"/>
                <a:ext cx="311" cy="272"/>
              </a:xfrm>
              <a:custGeom>
                <a:avLst/>
                <a:gdLst>
                  <a:gd name="T0" fmla="*/ 101 w 239"/>
                  <a:gd name="T1" fmla="*/ 737 h 207"/>
                  <a:gd name="T2" fmla="*/ 83 w 239"/>
                  <a:gd name="T3" fmla="*/ 746 h 207"/>
                  <a:gd name="T4" fmla="*/ 46 w 239"/>
                  <a:gd name="T5" fmla="*/ 715 h 207"/>
                  <a:gd name="T6" fmla="*/ 49 w 239"/>
                  <a:gd name="T7" fmla="*/ 694 h 207"/>
                  <a:gd name="T8" fmla="*/ 57 w 239"/>
                  <a:gd name="T9" fmla="*/ 694 h 207"/>
                  <a:gd name="T10" fmla="*/ 9 w 239"/>
                  <a:gd name="T11" fmla="*/ 643 h 207"/>
                  <a:gd name="T12" fmla="*/ 0 w 239"/>
                  <a:gd name="T13" fmla="*/ 585 h 207"/>
                  <a:gd name="T14" fmla="*/ 12 w 239"/>
                  <a:gd name="T15" fmla="*/ 585 h 207"/>
                  <a:gd name="T16" fmla="*/ 64 w 239"/>
                  <a:gd name="T17" fmla="*/ 561 h 207"/>
                  <a:gd name="T18" fmla="*/ 124 w 239"/>
                  <a:gd name="T19" fmla="*/ 561 h 207"/>
                  <a:gd name="T20" fmla="*/ 190 w 239"/>
                  <a:gd name="T21" fmla="*/ 557 h 207"/>
                  <a:gd name="T22" fmla="*/ 220 w 239"/>
                  <a:gd name="T23" fmla="*/ 497 h 207"/>
                  <a:gd name="T24" fmla="*/ 220 w 239"/>
                  <a:gd name="T25" fmla="*/ 449 h 207"/>
                  <a:gd name="T26" fmla="*/ 221 w 239"/>
                  <a:gd name="T27" fmla="*/ 399 h 207"/>
                  <a:gd name="T28" fmla="*/ 221 w 239"/>
                  <a:gd name="T29" fmla="*/ 348 h 207"/>
                  <a:gd name="T30" fmla="*/ 226 w 239"/>
                  <a:gd name="T31" fmla="*/ 297 h 207"/>
                  <a:gd name="T32" fmla="*/ 273 w 239"/>
                  <a:gd name="T33" fmla="*/ 288 h 207"/>
                  <a:gd name="T34" fmla="*/ 316 w 239"/>
                  <a:gd name="T35" fmla="*/ 276 h 207"/>
                  <a:gd name="T36" fmla="*/ 367 w 239"/>
                  <a:gd name="T37" fmla="*/ 231 h 207"/>
                  <a:gd name="T38" fmla="*/ 409 w 239"/>
                  <a:gd name="T39" fmla="*/ 183 h 207"/>
                  <a:gd name="T40" fmla="*/ 474 w 239"/>
                  <a:gd name="T41" fmla="*/ 137 h 207"/>
                  <a:gd name="T42" fmla="*/ 535 w 239"/>
                  <a:gd name="T43" fmla="*/ 95 h 207"/>
                  <a:gd name="T44" fmla="*/ 597 w 239"/>
                  <a:gd name="T45" fmla="*/ 49 h 207"/>
                  <a:gd name="T46" fmla="*/ 658 w 239"/>
                  <a:gd name="T47" fmla="*/ 0 h 207"/>
                  <a:gd name="T48" fmla="*/ 740 w 239"/>
                  <a:gd name="T49" fmla="*/ 21 h 207"/>
                  <a:gd name="T50" fmla="*/ 789 w 239"/>
                  <a:gd name="T51" fmla="*/ 64 h 207"/>
                  <a:gd name="T52" fmla="*/ 828 w 239"/>
                  <a:gd name="T53" fmla="*/ 38 h 207"/>
                  <a:gd name="T54" fmla="*/ 832 w 239"/>
                  <a:gd name="T55" fmla="*/ 38 h 207"/>
                  <a:gd name="T56" fmla="*/ 835 w 239"/>
                  <a:gd name="T57" fmla="*/ 88 h 207"/>
                  <a:gd name="T58" fmla="*/ 843 w 239"/>
                  <a:gd name="T59" fmla="*/ 137 h 207"/>
                  <a:gd name="T60" fmla="*/ 893 w 239"/>
                  <a:gd name="T61" fmla="*/ 219 h 207"/>
                  <a:gd name="T62" fmla="*/ 877 w 239"/>
                  <a:gd name="T63" fmla="*/ 240 h 207"/>
                  <a:gd name="T64" fmla="*/ 877 w 239"/>
                  <a:gd name="T65" fmla="*/ 297 h 207"/>
                  <a:gd name="T66" fmla="*/ 872 w 239"/>
                  <a:gd name="T67" fmla="*/ 348 h 207"/>
                  <a:gd name="T68" fmla="*/ 869 w 239"/>
                  <a:gd name="T69" fmla="*/ 402 h 207"/>
                  <a:gd name="T70" fmla="*/ 869 w 239"/>
                  <a:gd name="T71" fmla="*/ 455 h 207"/>
                  <a:gd name="T72" fmla="*/ 839 w 239"/>
                  <a:gd name="T73" fmla="*/ 494 h 207"/>
                  <a:gd name="T74" fmla="*/ 818 w 239"/>
                  <a:gd name="T75" fmla="*/ 533 h 207"/>
                  <a:gd name="T76" fmla="*/ 789 w 239"/>
                  <a:gd name="T77" fmla="*/ 577 h 207"/>
                  <a:gd name="T78" fmla="*/ 765 w 239"/>
                  <a:gd name="T79" fmla="*/ 615 h 207"/>
                  <a:gd name="T80" fmla="*/ 765 w 239"/>
                  <a:gd name="T81" fmla="*/ 671 h 207"/>
                  <a:gd name="T82" fmla="*/ 703 w 239"/>
                  <a:gd name="T83" fmla="*/ 710 h 207"/>
                  <a:gd name="T84" fmla="*/ 645 w 239"/>
                  <a:gd name="T85" fmla="*/ 706 h 207"/>
                  <a:gd name="T86" fmla="*/ 584 w 239"/>
                  <a:gd name="T87" fmla="*/ 696 h 207"/>
                  <a:gd name="T88" fmla="*/ 519 w 239"/>
                  <a:gd name="T89" fmla="*/ 729 h 207"/>
                  <a:gd name="T90" fmla="*/ 478 w 239"/>
                  <a:gd name="T91" fmla="*/ 714 h 207"/>
                  <a:gd name="T92" fmla="*/ 432 w 239"/>
                  <a:gd name="T93" fmla="*/ 696 h 207"/>
                  <a:gd name="T94" fmla="*/ 375 w 239"/>
                  <a:gd name="T95" fmla="*/ 714 h 207"/>
                  <a:gd name="T96" fmla="*/ 336 w 239"/>
                  <a:gd name="T97" fmla="*/ 671 h 207"/>
                  <a:gd name="T98" fmla="*/ 282 w 239"/>
                  <a:gd name="T99" fmla="*/ 665 h 207"/>
                  <a:gd name="T100" fmla="*/ 221 w 239"/>
                  <a:gd name="T101" fmla="*/ 686 h 207"/>
                  <a:gd name="T102" fmla="*/ 212 w 239"/>
                  <a:gd name="T103" fmla="*/ 732 h 207"/>
                  <a:gd name="T104" fmla="*/ 198 w 239"/>
                  <a:gd name="T105" fmla="*/ 779 h 207"/>
                  <a:gd name="T106" fmla="*/ 195 w 239"/>
                  <a:gd name="T107" fmla="*/ 809 h 207"/>
                  <a:gd name="T108" fmla="*/ 146 w 239"/>
                  <a:gd name="T109" fmla="*/ 763 h 207"/>
                  <a:gd name="T110" fmla="*/ 125 w 239"/>
                  <a:gd name="T111" fmla="*/ 786 h 207"/>
                  <a:gd name="T112" fmla="*/ 124 w 239"/>
                  <a:gd name="T113" fmla="*/ 796 h 207"/>
                  <a:gd name="T114" fmla="*/ 124 w 239"/>
                  <a:gd name="T115" fmla="*/ 790 h 207"/>
                  <a:gd name="T116" fmla="*/ 112 w 239"/>
                  <a:gd name="T117" fmla="*/ 759 h 207"/>
                  <a:gd name="T118" fmla="*/ 101 w 239"/>
                  <a:gd name="T119" fmla="*/ 737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9"/>
                  <a:gd name="T181" fmla="*/ 0 h 207"/>
                  <a:gd name="T182" fmla="*/ 239 w 239"/>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9" h="207">
                    <a:moveTo>
                      <a:pt x="27" y="188"/>
                    </a:moveTo>
                    <a:lnTo>
                      <a:pt x="22" y="190"/>
                    </a:lnTo>
                    <a:lnTo>
                      <a:pt x="12" y="183"/>
                    </a:lnTo>
                    <a:lnTo>
                      <a:pt x="13" y="177"/>
                    </a:lnTo>
                    <a:lnTo>
                      <a:pt x="15" y="177"/>
                    </a:lnTo>
                    <a:lnTo>
                      <a:pt x="2" y="164"/>
                    </a:lnTo>
                    <a:lnTo>
                      <a:pt x="0" y="149"/>
                    </a:lnTo>
                    <a:lnTo>
                      <a:pt x="3" y="149"/>
                    </a:lnTo>
                    <a:lnTo>
                      <a:pt x="17" y="143"/>
                    </a:lnTo>
                    <a:lnTo>
                      <a:pt x="33" y="143"/>
                    </a:lnTo>
                    <a:lnTo>
                      <a:pt x="51" y="142"/>
                    </a:lnTo>
                    <a:lnTo>
                      <a:pt x="59" y="127"/>
                    </a:lnTo>
                    <a:lnTo>
                      <a:pt x="59" y="115"/>
                    </a:lnTo>
                    <a:lnTo>
                      <a:pt x="60" y="102"/>
                    </a:lnTo>
                    <a:lnTo>
                      <a:pt x="60" y="89"/>
                    </a:lnTo>
                    <a:lnTo>
                      <a:pt x="61" y="76"/>
                    </a:lnTo>
                    <a:lnTo>
                      <a:pt x="73" y="74"/>
                    </a:lnTo>
                    <a:lnTo>
                      <a:pt x="85" y="71"/>
                    </a:lnTo>
                    <a:lnTo>
                      <a:pt x="98" y="59"/>
                    </a:lnTo>
                    <a:lnTo>
                      <a:pt x="109" y="47"/>
                    </a:lnTo>
                    <a:lnTo>
                      <a:pt x="127" y="35"/>
                    </a:lnTo>
                    <a:lnTo>
                      <a:pt x="144" y="24"/>
                    </a:lnTo>
                    <a:lnTo>
                      <a:pt x="160" y="12"/>
                    </a:lnTo>
                    <a:lnTo>
                      <a:pt x="177" y="0"/>
                    </a:lnTo>
                    <a:lnTo>
                      <a:pt x="198" y="5"/>
                    </a:lnTo>
                    <a:lnTo>
                      <a:pt x="211" y="16"/>
                    </a:lnTo>
                    <a:lnTo>
                      <a:pt x="222" y="10"/>
                    </a:lnTo>
                    <a:lnTo>
                      <a:pt x="223" y="10"/>
                    </a:lnTo>
                    <a:lnTo>
                      <a:pt x="224" y="23"/>
                    </a:lnTo>
                    <a:lnTo>
                      <a:pt x="226" y="35"/>
                    </a:lnTo>
                    <a:lnTo>
                      <a:pt x="239" y="56"/>
                    </a:lnTo>
                    <a:lnTo>
                      <a:pt x="235" y="62"/>
                    </a:lnTo>
                    <a:lnTo>
                      <a:pt x="235" y="76"/>
                    </a:lnTo>
                    <a:lnTo>
                      <a:pt x="234" y="89"/>
                    </a:lnTo>
                    <a:lnTo>
                      <a:pt x="233" y="103"/>
                    </a:lnTo>
                    <a:lnTo>
                      <a:pt x="233" y="116"/>
                    </a:lnTo>
                    <a:lnTo>
                      <a:pt x="225" y="126"/>
                    </a:lnTo>
                    <a:lnTo>
                      <a:pt x="219" y="136"/>
                    </a:lnTo>
                    <a:lnTo>
                      <a:pt x="211" y="147"/>
                    </a:lnTo>
                    <a:lnTo>
                      <a:pt x="205" y="157"/>
                    </a:lnTo>
                    <a:lnTo>
                      <a:pt x="205" y="171"/>
                    </a:lnTo>
                    <a:lnTo>
                      <a:pt x="188" y="181"/>
                    </a:lnTo>
                    <a:lnTo>
                      <a:pt x="173" y="180"/>
                    </a:lnTo>
                    <a:lnTo>
                      <a:pt x="157" y="178"/>
                    </a:lnTo>
                    <a:lnTo>
                      <a:pt x="139" y="186"/>
                    </a:lnTo>
                    <a:lnTo>
                      <a:pt x="128" y="182"/>
                    </a:lnTo>
                    <a:lnTo>
                      <a:pt x="116" y="178"/>
                    </a:lnTo>
                    <a:lnTo>
                      <a:pt x="101" y="182"/>
                    </a:lnTo>
                    <a:lnTo>
                      <a:pt x="90" y="171"/>
                    </a:lnTo>
                    <a:lnTo>
                      <a:pt x="75" y="170"/>
                    </a:lnTo>
                    <a:lnTo>
                      <a:pt x="60" y="175"/>
                    </a:lnTo>
                    <a:lnTo>
                      <a:pt x="57" y="187"/>
                    </a:lnTo>
                    <a:lnTo>
                      <a:pt x="53" y="199"/>
                    </a:lnTo>
                    <a:lnTo>
                      <a:pt x="52" y="207"/>
                    </a:lnTo>
                    <a:lnTo>
                      <a:pt x="39" y="195"/>
                    </a:lnTo>
                    <a:lnTo>
                      <a:pt x="34" y="200"/>
                    </a:lnTo>
                    <a:lnTo>
                      <a:pt x="33" y="203"/>
                    </a:lnTo>
                    <a:lnTo>
                      <a:pt x="33" y="202"/>
                    </a:lnTo>
                    <a:lnTo>
                      <a:pt x="30" y="194"/>
                    </a:lnTo>
                    <a:lnTo>
                      <a:pt x="27" y="18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1" name="Freeform 102"/>
              <p:cNvSpPr>
                <a:spLocks noChangeAspect="1"/>
              </p:cNvSpPr>
              <p:nvPr/>
            </p:nvSpPr>
            <p:spPr bwMode="auto">
              <a:xfrm>
                <a:off x="2206" y="2325"/>
                <a:ext cx="119" cy="99"/>
              </a:xfrm>
              <a:custGeom>
                <a:avLst/>
                <a:gdLst>
                  <a:gd name="T0" fmla="*/ 71 w 91"/>
                  <a:gd name="T1" fmla="*/ 12 h 75"/>
                  <a:gd name="T2" fmla="*/ 54 w 91"/>
                  <a:gd name="T3" fmla="*/ 45 h 75"/>
                  <a:gd name="T4" fmla="*/ 27 w 91"/>
                  <a:gd name="T5" fmla="*/ 87 h 75"/>
                  <a:gd name="T6" fmla="*/ 0 w 91"/>
                  <a:gd name="T7" fmla="*/ 136 h 75"/>
                  <a:gd name="T8" fmla="*/ 38 w 91"/>
                  <a:gd name="T9" fmla="*/ 189 h 75"/>
                  <a:gd name="T10" fmla="*/ 54 w 91"/>
                  <a:gd name="T11" fmla="*/ 178 h 75"/>
                  <a:gd name="T12" fmla="*/ 41 w 91"/>
                  <a:gd name="T13" fmla="*/ 186 h 75"/>
                  <a:gd name="T14" fmla="*/ 50 w 91"/>
                  <a:gd name="T15" fmla="*/ 191 h 75"/>
                  <a:gd name="T16" fmla="*/ 50 w 91"/>
                  <a:gd name="T17" fmla="*/ 211 h 75"/>
                  <a:gd name="T18" fmla="*/ 111 w 91"/>
                  <a:gd name="T19" fmla="*/ 211 h 75"/>
                  <a:gd name="T20" fmla="*/ 123 w 91"/>
                  <a:gd name="T21" fmla="*/ 201 h 75"/>
                  <a:gd name="T22" fmla="*/ 196 w 91"/>
                  <a:gd name="T23" fmla="*/ 222 h 75"/>
                  <a:gd name="T24" fmla="*/ 209 w 91"/>
                  <a:gd name="T25" fmla="*/ 235 h 75"/>
                  <a:gd name="T26" fmla="*/ 129 w 91"/>
                  <a:gd name="T27" fmla="*/ 222 h 75"/>
                  <a:gd name="T28" fmla="*/ 85 w 91"/>
                  <a:gd name="T29" fmla="*/ 235 h 75"/>
                  <a:gd name="T30" fmla="*/ 38 w 91"/>
                  <a:gd name="T31" fmla="*/ 249 h 75"/>
                  <a:gd name="T32" fmla="*/ 41 w 91"/>
                  <a:gd name="T33" fmla="*/ 279 h 75"/>
                  <a:gd name="T34" fmla="*/ 88 w 91"/>
                  <a:gd name="T35" fmla="*/ 273 h 75"/>
                  <a:gd name="T36" fmla="*/ 107 w 91"/>
                  <a:gd name="T37" fmla="*/ 267 h 75"/>
                  <a:gd name="T38" fmla="*/ 107 w 91"/>
                  <a:gd name="T39" fmla="*/ 273 h 75"/>
                  <a:gd name="T40" fmla="*/ 50 w 91"/>
                  <a:gd name="T41" fmla="*/ 285 h 75"/>
                  <a:gd name="T42" fmla="*/ 38 w 91"/>
                  <a:gd name="T43" fmla="*/ 301 h 75"/>
                  <a:gd name="T44" fmla="*/ 115 w 91"/>
                  <a:gd name="T45" fmla="*/ 288 h 75"/>
                  <a:gd name="T46" fmla="*/ 162 w 91"/>
                  <a:gd name="T47" fmla="*/ 285 h 75"/>
                  <a:gd name="T48" fmla="*/ 212 w 91"/>
                  <a:gd name="T49" fmla="*/ 279 h 75"/>
                  <a:gd name="T50" fmla="*/ 268 w 91"/>
                  <a:gd name="T51" fmla="*/ 288 h 75"/>
                  <a:gd name="T52" fmla="*/ 349 w 91"/>
                  <a:gd name="T53" fmla="*/ 296 h 75"/>
                  <a:gd name="T54" fmla="*/ 333 w 91"/>
                  <a:gd name="T55" fmla="*/ 228 h 75"/>
                  <a:gd name="T56" fmla="*/ 320 w 91"/>
                  <a:gd name="T57" fmla="*/ 201 h 75"/>
                  <a:gd name="T58" fmla="*/ 306 w 91"/>
                  <a:gd name="T59" fmla="*/ 135 h 75"/>
                  <a:gd name="T60" fmla="*/ 260 w 91"/>
                  <a:gd name="T61" fmla="*/ 78 h 75"/>
                  <a:gd name="T62" fmla="*/ 218 w 91"/>
                  <a:gd name="T63" fmla="*/ 37 h 75"/>
                  <a:gd name="T64" fmla="*/ 161 w 91"/>
                  <a:gd name="T65" fmla="*/ 0 h 75"/>
                  <a:gd name="T66" fmla="*/ 115 w 91"/>
                  <a:gd name="T67" fmla="*/ 9 h 75"/>
                  <a:gd name="T68" fmla="*/ 71 w 91"/>
                  <a:gd name="T69" fmla="*/ 12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
                  <a:gd name="T106" fmla="*/ 0 h 75"/>
                  <a:gd name="T107" fmla="*/ 91 w 91"/>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 h="75">
                    <a:moveTo>
                      <a:pt x="18" y="3"/>
                    </a:moveTo>
                    <a:lnTo>
                      <a:pt x="14" y="11"/>
                    </a:lnTo>
                    <a:lnTo>
                      <a:pt x="7" y="22"/>
                    </a:lnTo>
                    <a:lnTo>
                      <a:pt x="0" y="34"/>
                    </a:lnTo>
                    <a:lnTo>
                      <a:pt x="10" y="47"/>
                    </a:lnTo>
                    <a:lnTo>
                      <a:pt x="14" y="44"/>
                    </a:lnTo>
                    <a:lnTo>
                      <a:pt x="11" y="46"/>
                    </a:lnTo>
                    <a:lnTo>
                      <a:pt x="13" y="48"/>
                    </a:lnTo>
                    <a:lnTo>
                      <a:pt x="13" y="53"/>
                    </a:lnTo>
                    <a:lnTo>
                      <a:pt x="29" y="53"/>
                    </a:lnTo>
                    <a:lnTo>
                      <a:pt x="32" y="50"/>
                    </a:lnTo>
                    <a:lnTo>
                      <a:pt x="51" y="55"/>
                    </a:lnTo>
                    <a:lnTo>
                      <a:pt x="54" y="58"/>
                    </a:lnTo>
                    <a:lnTo>
                      <a:pt x="34" y="55"/>
                    </a:lnTo>
                    <a:lnTo>
                      <a:pt x="22" y="58"/>
                    </a:lnTo>
                    <a:lnTo>
                      <a:pt x="10" y="62"/>
                    </a:lnTo>
                    <a:lnTo>
                      <a:pt x="11" y="70"/>
                    </a:lnTo>
                    <a:lnTo>
                      <a:pt x="23" y="68"/>
                    </a:lnTo>
                    <a:lnTo>
                      <a:pt x="28" y="67"/>
                    </a:lnTo>
                    <a:lnTo>
                      <a:pt x="28" y="68"/>
                    </a:lnTo>
                    <a:lnTo>
                      <a:pt x="13" y="71"/>
                    </a:lnTo>
                    <a:lnTo>
                      <a:pt x="10" y="75"/>
                    </a:lnTo>
                    <a:lnTo>
                      <a:pt x="30" y="72"/>
                    </a:lnTo>
                    <a:lnTo>
                      <a:pt x="43" y="71"/>
                    </a:lnTo>
                    <a:lnTo>
                      <a:pt x="56" y="70"/>
                    </a:lnTo>
                    <a:lnTo>
                      <a:pt x="70" y="72"/>
                    </a:lnTo>
                    <a:lnTo>
                      <a:pt x="91" y="74"/>
                    </a:lnTo>
                    <a:lnTo>
                      <a:pt x="87" y="57"/>
                    </a:lnTo>
                    <a:lnTo>
                      <a:pt x="83" y="50"/>
                    </a:lnTo>
                    <a:lnTo>
                      <a:pt x="80" y="33"/>
                    </a:lnTo>
                    <a:lnTo>
                      <a:pt x="68" y="20"/>
                    </a:lnTo>
                    <a:lnTo>
                      <a:pt x="57" y="9"/>
                    </a:lnTo>
                    <a:lnTo>
                      <a:pt x="42" y="0"/>
                    </a:lnTo>
                    <a:lnTo>
                      <a:pt x="30" y="2"/>
                    </a:lnTo>
                    <a:lnTo>
                      <a:pt x="18"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2" name="Freeform 103"/>
              <p:cNvSpPr>
                <a:spLocks noChangeAspect="1"/>
              </p:cNvSpPr>
              <p:nvPr/>
            </p:nvSpPr>
            <p:spPr bwMode="auto">
              <a:xfrm>
                <a:off x="2694" y="1852"/>
                <a:ext cx="78" cy="162"/>
              </a:xfrm>
              <a:custGeom>
                <a:avLst/>
                <a:gdLst>
                  <a:gd name="T0" fmla="*/ 163 w 59"/>
                  <a:gd name="T1" fmla="*/ 478 h 122"/>
                  <a:gd name="T2" fmla="*/ 124 w 59"/>
                  <a:gd name="T3" fmla="*/ 502 h 122"/>
                  <a:gd name="T4" fmla="*/ 114 w 59"/>
                  <a:gd name="T5" fmla="*/ 437 h 122"/>
                  <a:gd name="T6" fmla="*/ 98 w 59"/>
                  <a:gd name="T7" fmla="*/ 366 h 122"/>
                  <a:gd name="T8" fmla="*/ 49 w 59"/>
                  <a:gd name="T9" fmla="*/ 313 h 122"/>
                  <a:gd name="T10" fmla="*/ 0 w 59"/>
                  <a:gd name="T11" fmla="*/ 248 h 122"/>
                  <a:gd name="T12" fmla="*/ 28 w 59"/>
                  <a:gd name="T13" fmla="*/ 193 h 122"/>
                  <a:gd name="T14" fmla="*/ 50 w 59"/>
                  <a:gd name="T15" fmla="*/ 143 h 122"/>
                  <a:gd name="T16" fmla="*/ 49 w 59"/>
                  <a:gd name="T17" fmla="*/ 48 h 122"/>
                  <a:gd name="T18" fmla="*/ 59 w 59"/>
                  <a:gd name="T19" fmla="*/ 27 h 122"/>
                  <a:gd name="T20" fmla="*/ 124 w 59"/>
                  <a:gd name="T21" fmla="*/ 0 h 122"/>
                  <a:gd name="T22" fmla="*/ 152 w 59"/>
                  <a:gd name="T23" fmla="*/ 16 h 122"/>
                  <a:gd name="T24" fmla="*/ 164 w 59"/>
                  <a:gd name="T25" fmla="*/ 37 h 122"/>
                  <a:gd name="T26" fmla="*/ 200 w 59"/>
                  <a:gd name="T27" fmla="*/ 16 h 122"/>
                  <a:gd name="T28" fmla="*/ 173 w 59"/>
                  <a:gd name="T29" fmla="*/ 92 h 122"/>
                  <a:gd name="T30" fmla="*/ 215 w 59"/>
                  <a:gd name="T31" fmla="*/ 143 h 122"/>
                  <a:gd name="T32" fmla="*/ 180 w 59"/>
                  <a:gd name="T33" fmla="*/ 187 h 122"/>
                  <a:gd name="T34" fmla="*/ 151 w 59"/>
                  <a:gd name="T35" fmla="*/ 230 h 122"/>
                  <a:gd name="T36" fmla="*/ 206 w 59"/>
                  <a:gd name="T37" fmla="*/ 267 h 122"/>
                  <a:gd name="T38" fmla="*/ 238 w 59"/>
                  <a:gd name="T39" fmla="*/ 292 h 122"/>
                  <a:gd name="T40" fmla="*/ 238 w 59"/>
                  <a:gd name="T41" fmla="*/ 351 h 122"/>
                  <a:gd name="T42" fmla="*/ 200 w 59"/>
                  <a:gd name="T43" fmla="*/ 388 h 122"/>
                  <a:gd name="T44" fmla="*/ 163 w 59"/>
                  <a:gd name="T45" fmla="*/ 420 h 122"/>
                  <a:gd name="T46" fmla="*/ 163 w 59"/>
                  <a:gd name="T47" fmla="*/ 478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122"/>
                  <a:gd name="T74" fmla="*/ 59 w 59"/>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122">
                    <a:moveTo>
                      <a:pt x="40" y="116"/>
                    </a:moveTo>
                    <a:lnTo>
                      <a:pt x="31" y="122"/>
                    </a:lnTo>
                    <a:lnTo>
                      <a:pt x="28" y="106"/>
                    </a:lnTo>
                    <a:lnTo>
                      <a:pt x="24" y="89"/>
                    </a:lnTo>
                    <a:lnTo>
                      <a:pt x="12" y="76"/>
                    </a:lnTo>
                    <a:lnTo>
                      <a:pt x="0" y="60"/>
                    </a:lnTo>
                    <a:lnTo>
                      <a:pt x="7" y="47"/>
                    </a:lnTo>
                    <a:lnTo>
                      <a:pt x="13" y="35"/>
                    </a:lnTo>
                    <a:lnTo>
                      <a:pt x="12" y="11"/>
                    </a:lnTo>
                    <a:lnTo>
                      <a:pt x="15" y="6"/>
                    </a:lnTo>
                    <a:lnTo>
                      <a:pt x="31" y="0"/>
                    </a:lnTo>
                    <a:lnTo>
                      <a:pt x="38" y="4"/>
                    </a:lnTo>
                    <a:lnTo>
                      <a:pt x="41" y="9"/>
                    </a:lnTo>
                    <a:lnTo>
                      <a:pt x="49" y="4"/>
                    </a:lnTo>
                    <a:lnTo>
                      <a:pt x="43" y="22"/>
                    </a:lnTo>
                    <a:lnTo>
                      <a:pt x="53" y="35"/>
                    </a:lnTo>
                    <a:lnTo>
                      <a:pt x="45" y="45"/>
                    </a:lnTo>
                    <a:lnTo>
                      <a:pt x="37" y="56"/>
                    </a:lnTo>
                    <a:lnTo>
                      <a:pt x="51" y="65"/>
                    </a:lnTo>
                    <a:lnTo>
                      <a:pt x="59" y="71"/>
                    </a:lnTo>
                    <a:lnTo>
                      <a:pt x="59" y="85"/>
                    </a:lnTo>
                    <a:lnTo>
                      <a:pt x="49" y="94"/>
                    </a:lnTo>
                    <a:lnTo>
                      <a:pt x="40" y="102"/>
                    </a:lnTo>
                    <a:lnTo>
                      <a:pt x="40" y="11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3" name="Freeform 104"/>
              <p:cNvSpPr>
                <a:spLocks noChangeAspect="1"/>
              </p:cNvSpPr>
              <p:nvPr/>
            </p:nvSpPr>
            <p:spPr bwMode="auto">
              <a:xfrm>
                <a:off x="2322" y="2513"/>
                <a:ext cx="83" cy="95"/>
              </a:xfrm>
              <a:custGeom>
                <a:avLst/>
                <a:gdLst>
                  <a:gd name="T0" fmla="*/ 222 w 64"/>
                  <a:gd name="T1" fmla="*/ 288 h 72"/>
                  <a:gd name="T2" fmla="*/ 163 w 64"/>
                  <a:gd name="T3" fmla="*/ 247 h 72"/>
                  <a:gd name="T4" fmla="*/ 108 w 64"/>
                  <a:gd name="T5" fmla="*/ 211 h 72"/>
                  <a:gd name="T6" fmla="*/ 54 w 64"/>
                  <a:gd name="T7" fmla="*/ 160 h 72"/>
                  <a:gd name="T8" fmla="*/ 0 w 64"/>
                  <a:gd name="T9" fmla="*/ 110 h 72"/>
                  <a:gd name="T10" fmla="*/ 22 w 64"/>
                  <a:gd name="T11" fmla="*/ 87 h 72"/>
                  <a:gd name="T12" fmla="*/ 45 w 64"/>
                  <a:gd name="T13" fmla="*/ 45 h 72"/>
                  <a:gd name="T14" fmla="*/ 74 w 64"/>
                  <a:gd name="T15" fmla="*/ 0 h 72"/>
                  <a:gd name="T16" fmla="*/ 102 w 64"/>
                  <a:gd name="T17" fmla="*/ 0 h 72"/>
                  <a:gd name="T18" fmla="*/ 118 w 64"/>
                  <a:gd name="T19" fmla="*/ 66 h 72"/>
                  <a:gd name="T20" fmla="*/ 135 w 64"/>
                  <a:gd name="T21" fmla="*/ 86 h 72"/>
                  <a:gd name="T22" fmla="*/ 160 w 64"/>
                  <a:gd name="T23" fmla="*/ 66 h 72"/>
                  <a:gd name="T24" fmla="*/ 171 w 64"/>
                  <a:gd name="T25" fmla="*/ 65 h 72"/>
                  <a:gd name="T26" fmla="*/ 171 w 64"/>
                  <a:gd name="T27" fmla="*/ 127 h 72"/>
                  <a:gd name="T28" fmla="*/ 171 w 64"/>
                  <a:gd name="T29" fmla="*/ 140 h 72"/>
                  <a:gd name="T30" fmla="*/ 209 w 64"/>
                  <a:gd name="T31" fmla="*/ 178 h 72"/>
                  <a:gd name="T32" fmla="*/ 236 w 64"/>
                  <a:gd name="T33" fmla="*/ 202 h 72"/>
                  <a:gd name="T34" fmla="*/ 222 w 64"/>
                  <a:gd name="T35" fmla="*/ 288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72"/>
                  <a:gd name="T56" fmla="*/ 64 w 64"/>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72">
                    <a:moveTo>
                      <a:pt x="61" y="72"/>
                    </a:moveTo>
                    <a:lnTo>
                      <a:pt x="45" y="62"/>
                    </a:lnTo>
                    <a:lnTo>
                      <a:pt x="29" y="53"/>
                    </a:lnTo>
                    <a:lnTo>
                      <a:pt x="15" y="40"/>
                    </a:lnTo>
                    <a:lnTo>
                      <a:pt x="0" y="27"/>
                    </a:lnTo>
                    <a:lnTo>
                      <a:pt x="6" y="22"/>
                    </a:lnTo>
                    <a:lnTo>
                      <a:pt x="12" y="11"/>
                    </a:lnTo>
                    <a:lnTo>
                      <a:pt x="20" y="0"/>
                    </a:lnTo>
                    <a:lnTo>
                      <a:pt x="28" y="0"/>
                    </a:lnTo>
                    <a:lnTo>
                      <a:pt x="32" y="17"/>
                    </a:lnTo>
                    <a:lnTo>
                      <a:pt x="37" y="21"/>
                    </a:lnTo>
                    <a:lnTo>
                      <a:pt x="43" y="17"/>
                    </a:lnTo>
                    <a:lnTo>
                      <a:pt x="47" y="16"/>
                    </a:lnTo>
                    <a:lnTo>
                      <a:pt x="47" y="32"/>
                    </a:lnTo>
                    <a:lnTo>
                      <a:pt x="47" y="35"/>
                    </a:lnTo>
                    <a:lnTo>
                      <a:pt x="57" y="44"/>
                    </a:lnTo>
                    <a:lnTo>
                      <a:pt x="64" y="51"/>
                    </a:lnTo>
                    <a:lnTo>
                      <a:pt x="61" y="7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4" name="Freeform 105"/>
              <p:cNvSpPr>
                <a:spLocks noChangeAspect="1"/>
              </p:cNvSpPr>
              <p:nvPr/>
            </p:nvSpPr>
            <p:spPr bwMode="auto">
              <a:xfrm>
                <a:off x="2785" y="3098"/>
                <a:ext cx="267" cy="273"/>
              </a:xfrm>
              <a:custGeom>
                <a:avLst/>
                <a:gdLst>
                  <a:gd name="T0" fmla="*/ 458 w 205"/>
                  <a:gd name="T1" fmla="*/ 539 h 207"/>
                  <a:gd name="T2" fmla="*/ 460 w 205"/>
                  <a:gd name="T3" fmla="*/ 447 h 207"/>
                  <a:gd name="T4" fmla="*/ 460 w 205"/>
                  <a:gd name="T5" fmla="*/ 348 h 207"/>
                  <a:gd name="T6" fmla="*/ 517 w 205"/>
                  <a:gd name="T7" fmla="*/ 348 h 207"/>
                  <a:gd name="T8" fmla="*/ 521 w 205"/>
                  <a:gd name="T9" fmla="*/ 285 h 207"/>
                  <a:gd name="T10" fmla="*/ 524 w 205"/>
                  <a:gd name="T11" fmla="*/ 220 h 207"/>
                  <a:gd name="T12" fmla="*/ 524 w 205"/>
                  <a:gd name="T13" fmla="*/ 153 h 207"/>
                  <a:gd name="T14" fmla="*/ 524 w 205"/>
                  <a:gd name="T15" fmla="*/ 92 h 207"/>
                  <a:gd name="T16" fmla="*/ 593 w 205"/>
                  <a:gd name="T17" fmla="*/ 86 h 207"/>
                  <a:gd name="T18" fmla="*/ 658 w 205"/>
                  <a:gd name="T19" fmla="*/ 76 h 207"/>
                  <a:gd name="T20" fmla="*/ 682 w 205"/>
                  <a:gd name="T21" fmla="*/ 100 h 207"/>
                  <a:gd name="T22" fmla="*/ 729 w 205"/>
                  <a:gd name="T23" fmla="*/ 76 h 207"/>
                  <a:gd name="T24" fmla="*/ 768 w 205"/>
                  <a:gd name="T25" fmla="*/ 55 h 207"/>
                  <a:gd name="T26" fmla="*/ 707 w 205"/>
                  <a:gd name="T27" fmla="*/ 37 h 207"/>
                  <a:gd name="T28" fmla="*/ 669 w 205"/>
                  <a:gd name="T29" fmla="*/ 45 h 207"/>
                  <a:gd name="T30" fmla="*/ 582 w 205"/>
                  <a:gd name="T31" fmla="*/ 55 h 207"/>
                  <a:gd name="T32" fmla="*/ 495 w 205"/>
                  <a:gd name="T33" fmla="*/ 66 h 207"/>
                  <a:gd name="T34" fmla="*/ 447 w 205"/>
                  <a:gd name="T35" fmla="*/ 50 h 207"/>
                  <a:gd name="T36" fmla="*/ 388 w 205"/>
                  <a:gd name="T37" fmla="*/ 38 h 207"/>
                  <a:gd name="T38" fmla="*/ 380 w 205"/>
                  <a:gd name="T39" fmla="*/ 28 h 207"/>
                  <a:gd name="T40" fmla="*/ 313 w 205"/>
                  <a:gd name="T41" fmla="*/ 28 h 207"/>
                  <a:gd name="T42" fmla="*/ 247 w 205"/>
                  <a:gd name="T43" fmla="*/ 26 h 207"/>
                  <a:gd name="T44" fmla="*/ 184 w 205"/>
                  <a:gd name="T45" fmla="*/ 26 h 207"/>
                  <a:gd name="T46" fmla="*/ 116 w 205"/>
                  <a:gd name="T47" fmla="*/ 21 h 207"/>
                  <a:gd name="T48" fmla="*/ 73 w 205"/>
                  <a:gd name="T49" fmla="*/ 0 h 207"/>
                  <a:gd name="T50" fmla="*/ 1 w 205"/>
                  <a:gd name="T51" fmla="*/ 21 h 207"/>
                  <a:gd name="T52" fmla="*/ 0 w 205"/>
                  <a:gd name="T53" fmla="*/ 55 h 207"/>
                  <a:gd name="T54" fmla="*/ 38 w 205"/>
                  <a:gd name="T55" fmla="*/ 142 h 207"/>
                  <a:gd name="T56" fmla="*/ 74 w 205"/>
                  <a:gd name="T57" fmla="*/ 228 h 207"/>
                  <a:gd name="T58" fmla="*/ 116 w 205"/>
                  <a:gd name="T59" fmla="*/ 315 h 207"/>
                  <a:gd name="T60" fmla="*/ 151 w 205"/>
                  <a:gd name="T61" fmla="*/ 397 h 207"/>
                  <a:gd name="T62" fmla="*/ 162 w 205"/>
                  <a:gd name="T63" fmla="*/ 430 h 207"/>
                  <a:gd name="T64" fmla="*/ 146 w 205"/>
                  <a:gd name="T65" fmla="*/ 430 h 207"/>
                  <a:gd name="T66" fmla="*/ 152 w 205"/>
                  <a:gd name="T67" fmla="*/ 501 h 207"/>
                  <a:gd name="T68" fmla="*/ 169 w 205"/>
                  <a:gd name="T69" fmla="*/ 571 h 207"/>
                  <a:gd name="T70" fmla="*/ 175 w 205"/>
                  <a:gd name="T71" fmla="*/ 642 h 207"/>
                  <a:gd name="T72" fmla="*/ 184 w 205"/>
                  <a:gd name="T73" fmla="*/ 711 h 207"/>
                  <a:gd name="T74" fmla="*/ 219 w 205"/>
                  <a:gd name="T75" fmla="*/ 760 h 207"/>
                  <a:gd name="T76" fmla="*/ 247 w 205"/>
                  <a:gd name="T77" fmla="*/ 806 h 207"/>
                  <a:gd name="T78" fmla="*/ 284 w 205"/>
                  <a:gd name="T79" fmla="*/ 765 h 207"/>
                  <a:gd name="T80" fmla="*/ 298 w 205"/>
                  <a:gd name="T81" fmla="*/ 814 h 207"/>
                  <a:gd name="T82" fmla="*/ 387 w 205"/>
                  <a:gd name="T83" fmla="*/ 826 h 207"/>
                  <a:gd name="T84" fmla="*/ 431 w 205"/>
                  <a:gd name="T85" fmla="*/ 801 h 207"/>
                  <a:gd name="T86" fmla="*/ 438 w 205"/>
                  <a:gd name="T87" fmla="*/ 740 h 207"/>
                  <a:gd name="T88" fmla="*/ 447 w 205"/>
                  <a:gd name="T89" fmla="*/ 675 h 207"/>
                  <a:gd name="T90" fmla="*/ 455 w 205"/>
                  <a:gd name="T91" fmla="*/ 601 h 207"/>
                  <a:gd name="T92" fmla="*/ 458 w 205"/>
                  <a:gd name="T93" fmla="*/ 539 h 2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5"/>
                  <a:gd name="T142" fmla="*/ 0 h 207"/>
                  <a:gd name="T143" fmla="*/ 205 w 205"/>
                  <a:gd name="T144" fmla="*/ 207 h 2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5" h="207">
                    <a:moveTo>
                      <a:pt x="122" y="135"/>
                    </a:moveTo>
                    <a:lnTo>
                      <a:pt x="123" y="112"/>
                    </a:lnTo>
                    <a:lnTo>
                      <a:pt x="123" y="87"/>
                    </a:lnTo>
                    <a:lnTo>
                      <a:pt x="138" y="87"/>
                    </a:lnTo>
                    <a:lnTo>
                      <a:pt x="139" y="71"/>
                    </a:lnTo>
                    <a:lnTo>
                      <a:pt x="140" y="55"/>
                    </a:lnTo>
                    <a:lnTo>
                      <a:pt x="140" y="39"/>
                    </a:lnTo>
                    <a:lnTo>
                      <a:pt x="140" y="23"/>
                    </a:lnTo>
                    <a:lnTo>
                      <a:pt x="158" y="21"/>
                    </a:lnTo>
                    <a:lnTo>
                      <a:pt x="176" y="19"/>
                    </a:lnTo>
                    <a:lnTo>
                      <a:pt x="182" y="25"/>
                    </a:lnTo>
                    <a:lnTo>
                      <a:pt x="194" y="19"/>
                    </a:lnTo>
                    <a:lnTo>
                      <a:pt x="205" y="14"/>
                    </a:lnTo>
                    <a:lnTo>
                      <a:pt x="189" y="9"/>
                    </a:lnTo>
                    <a:lnTo>
                      <a:pt x="179" y="11"/>
                    </a:lnTo>
                    <a:lnTo>
                      <a:pt x="155" y="14"/>
                    </a:lnTo>
                    <a:lnTo>
                      <a:pt x="132" y="17"/>
                    </a:lnTo>
                    <a:lnTo>
                      <a:pt x="119" y="13"/>
                    </a:lnTo>
                    <a:lnTo>
                      <a:pt x="104" y="10"/>
                    </a:lnTo>
                    <a:lnTo>
                      <a:pt x="101" y="7"/>
                    </a:lnTo>
                    <a:lnTo>
                      <a:pt x="83" y="7"/>
                    </a:lnTo>
                    <a:lnTo>
                      <a:pt x="66" y="6"/>
                    </a:lnTo>
                    <a:lnTo>
                      <a:pt x="49" y="6"/>
                    </a:lnTo>
                    <a:lnTo>
                      <a:pt x="31" y="5"/>
                    </a:lnTo>
                    <a:lnTo>
                      <a:pt x="19" y="0"/>
                    </a:lnTo>
                    <a:lnTo>
                      <a:pt x="1" y="5"/>
                    </a:lnTo>
                    <a:lnTo>
                      <a:pt x="0" y="14"/>
                    </a:lnTo>
                    <a:lnTo>
                      <a:pt x="10" y="36"/>
                    </a:lnTo>
                    <a:lnTo>
                      <a:pt x="20" y="57"/>
                    </a:lnTo>
                    <a:lnTo>
                      <a:pt x="31" y="79"/>
                    </a:lnTo>
                    <a:lnTo>
                      <a:pt x="40" y="99"/>
                    </a:lnTo>
                    <a:lnTo>
                      <a:pt x="43" y="108"/>
                    </a:lnTo>
                    <a:lnTo>
                      <a:pt x="39" y="108"/>
                    </a:lnTo>
                    <a:lnTo>
                      <a:pt x="41" y="125"/>
                    </a:lnTo>
                    <a:lnTo>
                      <a:pt x="45" y="143"/>
                    </a:lnTo>
                    <a:lnTo>
                      <a:pt x="47" y="161"/>
                    </a:lnTo>
                    <a:lnTo>
                      <a:pt x="49" y="178"/>
                    </a:lnTo>
                    <a:lnTo>
                      <a:pt x="58" y="190"/>
                    </a:lnTo>
                    <a:lnTo>
                      <a:pt x="66" y="202"/>
                    </a:lnTo>
                    <a:lnTo>
                      <a:pt x="75" y="192"/>
                    </a:lnTo>
                    <a:lnTo>
                      <a:pt x="80" y="204"/>
                    </a:lnTo>
                    <a:lnTo>
                      <a:pt x="103" y="207"/>
                    </a:lnTo>
                    <a:lnTo>
                      <a:pt x="115" y="201"/>
                    </a:lnTo>
                    <a:lnTo>
                      <a:pt x="117" y="185"/>
                    </a:lnTo>
                    <a:lnTo>
                      <a:pt x="119" y="169"/>
                    </a:lnTo>
                    <a:lnTo>
                      <a:pt x="121" y="151"/>
                    </a:lnTo>
                    <a:lnTo>
                      <a:pt x="122" y="1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5" name="Freeform 106"/>
              <p:cNvSpPr>
                <a:spLocks noChangeAspect="1"/>
              </p:cNvSpPr>
              <p:nvPr/>
            </p:nvSpPr>
            <p:spPr bwMode="auto">
              <a:xfrm>
                <a:off x="2944" y="3117"/>
                <a:ext cx="183" cy="206"/>
              </a:xfrm>
              <a:custGeom>
                <a:avLst/>
                <a:gdLst>
                  <a:gd name="T0" fmla="*/ 0 w 141"/>
                  <a:gd name="T1" fmla="*/ 458 h 158"/>
                  <a:gd name="T2" fmla="*/ 1 w 141"/>
                  <a:gd name="T3" fmla="*/ 370 h 158"/>
                  <a:gd name="T4" fmla="*/ 1 w 141"/>
                  <a:gd name="T5" fmla="*/ 275 h 158"/>
                  <a:gd name="T6" fmla="*/ 58 w 141"/>
                  <a:gd name="T7" fmla="*/ 275 h 158"/>
                  <a:gd name="T8" fmla="*/ 64 w 141"/>
                  <a:gd name="T9" fmla="*/ 213 h 158"/>
                  <a:gd name="T10" fmla="*/ 66 w 141"/>
                  <a:gd name="T11" fmla="*/ 153 h 158"/>
                  <a:gd name="T12" fmla="*/ 66 w 141"/>
                  <a:gd name="T13" fmla="*/ 95 h 158"/>
                  <a:gd name="T14" fmla="*/ 66 w 141"/>
                  <a:gd name="T15" fmla="*/ 35 h 158"/>
                  <a:gd name="T16" fmla="*/ 134 w 141"/>
                  <a:gd name="T17" fmla="*/ 27 h 158"/>
                  <a:gd name="T18" fmla="*/ 199 w 141"/>
                  <a:gd name="T19" fmla="*/ 21 h 158"/>
                  <a:gd name="T20" fmla="*/ 221 w 141"/>
                  <a:gd name="T21" fmla="*/ 39 h 158"/>
                  <a:gd name="T22" fmla="*/ 265 w 141"/>
                  <a:gd name="T23" fmla="*/ 21 h 158"/>
                  <a:gd name="T24" fmla="*/ 306 w 141"/>
                  <a:gd name="T25" fmla="*/ 0 h 158"/>
                  <a:gd name="T26" fmla="*/ 337 w 141"/>
                  <a:gd name="T27" fmla="*/ 66 h 158"/>
                  <a:gd name="T28" fmla="*/ 372 w 141"/>
                  <a:gd name="T29" fmla="*/ 133 h 158"/>
                  <a:gd name="T30" fmla="*/ 411 w 141"/>
                  <a:gd name="T31" fmla="*/ 162 h 158"/>
                  <a:gd name="T32" fmla="*/ 421 w 141"/>
                  <a:gd name="T33" fmla="*/ 173 h 158"/>
                  <a:gd name="T34" fmla="*/ 437 w 141"/>
                  <a:gd name="T35" fmla="*/ 197 h 158"/>
                  <a:gd name="T36" fmla="*/ 457 w 141"/>
                  <a:gd name="T37" fmla="*/ 248 h 158"/>
                  <a:gd name="T38" fmla="*/ 507 w 141"/>
                  <a:gd name="T39" fmla="*/ 272 h 158"/>
                  <a:gd name="T40" fmla="*/ 520 w 141"/>
                  <a:gd name="T41" fmla="*/ 284 h 158"/>
                  <a:gd name="T42" fmla="*/ 515 w 141"/>
                  <a:gd name="T43" fmla="*/ 286 h 158"/>
                  <a:gd name="T44" fmla="*/ 441 w 141"/>
                  <a:gd name="T45" fmla="*/ 338 h 158"/>
                  <a:gd name="T46" fmla="*/ 388 w 141"/>
                  <a:gd name="T47" fmla="*/ 387 h 158"/>
                  <a:gd name="T48" fmla="*/ 358 w 141"/>
                  <a:gd name="T49" fmla="*/ 446 h 158"/>
                  <a:gd name="T50" fmla="*/ 323 w 141"/>
                  <a:gd name="T51" fmla="*/ 472 h 158"/>
                  <a:gd name="T52" fmla="*/ 293 w 141"/>
                  <a:gd name="T53" fmla="*/ 520 h 158"/>
                  <a:gd name="T54" fmla="*/ 210 w 141"/>
                  <a:gd name="T55" fmla="*/ 508 h 158"/>
                  <a:gd name="T56" fmla="*/ 164 w 141"/>
                  <a:gd name="T57" fmla="*/ 494 h 158"/>
                  <a:gd name="T58" fmla="*/ 134 w 141"/>
                  <a:gd name="T59" fmla="*/ 538 h 158"/>
                  <a:gd name="T60" fmla="*/ 108 w 141"/>
                  <a:gd name="T61" fmla="*/ 583 h 158"/>
                  <a:gd name="T62" fmla="*/ 49 w 141"/>
                  <a:gd name="T63" fmla="*/ 597 h 158"/>
                  <a:gd name="T64" fmla="*/ 27 w 141"/>
                  <a:gd name="T65" fmla="*/ 583 h 158"/>
                  <a:gd name="T66" fmla="*/ 38 w 141"/>
                  <a:gd name="T67" fmla="*/ 520 h 158"/>
                  <a:gd name="T68" fmla="*/ 0 w 141"/>
                  <a:gd name="T69" fmla="*/ 458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158"/>
                  <a:gd name="T107" fmla="*/ 141 w 141"/>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158">
                    <a:moveTo>
                      <a:pt x="0" y="121"/>
                    </a:moveTo>
                    <a:lnTo>
                      <a:pt x="1" y="98"/>
                    </a:lnTo>
                    <a:lnTo>
                      <a:pt x="1" y="73"/>
                    </a:lnTo>
                    <a:lnTo>
                      <a:pt x="16" y="73"/>
                    </a:lnTo>
                    <a:lnTo>
                      <a:pt x="17" y="57"/>
                    </a:lnTo>
                    <a:lnTo>
                      <a:pt x="18" y="41"/>
                    </a:lnTo>
                    <a:lnTo>
                      <a:pt x="18" y="25"/>
                    </a:lnTo>
                    <a:lnTo>
                      <a:pt x="18" y="9"/>
                    </a:lnTo>
                    <a:lnTo>
                      <a:pt x="36" y="7"/>
                    </a:lnTo>
                    <a:lnTo>
                      <a:pt x="54" y="5"/>
                    </a:lnTo>
                    <a:lnTo>
                      <a:pt x="60" y="11"/>
                    </a:lnTo>
                    <a:lnTo>
                      <a:pt x="72" y="5"/>
                    </a:lnTo>
                    <a:lnTo>
                      <a:pt x="83" y="0"/>
                    </a:lnTo>
                    <a:lnTo>
                      <a:pt x="92" y="18"/>
                    </a:lnTo>
                    <a:lnTo>
                      <a:pt x="101" y="35"/>
                    </a:lnTo>
                    <a:lnTo>
                      <a:pt x="112" y="43"/>
                    </a:lnTo>
                    <a:lnTo>
                      <a:pt x="115" y="46"/>
                    </a:lnTo>
                    <a:lnTo>
                      <a:pt x="119" y="52"/>
                    </a:lnTo>
                    <a:lnTo>
                      <a:pt x="124" y="66"/>
                    </a:lnTo>
                    <a:lnTo>
                      <a:pt x="138" y="72"/>
                    </a:lnTo>
                    <a:lnTo>
                      <a:pt x="141" y="75"/>
                    </a:lnTo>
                    <a:lnTo>
                      <a:pt x="140" y="76"/>
                    </a:lnTo>
                    <a:lnTo>
                      <a:pt x="120" y="90"/>
                    </a:lnTo>
                    <a:lnTo>
                      <a:pt x="105" y="103"/>
                    </a:lnTo>
                    <a:lnTo>
                      <a:pt x="97" y="118"/>
                    </a:lnTo>
                    <a:lnTo>
                      <a:pt x="88" y="125"/>
                    </a:lnTo>
                    <a:lnTo>
                      <a:pt x="79" y="138"/>
                    </a:lnTo>
                    <a:lnTo>
                      <a:pt x="57" y="135"/>
                    </a:lnTo>
                    <a:lnTo>
                      <a:pt x="45" y="131"/>
                    </a:lnTo>
                    <a:lnTo>
                      <a:pt x="36" y="143"/>
                    </a:lnTo>
                    <a:lnTo>
                      <a:pt x="29" y="155"/>
                    </a:lnTo>
                    <a:lnTo>
                      <a:pt x="13" y="158"/>
                    </a:lnTo>
                    <a:lnTo>
                      <a:pt x="7" y="155"/>
                    </a:lnTo>
                    <a:lnTo>
                      <a:pt x="10" y="138"/>
                    </a:lnTo>
                    <a:lnTo>
                      <a:pt x="0" y="12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6" name="Freeform 107"/>
              <p:cNvSpPr>
                <a:spLocks noChangeAspect="1"/>
              </p:cNvSpPr>
              <p:nvPr/>
            </p:nvSpPr>
            <p:spPr bwMode="auto">
              <a:xfrm>
                <a:off x="3401" y="2985"/>
                <a:ext cx="155" cy="309"/>
              </a:xfrm>
              <a:custGeom>
                <a:avLst/>
                <a:gdLst>
                  <a:gd name="T0" fmla="*/ 167 w 118"/>
                  <a:gd name="T1" fmla="*/ 265 h 234"/>
                  <a:gd name="T2" fmla="*/ 144 w 118"/>
                  <a:gd name="T3" fmla="*/ 267 h 234"/>
                  <a:gd name="T4" fmla="*/ 95 w 118"/>
                  <a:gd name="T5" fmla="*/ 296 h 234"/>
                  <a:gd name="T6" fmla="*/ 74 w 118"/>
                  <a:gd name="T7" fmla="*/ 353 h 234"/>
                  <a:gd name="T8" fmla="*/ 64 w 118"/>
                  <a:gd name="T9" fmla="*/ 409 h 234"/>
                  <a:gd name="T10" fmla="*/ 72 w 118"/>
                  <a:gd name="T11" fmla="*/ 481 h 234"/>
                  <a:gd name="T12" fmla="*/ 78 w 118"/>
                  <a:gd name="T13" fmla="*/ 551 h 234"/>
                  <a:gd name="T14" fmla="*/ 50 w 118"/>
                  <a:gd name="T15" fmla="*/ 598 h 234"/>
                  <a:gd name="T16" fmla="*/ 16 w 118"/>
                  <a:gd name="T17" fmla="*/ 642 h 234"/>
                  <a:gd name="T18" fmla="*/ 0 w 118"/>
                  <a:gd name="T19" fmla="*/ 739 h 234"/>
                  <a:gd name="T20" fmla="*/ 12 w 118"/>
                  <a:gd name="T21" fmla="*/ 815 h 234"/>
                  <a:gd name="T22" fmla="*/ 37 w 118"/>
                  <a:gd name="T23" fmla="*/ 907 h 234"/>
                  <a:gd name="T24" fmla="*/ 114 w 118"/>
                  <a:gd name="T25" fmla="*/ 940 h 234"/>
                  <a:gd name="T26" fmla="*/ 167 w 118"/>
                  <a:gd name="T27" fmla="*/ 914 h 234"/>
                  <a:gd name="T28" fmla="*/ 219 w 118"/>
                  <a:gd name="T29" fmla="*/ 883 h 234"/>
                  <a:gd name="T30" fmla="*/ 238 w 118"/>
                  <a:gd name="T31" fmla="*/ 817 h 234"/>
                  <a:gd name="T32" fmla="*/ 259 w 118"/>
                  <a:gd name="T33" fmla="*/ 761 h 234"/>
                  <a:gd name="T34" fmla="*/ 282 w 118"/>
                  <a:gd name="T35" fmla="*/ 692 h 234"/>
                  <a:gd name="T36" fmla="*/ 302 w 118"/>
                  <a:gd name="T37" fmla="*/ 630 h 234"/>
                  <a:gd name="T38" fmla="*/ 326 w 118"/>
                  <a:gd name="T39" fmla="*/ 567 h 234"/>
                  <a:gd name="T40" fmla="*/ 348 w 118"/>
                  <a:gd name="T41" fmla="*/ 502 h 234"/>
                  <a:gd name="T42" fmla="*/ 368 w 118"/>
                  <a:gd name="T43" fmla="*/ 437 h 234"/>
                  <a:gd name="T44" fmla="*/ 390 w 118"/>
                  <a:gd name="T45" fmla="*/ 379 h 234"/>
                  <a:gd name="T46" fmla="*/ 411 w 118"/>
                  <a:gd name="T47" fmla="*/ 330 h 234"/>
                  <a:gd name="T48" fmla="*/ 411 w 118"/>
                  <a:gd name="T49" fmla="*/ 238 h 234"/>
                  <a:gd name="T50" fmla="*/ 447 w 118"/>
                  <a:gd name="T51" fmla="*/ 263 h 234"/>
                  <a:gd name="T52" fmla="*/ 462 w 118"/>
                  <a:gd name="T53" fmla="*/ 224 h 234"/>
                  <a:gd name="T54" fmla="*/ 439 w 118"/>
                  <a:gd name="T55" fmla="*/ 136 h 234"/>
                  <a:gd name="T56" fmla="*/ 419 w 118"/>
                  <a:gd name="T57" fmla="*/ 49 h 234"/>
                  <a:gd name="T58" fmla="*/ 402 w 118"/>
                  <a:gd name="T59" fmla="*/ 0 h 234"/>
                  <a:gd name="T60" fmla="*/ 390 w 118"/>
                  <a:gd name="T61" fmla="*/ 0 h 234"/>
                  <a:gd name="T62" fmla="*/ 370 w 118"/>
                  <a:gd name="T63" fmla="*/ 21 h 234"/>
                  <a:gd name="T64" fmla="*/ 361 w 118"/>
                  <a:gd name="T65" fmla="*/ 87 h 234"/>
                  <a:gd name="T66" fmla="*/ 335 w 118"/>
                  <a:gd name="T67" fmla="*/ 103 h 234"/>
                  <a:gd name="T68" fmla="*/ 326 w 118"/>
                  <a:gd name="T69" fmla="*/ 115 h 234"/>
                  <a:gd name="T70" fmla="*/ 310 w 118"/>
                  <a:gd name="T71" fmla="*/ 103 h 234"/>
                  <a:gd name="T72" fmla="*/ 313 w 118"/>
                  <a:gd name="T73" fmla="*/ 141 h 234"/>
                  <a:gd name="T74" fmla="*/ 302 w 118"/>
                  <a:gd name="T75" fmla="*/ 173 h 234"/>
                  <a:gd name="T76" fmla="*/ 303 w 118"/>
                  <a:gd name="T77" fmla="*/ 180 h 234"/>
                  <a:gd name="T78" fmla="*/ 276 w 118"/>
                  <a:gd name="T79" fmla="*/ 201 h 234"/>
                  <a:gd name="T80" fmla="*/ 282 w 118"/>
                  <a:gd name="T81" fmla="*/ 180 h 234"/>
                  <a:gd name="T82" fmla="*/ 259 w 118"/>
                  <a:gd name="T83" fmla="*/ 228 h 234"/>
                  <a:gd name="T84" fmla="*/ 248 w 118"/>
                  <a:gd name="T85" fmla="*/ 235 h 234"/>
                  <a:gd name="T86" fmla="*/ 236 w 118"/>
                  <a:gd name="T87" fmla="*/ 224 h 234"/>
                  <a:gd name="T88" fmla="*/ 215 w 118"/>
                  <a:gd name="T89" fmla="*/ 263 h 234"/>
                  <a:gd name="T90" fmla="*/ 167 w 118"/>
                  <a:gd name="T91" fmla="*/ 265 h 2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234"/>
                  <a:gd name="T140" fmla="*/ 118 w 118"/>
                  <a:gd name="T141" fmla="*/ 234 h 2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234">
                    <a:moveTo>
                      <a:pt x="43" y="66"/>
                    </a:moveTo>
                    <a:lnTo>
                      <a:pt x="37" y="67"/>
                    </a:lnTo>
                    <a:lnTo>
                      <a:pt x="24" y="74"/>
                    </a:lnTo>
                    <a:lnTo>
                      <a:pt x="19" y="88"/>
                    </a:lnTo>
                    <a:lnTo>
                      <a:pt x="16" y="102"/>
                    </a:lnTo>
                    <a:lnTo>
                      <a:pt x="18" y="120"/>
                    </a:lnTo>
                    <a:lnTo>
                      <a:pt x="20" y="137"/>
                    </a:lnTo>
                    <a:lnTo>
                      <a:pt x="13" y="149"/>
                    </a:lnTo>
                    <a:lnTo>
                      <a:pt x="4" y="160"/>
                    </a:lnTo>
                    <a:lnTo>
                      <a:pt x="0" y="184"/>
                    </a:lnTo>
                    <a:lnTo>
                      <a:pt x="3" y="203"/>
                    </a:lnTo>
                    <a:lnTo>
                      <a:pt x="9" y="226"/>
                    </a:lnTo>
                    <a:lnTo>
                      <a:pt x="29" y="234"/>
                    </a:lnTo>
                    <a:lnTo>
                      <a:pt x="43" y="228"/>
                    </a:lnTo>
                    <a:lnTo>
                      <a:pt x="56" y="220"/>
                    </a:lnTo>
                    <a:lnTo>
                      <a:pt x="61" y="204"/>
                    </a:lnTo>
                    <a:lnTo>
                      <a:pt x="66" y="189"/>
                    </a:lnTo>
                    <a:lnTo>
                      <a:pt x="72" y="173"/>
                    </a:lnTo>
                    <a:lnTo>
                      <a:pt x="77" y="157"/>
                    </a:lnTo>
                    <a:lnTo>
                      <a:pt x="84" y="141"/>
                    </a:lnTo>
                    <a:lnTo>
                      <a:pt x="89" y="125"/>
                    </a:lnTo>
                    <a:lnTo>
                      <a:pt x="94" y="109"/>
                    </a:lnTo>
                    <a:lnTo>
                      <a:pt x="100" y="94"/>
                    </a:lnTo>
                    <a:lnTo>
                      <a:pt x="105" y="82"/>
                    </a:lnTo>
                    <a:lnTo>
                      <a:pt x="105" y="59"/>
                    </a:lnTo>
                    <a:lnTo>
                      <a:pt x="114" y="65"/>
                    </a:lnTo>
                    <a:lnTo>
                      <a:pt x="118" y="56"/>
                    </a:lnTo>
                    <a:lnTo>
                      <a:pt x="112" y="34"/>
                    </a:lnTo>
                    <a:lnTo>
                      <a:pt x="107" y="12"/>
                    </a:lnTo>
                    <a:lnTo>
                      <a:pt x="103" y="0"/>
                    </a:lnTo>
                    <a:lnTo>
                      <a:pt x="100" y="0"/>
                    </a:lnTo>
                    <a:lnTo>
                      <a:pt x="95" y="5"/>
                    </a:lnTo>
                    <a:lnTo>
                      <a:pt x="92" y="22"/>
                    </a:lnTo>
                    <a:lnTo>
                      <a:pt x="86" y="26"/>
                    </a:lnTo>
                    <a:lnTo>
                      <a:pt x="84" y="29"/>
                    </a:lnTo>
                    <a:lnTo>
                      <a:pt x="79" y="26"/>
                    </a:lnTo>
                    <a:lnTo>
                      <a:pt x="80" y="35"/>
                    </a:lnTo>
                    <a:lnTo>
                      <a:pt x="77" y="43"/>
                    </a:lnTo>
                    <a:lnTo>
                      <a:pt x="78" y="45"/>
                    </a:lnTo>
                    <a:lnTo>
                      <a:pt x="71" y="50"/>
                    </a:lnTo>
                    <a:lnTo>
                      <a:pt x="72" y="45"/>
                    </a:lnTo>
                    <a:lnTo>
                      <a:pt x="66" y="57"/>
                    </a:lnTo>
                    <a:lnTo>
                      <a:pt x="64" y="58"/>
                    </a:lnTo>
                    <a:lnTo>
                      <a:pt x="60" y="56"/>
                    </a:lnTo>
                    <a:lnTo>
                      <a:pt x="55" y="65"/>
                    </a:lnTo>
                    <a:lnTo>
                      <a:pt x="43" y="6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7" name="Freeform 108"/>
              <p:cNvSpPr>
                <a:spLocks noChangeAspect="1"/>
              </p:cNvSpPr>
              <p:nvPr/>
            </p:nvSpPr>
            <p:spPr bwMode="auto">
              <a:xfrm>
                <a:off x="3204" y="2924"/>
                <a:ext cx="61" cy="178"/>
              </a:xfrm>
              <a:custGeom>
                <a:avLst/>
                <a:gdLst>
                  <a:gd name="T0" fmla="*/ 97 w 47"/>
                  <a:gd name="T1" fmla="*/ 373 h 135"/>
                  <a:gd name="T2" fmla="*/ 75 w 47"/>
                  <a:gd name="T3" fmla="*/ 447 h 135"/>
                  <a:gd name="T4" fmla="*/ 108 w 47"/>
                  <a:gd name="T5" fmla="*/ 490 h 135"/>
                  <a:gd name="T6" fmla="*/ 134 w 47"/>
                  <a:gd name="T7" fmla="*/ 539 h 135"/>
                  <a:gd name="T8" fmla="*/ 125 w 47"/>
                  <a:gd name="T9" fmla="*/ 492 h 135"/>
                  <a:gd name="T10" fmla="*/ 160 w 47"/>
                  <a:gd name="T11" fmla="*/ 463 h 135"/>
                  <a:gd name="T12" fmla="*/ 164 w 47"/>
                  <a:gd name="T13" fmla="*/ 415 h 135"/>
                  <a:gd name="T14" fmla="*/ 174 w 47"/>
                  <a:gd name="T15" fmla="*/ 367 h 135"/>
                  <a:gd name="T16" fmla="*/ 145 w 47"/>
                  <a:gd name="T17" fmla="*/ 323 h 135"/>
                  <a:gd name="T18" fmla="*/ 108 w 47"/>
                  <a:gd name="T19" fmla="*/ 283 h 135"/>
                  <a:gd name="T20" fmla="*/ 97 w 47"/>
                  <a:gd name="T21" fmla="*/ 215 h 135"/>
                  <a:gd name="T22" fmla="*/ 112 w 47"/>
                  <a:gd name="T23" fmla="*/ 167 h 135"/>
                  <a:gd name="T24" fmla="*/ 125 w 47"/>
                  <a:gd name="T25" fmla="*/ 149 h 135"/>
                  <a:gd name="T26" fmla="*/ 126 w 47"/>
                  <a:gd name="T27" fmla="*/ 149 h 135"/>
                  <a:gd name="T28" fmla="*/ 113 w 47"/>
                  <a:gd name="T29" fmla="*/ 96 h 135"/>
                  <a:gd name="T30" fmla="*/ 96 w 47"/>
                  <a:gd name="T31" fmla="*/ 21 h 135"/>
                  <a:gd name="T32" fmla="*/ 74 w 47"/>
                  <a:gd name="T33" fmla="*/ 9 h 135"/>
                  <a:gd name="T34" fmla="*/ 17 w 47"/>
                  <a:gd name="T35" fmla="*/ 0 h 135"/>
                  <a:gd name="T36" fmla="*/ 22 w 47"/>
                  <a:gd name="T37" fmla="*/ 16 h 135"/>
                  <a:gd name="T38" fmla="*/ 55 w 47"/>
                  <a:gd name="T39" fmla="*/ 73 h 135"/>
                  <a:gd name="T40" fmla="*/ 45 w 47"/>
                  <a:gd name="T41" fmla="*/ 96 h 135"/>
                  <a:gd name="T42" fmla="*/ 39 w 47"/>
                  <a:gd name="T43" fmla="*/ 149 h 135"/>
                  <a:gd name="T44" fmla="*/ 39 w 47"/>
                  <a:gd name="T45" fmla="*/ 202 h 135"/>
                  <a:gd name="T46" fmla="*/ 27 w 47"/>
                  <a:gd name="T47" fmla="*/ 220 h 135"/>
                  <a:gd name="T48" fmla="*/ 0 w 47"/>
                  <a:gd name="T49" fmla="*/ 290 h 135"/>
                  <a:gd name="T50" fmla="*/ 22 w 47"/>
                  <a:gd name="T51" fmla="*/ 316 h 135"/>
                  <a:gd name="T52" fmla="*/ 45 w 47"/>
                  <a:gd name="T53" fmla="*/ 351 h 135"/>
                  <a:gd name="T54" fmla="*/ 75 w 47"/>
                  <a:gd name="T55" fmla="*/ 351 h 135"/>
                  <a:gd name="T56" fmla="*/ 97 w 47"/>
                  <a:gd name="T57" fmla="*/ 37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35"/>
                  <a:gd name="T89" fmla="*/ 47 w 4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35">
                    <a:moveTo>
                      <a:pt x="27" y="94"/>
                    </a:moveTo>
                    <a:lnTo>
                      <a:pt x="21" y="112"/>
                    </a:lnTo>
                    <a:lnTo>
                      <a:pt x="29" y="123"/>
                    </a:lnTo>
                    <a:lnTo>
                      <a:pt x="36" y="135"/>
                    </a:lnTo>
                    <a:lnTo>
                      <a:pt x="34" y="124"/>
                    </a:lnTo>
                    <a:lnTo>
                      <a:pt x="43" y="116"/>
                    </a:lnTo>
                    <a:lnTo>
                      <a:pt x="45" y="104"/>
                    </a:lnTo>
                    <a:lnTo>
                      <a:pt x="47" y="92"/>
                    </a:lnTo>
                    <a:lnTo>
                      <a:pt x="39" y="81"/>
                    </a:lnTo>
                    <a:lnTo>
                      <a:pt x="29" y="71"/>
                    </a:lnTo>
                    <a:lnTo>
                      <a:pt x="27" y="54"/>
                    </a:lnTo>
                    <a:lnTo>
                      <a:pt x="30" y="42"/>
                    </a:lnTo>
                    <a:lnTo>
                      <a:pt x="34" y="37"/>
                    </a:lnTo>
                    <a:lnTo>
                      <a:pt x="35" y="37"/>
                    </a:lnTo>
                    <a:lnTo>
                      <a:pt x="31" y="24"/>
                    </a:lnTo>
                    <a:lnTo>
                      <a:pt x="26" y="5"/>
                    </a:lnTo>
                    <a:lnTo>
                      <a:pt x="20" y="2"/>
                    </a:lnTo>
                    <a:lnTo>
                      <a:pt x="5" y="0"/>
                    </a:lnTo>
                    <a:lnTo>
                      <a:pt x="6" y="4"/>
                    </a:lnTo>
                    <a:lnTo>
                      <a:pt x="15" y="18"/>
                    </a:lnTo>
                    <a:lnTo>
                      <a:pt x="12" y="24"/>
                    </a:lnTo>
                    <a:lnTo>
                      <a:pt x="11" y="37"/>
                    </a:lnTo>
                    <a:lnTo>
                      <a:pt x="11" y="51"/>
                    </a:lnTo>
                    <a:lnTo>
                      <a:pt x="7" y="55"/>
                    </a:lnTo>
                    <a:lnTo>
                      <a:pt x="0" y="73"/>
                    </a:lnTo>
                    <a:lnTo>
                      <a:pt x="6" y="80"/>
                    </a:lnTo>
                    <a:lnTo>
                      <a:pt x="12" y="88"/>
                    </a:lnTo>
                    <a:lnTo>
                      <a:pt x="21" y="88"/>
                    </a:lnTo>
                    <a:lnTo>
                      <a:pt x="27" y="9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8" name="Freeform 109"/>
              <p:cNvSpPr>
                <a:spLocks noChangeAspect="1"/>
              </p:cNvSpPr>
              <p:nvPr/>
            </p:nvSpPr>
            <p:spPr bwMode="auto">
              <a:xfrm>
                <a:off x="3153" y="2950"/>
                <a:ext cx="210" cy="373"/>
              </a:xfrm>
              <a:custGeom>
                <a:avLst/>
                <a:gdLst>
                  <a:gd name="T0" fmla="*/ 242 w 162"/>
                  <a:gd name="T1" fmla="*/ 637 h 285"/>
                  <a:gd name="T2" fmla="*/ 259 w 162"/>
                  <a:gd name="T3" fmla="*/ 618 h 285"/>
                  <a:gd name="T4" fmla="*/ 368 w 162"/>
                  <a:gd name="T5" fmla="*/ 501 h 285"/>
                  <a:gd name="T6" fmla="*/ 465 w 162"/>
                  <a:gd name="T7" fmla="*/ 444 h 285"/>
                  <a:gd name="T8" fmla="*/ 582 w 162"/>
                  <a:gd name="T9" fmla="*/ 311 h 285"/>
                  <a:gd name="T10" fmla="*/ 583 w 162"/>
                  <a:gd name="T11" fmla="*/ 264 h 285"/>
                  <a:gd name="T12" fmla="*/ 583 w 162"/>
                  <a:gd name="T13" fmla="*/ 135 h 285"/>
                  <a:gd name="T14" fmla="*/ 590 w 162"/>
                  <a:gd name="T15" fmla="*/ 0 h 285"/>
                  <a:gd name="T16" fmla="*/ 522 w 162"/>
                  <a:gd name="T17" fmla="*/ 29 h 285"/>
                  <a:gd name="T18" fmla="*/ 436 w 162"/>
                  <a:gd name="T19" fmla="*/ 60 h 285"/>
                  <a:gd name="T20" fmla="*/ 331 w 162"/>
                  <a:gd name="T21" fmla="*/ 65 h 285"/>
                  <a:gd name="T22" fmla="*/ 271 w 162"/>
                  <a:gd name="T23" fmla="*/ 71 h 285"/>
                  <a:gd name="T24" fmla="*/ 245 w 162"/>
                  <a:gd name="T25" fmla="*/ 135 h 285"/>
                  <a:gd name="T26" fmla="*/ 288 w 162"/>
                  <a:gd name="T27" fmla="*/ 238 h 285"/>
                  <a:gd name="T28" fmla="*/ 311 w 162"/>
                  <a:gd name="T29" fmla="*/ 326 h 285"/>
                  <a:gd name="T30" fmla="*/ 271 w 162"/>
                  <a:gd name="T31" fmla="*/ 400 h 285"/>
                  <a:gd name="T32" fmla="*/ 250 w 162"/>
                  <a:gd name="T33" fmla="*/ 399 h 285"/>
                  <a:gd name="T34" fmla="*/ 245 w 162"/>
                  <a:gd name="T35" fmla="*/ 288 h 285"/>
                  <a:gd name="T36" fmla="*/ 189 w 162"/>
                  <a:gd name="T37" fmla="*/ 264 h 285"/>
                  <a:gd name="T38" fmla="*/ 132 w 162"/>
                  <a:gd name="T39" fmla="*/ 254 h 285"/>
                  <a:gd name="T40" fmla="*/ 45 w 162"/>
                  <a:gd name="T41" fmla="*/ 288 h 285"/>
                  <a:gd name="T42" fmla="*/ 13 w 162"/>
                  <a:gd name="T43" fmla="*/ 346 h 285"/>
                  <a:gd name="T44" fmla="*/ 39 w 162"/>
                  <a:gd name="T45" fmla="*/ 363 h 285"/>
                  <a:gd name="T46" fmla="*/ 146 w 162"/>
                  <a:gd name="T47" fmla="*/ 415 h 285"/>
                  <a:gd name="T48" fmla="*/ 135 w 162"/>
                  <a:gd name="T49" fmla="*/ 559 h 285"/>
                  <a:gd name="T50" fmla="*/ 124 w 162"/>
                  <a:gd name="T51" fmla="*/ 675 h 285"/>
                  <a:gd name="T52" fmla="*/ 75 w 162"/>
                  <a:gd name="T53" fmla="*/ 760 h 285"/>
                  <a:gd name="T54" fmla="*/ 51 w 162"/>
                  <a:gd name="T55" fmla="*/ 848 h 285"/>
                  <a:gd name="T56" fmla="*/ 66 w 162"/>
                  <a:gd name="T57" fmla="*/ 959 h 285"/>
                  <a:gd name="T58" fmla="*/ 69 w 162"/>
                  <a:gd name="T59" fmla="*/ 1094 h 285"/>
                  <a:gd name="T60" fmla="*/ 111 w 162"/>
                  <a:gd name="T61" fmla="*/ 1054 h 285"/>
                  <a:gd name="T62" fmla="*/ 163 w 162"/>
                  <a:gd name="T63" fmla="*/ 980 h 285"/>
                  <a:gd name="T64" fmla="*/ 259 w 162"/>
                  <a:gd name="T65" fmla="*/ 921 h 285"/>
                  <a:gd name="T66" fmla="*/ 267 w 162"/>
                  <a:gd name="T67" fmla="*/ 834 h 285"/>
                  <a:gd name="T68" fmla="*/ 259 w 162"/>
                  <a:gd name="T69" fmla="*/ 798 h 285"/>
                  <a:gd name="T70" fmla="*/ 245 w 162"/>
                  <a:gd name="T71" fmla="*/ 683 h 2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285"/>
                  <a:gd name="T110" fmla="*/ 162 w 162"/>
                  <a:gd name="T111" fmla="*/ 285 h 2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285">
                    <a:moveTo>
                      <a:pt x="67" y="178"/>
                    </a:moveTo>
                    <a:lnTo>
                      <a:pt x="66" y="166"/>
                    </a:lnTo>
                    <a:lnTo>
                      <a:pt x="65" y="161"/>
                    </a:lnTo>
                    <a:lnTo>
                      <a:pt x="71" y="161"/>
                    </a:lnTo>
                    <a:lnTo>
                      <a:pt x="88" y="146"/>
                    </a:lnTo>
                    <a:lnTo>
                      <a:pt x="100" y="131"/>
                    </a:lnTo>
                    <a:lnTo>
                      <a:pt x="113" y="123"/>
                    </a:lnTo>
                    <a:lnTo>
                      <a:pt x="127" y="115"/>
                    </a:lnTo>
                    <a:lnTo>
                      <a:pt x="146" y="103"/>
                    </a:lnTo>
                    <a:lnTo>
                      <a:pt x="159" y="81"/>
                    </a:lnTo>
                    <a:lnTo>
                      <a:pt x="162" y="67"/>
                    </a:lnTo>
                    <a:lnTo>
                      <a:pt x="160" y="69"/>
                    </a:lnTo>
                    <a:lnTo>
                      <a:pt x="158" y="44"/>
                    </a:lnTo>
                    <a:lnTo>
                      <a:pt x="160" y="35"/>
                    </a:lnTo>
                    <a:lnTo>
                      <a:pt x="160" y="12"/>
                    </a:lnTo>
                    <a:lnTo>
                      <a:pt x="161" y="0"/>
                    </a:lnTo>
                    <a:lnTo>
                      <a:pt x="159" y="0"/>
                    </a:lnTo>
                    <a:lnTo>
                      <a:pt x="143" y="8"/>
                    </a:lnTo>
                    <a:lnTo>
                      <a:pt x="128" y="15"/>
                    </a:lnTo>
                    <a:lnTo>
                      <a:pt x="119" y="16"/>
                    </a:lnTo>
                    <a:lnTo>
                      <a:pt x="109" y="20"/>
                    </a:lnTo>
                    <a:lnTo>
                      <a:pt x="90" y="17"/>
                    </a:lnTo>
                    <a:lnTo>
                      <a:pt x="82" y="18"/>
                    </a:lnTo>
                    <a:lnTo>
                      <a:pt x="74" y="18"/>
                    </a:lnTo>
                    <a:lnTo>
                      <a:pt x="70" y="23"/>
                    </a:lnTo>
                    <a:lnTo>
                      <a:pt x="67" y="35"/>
                    </a:lnTo>
                    <a:lnTo>
                      <a:pt x="69" y="52"/>
                    </a:lnTo>
                    <a:lnTo>
                      <a:pt x="79" y="62"/>
                    </a:lnTo>
                    <a:lnTo>
                      <a:pt x="87" y="73"/>
                    </a:lnTo>
                    <a:lnTo>
                      <a:pt x="85" y="85"/>
                    </a:lnTo>
                    <a:lnTo>
                      <a:pt x="83" y="97"/>
                    </a:lnTo>
                    <a:lnTo>
                      <a:pt x="74" y="105"/>
                    </a:lnTo>
                    <a:lnTo>
                      <a:pt x="76" y="116"/>
                    </a:lnTo>
                    <a:lnTo>
                      <a:pt x="69" y="104"/>
                    </a:lnTo>
                    <a:lnTo>
                      <a:pt x="61" y="93"/>
                    </a:lnTo>
                    <a:lnTo>
                      <a:pt x="67" y="75"/>
                    </a:lnTo>
                    <a:lnTo>
                      <a:pt x="61" y="69"/>
                    </a:lnTo>
                    <a:lnTo>
                      <a:pt x="52" y="69"/>
                    </a:lnTo>
                    <a:lnTo>
                      <a:pt x="46" y="61"/>
                    </a:lnTo>
                    <a:lnTo>
                      <a:pt x="36" y="66"/>
                    </a:lnTo>
                    <a:lnTo>
                      <a:pt x="24" y="71"/>
                    </a:lnTo>
                    <a:lnTo>
                      <a:pt x="12" y="75"/>
                    </a:lnTo>
                    <a:lnTo>
                      <a:pt x="0" y="80"/>
                    </a:lnTo>
                    <a:lnTo>
                      <a:pt x="4" y="90"/>
                    </a:lnTo>
                    <a:lnTo>
                      <a:pt x="3" y="96"/>
                    </a:lnTo>
                    <a:lnTo>
                      <a:pt x="11" y="95"/>
                    </a:lnTo>
                    <a:lnTo>
                      <a:pt x="25" y="102"/>
                    </a:lnTo>
                    <a:lnTo>
                      <a:pt x="40" y="108"/>
                    </a:lnTo>
                    <a:lnTo>
                      <a:pt x="40" y="130"/>
                    </a:lnTo>
                    <a:lnTo>
                      <a:pt x="37" y="145"/>
                    </a:lnTo>
                    <a:lnTo>
                      <a:pt x="39" y="160"/>
                    </a:lnTo>
                    <a:lnTo>
                      <a:pt x="34" y="176"/>
                    </a:lnTo>
                    <a:lnTo>
                      <a:pt x="30" y="189"/>
                    </a:lnTo>
                    <a:lnTo>
                      <a:pt x="21" y="198"/>
                    </a:lnTo>
                    <a:lnTo>
                      <a:pt x="11" y="208"/>
                    </a:lnTo>
                    <a:lnTo>
                      <a:pt x="14" y="221"/>
                    </a:lnTo>
                    <a:lnTo>
                      <a:pt x="16" y="232"/>
                    </a:lnTo>
                    <a:lnTo>
                      <a:pt x="18" y="250"/>
                    </a:lnTo>
                    <a:lnTo>
                      <a:pt x="18" y="269"/>
                    </a:lnTo>
                    <a:lnTo>
                      <a:pt x="19" y="285"/>
                    </a:lnTo>
                    <a:lnTo>
                      <a:pt x="30" y="285"/>
                    </a:lnTo>
                    <a:lnTo>
                      <a:pt x="30" y="274"/>
                    </a:lnTo>
                    <a:lnTo>
                      <a:pt x="27" y="270"/>
                    </a:lnTo>
                    <a:lnTo>
                      <a:pt x="45" y="255"/>
                    </a:lnTo>
                    <a:lnTo>
                      <a:pt x="58" y="247"/>
                    </a:lnTo>
                    <a:lnTo>
                      <a:pt x="71" y="240"/>
                    </a:lnTo>
                    <a:lnTo>
                      <a:pt x="71" y="233"/>
                    </a:lnTo>
                    <a:lnTo>
                      <a:pt x="73" y="217"/>
                    </a:lnTo>
                    <a:lnTo>
                      <a:pt x="74" y="202"/>
                    </a:lnTo>
                    <a:lnTo>
                      <a:pt x="71" y="208"/>
                    </a:lnTo>
                    <a:lnTo>
                      <a:pt x="69" y="193"/>
                    </a:lnTo>
                    <a:lnTo>
                      <a:pt x="67" y="17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49" name="Freeform 110"/>
              <p:cNvSpPr>
                <a:spLocks noChangeAspect="1"/>
              </p:cNvSpPr>
              <p:nvPr/>
            </p:nvSpPr>
            <p:spPr bwMode="auto">
              <a:xfrm>
                <a:off x="2870" y="3217"/>
                <a:ext cx="321" cy="290"/>
              </a:xfrm>
              <a:custGeom>
                <a:avLst/>
                <a:gdLst>
                  <a:gd name="T0" fmla="*/ 211 w 246"/>
                  <a:gd name="T1" fmla="*/ 179 h 220"/>
                  <a:gd name="T2" fmla="*/ 210 w 246"/>
                  <a:gd name="T3" fmla="*/ 240 h 220"/>
                  <a:gd name="T4" fmla="*/ 200 w 246"/>
                  <a:gd name="T5" fmla="*/ 315 h 220"/>
                  <a:gd name="T6" fmla="*/ 194 w 246"/>
                  <a:gd name="T7" fmla="*/ 378 h 220"/>
                  <a:gd name="T8" fmla="*/ 188 w 246"/>
                  <a:gd name="T9" fmla="*/ 439 h 220"/>
                  <a:gd name="T10" fmla="*/ 140 w 246"/>
                  <a:gd name="T11" fmla="*/ 465 h 220"/>
                  <a:gd name="T12" fmla="*/ 51 w 246"/>
                  <a:gd name="T13" fmla="*/ 453 h 220"/>
                  <a:gd name="T14" fmla="*/ 35 w 246"/>
                  <a:gd name="T15" fmla="*/ 405 h 220"/>
                  <a:gd name="T16" fmla="*/ 0 w 246"/>
                  <a:gd name="T17" fmla="*/ 447 h 220"/>
                  <a:gd name="T18" fmla="*/ 27 w 246"/>
                  <a:gd name="T19" fmla="*/ 511 h 220"/>
                  <a:gd name="T20" fmla="*/ 50 w 246"/>
                  <a:gd name="T21" fmla="*/ 573 h 220"/>
                  <a:gd name="T22" fmla="*/ 73 w 246"/>
                  <a:gd name="T23" fmla="*/ 639 h 220"/>
                  <a:gd name="T24" fmla="*/ 95 w 246"/>
                  <a:gd name="T25" fmla="*/ 704 h 220"/>
                  <a:gd name="T26" fmla="*/ 73 w 246"/>
                  <a:gd name="T27" fmla="*/ 733 h 220"/>
                  <a:gd name="T28" fmla="*/ 74 w 246"/>
                  <a:gd name="T29" fmla="*/ 769 h 220"/>
                  <a:gd name="T30" fmla="*/ 95 w 246"/>
                  <a:gd name="T31" fmla="*/ 836 h 220"/>
                  <a:gd name="T32" fmla="*/ 114 w 246"/>
                  <a:gd name="T33" fmla="*/ 836 h 220"/>
                  <a:gd name="T34" fmla="*/ 145 w 246"/>
                  <a:gd name="T35" fmla="*/ 852 h 220"/>
                  <a:gd name="T36" fmla="*/ 177 w 246"/>
                  <a:gd name="T37" fmla="*/ 875 h 220"/>
                  <a:gd name="T38" fmla="*/ 235 w 246"/>
                  <a:gd name="T39" fmla="*/ 852 h 220"/>
                  <a:gd name="T40" fmla="*/ 296 w 246"/>
                  <a:gd name="T41" fmla="*/ 834 h 220"/>
                  <a:gd name="T42" fmla="*/ 351 w 246"/>
                  <a:gd name="T43" fmla="*/ 834 h 220"/>
                  <a:gd name="T44" fmla="*/ 410 w 246"/>
                  <a:gd name="T45" fmla="*/ 827 h 220"/>
                  <a:gd name="T46" fmla="*/ 493 w 246"/>
                  <a:gd name="T47" fmla="*/ 815 h 220"/>
                  <a:gd name="T48" fmla="*/ 525 w 246"/>
                  <a:gd name="T49" fmla="*/ 808 h 220"/>
                  <a:gd name="T50" fmla="*/ 586 w 246"/>
                  <a:gd name="T51" fmla="*/ 769 h 220"/>
                  <a:gd name="T52" fmla="*/ 647 w 246"/>
                  <a:gd name="T53" fmla="*/ 728 h 220"/>
                  <a:gd name="T54" fmla="*/ 685 w 246"/>
                  <a:gd name="T55" fmla="*/ 692 h 220"/>
                  <a:gd name="T56" fmla="*/ 722 w 246"/>
                  <a:gd name="T57" fmla="*/ 649 h 220"/>
                  <a:gd name="T58" fmla="*/ 758 w 246"/>
                  <a:gd name="T59" fmla="*/ 605 h 220"/>
                  <a:gd name="T60" fmla="*/ 795 w 246"/>
                  <a:gd name="T61" fmla="*/ 569 h 220"/>
                  <a:gd name="T62" fmla="*/ 836 w 246"/>
                  <a:gd name="T63" fmla="*/ 513 h 220"/>
                  <a:gd name="T64" fmla="*/ 877 w 246"/>
                  <a:gd name="T65" fmla="*/ 463 h 220"/>
                  <a:gd name="T66" fmla="*/ 904 w 246"/>
                  <a:gd name="T67" fmla="*/ 397 h 220"/>
                  <a:gd name="T68" fmla="*/ 932 w 246"/>
                  <a:gd name="T69" fmla="*/ 326 h 220"/>
                  <a:gd name="T70" fmla="*/ 890 w 246"/>
                  <a:gd name="T71" fmla="*/ 326 h 220"/>
                  <a:gd name="T72" fmla="*/ 877 w 246"/>
                  <a:gd name="T73" fmla="*/ 353 h 220"/>
                  <a:gd name="T74" fmla="*/ 821 w 246"/>
                  <a:gd name="T75" fmla="*/ 333 h 220"/>
                  <a:gd name="T76" fmla="*/ 829 w 246"/>
                  <a:gd name="T77" fmla="*/ 283 h 220"/>
                  <a:gd name="T78" fmla="*/ 855 w 246"/>
                  <a:gd name="T79" fmla="*/ 247 h 220"/>
                  <a:gd name="T80" fmla="*/ 883 w 246"/>
                  <a:gd name="T81" fmla="*/ 264 h 220"/>
                  <a:gd name="T82" fmla="*/ 883 w 246"/>
                  <a:gd name="T83" fmla="*/ 187 h 220"/>
                  <a:gd name="T84" fmla="*/ 877 w 246"/>
                  <a:gd name="T85" fmla="*/ 115 h 220"/>
                  <a:gd name="T86" fmla="*/ 868 w 246"/>
                  <a:gd name="T87" fmla="*/ 73 h 220"/>
                  <a:gd name="T88" fmla="*/ 859 w 246"/>
                  <a:gd name="T89" fmla="*/ 21 h 220"/>
                  <a:gd name="T90" fmla="*/ 808 w 246"/>
                  <a:gd name="T91" fmla="*/ 12 h 220"/>
                  <a:gd name="T92" fmla="*/ 749 w 246"/>
                  <a:gd name="T93" fmla="*/ 0 h 220"/>
                  <a:gd name="T94" fmla="*/ 742 w 246"/>
                  <a:gd name="T95" fmla="*/ 0 h 220"/>
                  <a:gd name="T96" fmla="*/ 665 w 246"/>
                  <a:gd name="T97" fmla="*/ 55 h 220"/>
                  <a:gd name="T98" fmla="*/ 609 w 246"/>
                  <a:gd name="T99" fmla="*/ 108 h 220"/>
                  <a:gd name="T100" fmla="*/ 581 w 246"/>
                  <a:gd name="T101" fmla="*/ 167 h 220"/>
                  <a:gd name="T102" fmla="*/ 545 w 246"/>
                  <a:gd name="T103" fmla="*/ 196 h 220"/>
                  <a:gd name="T104" fmla="*/ 510 w 246"/>
                  <a:gd name="T105" fmla="*/ 247 h 220"/>
                  <a:gd name="T106" fmla="*/ 428 w 246"/>
                  <a:gd name="T107" fmla="*/ 236 h 220"/>
                  <a:gd name="T108" fmla="*/ 381 w 246"/>
                  <a:gd name="T109" fmla="*/ 220 h 220"/>
                  <a:gd name="T110" fmla="*/ 350 w 246"/>
                  <a:gd name="T111" fmla="*/ 266 h 220"/>
                  <a:gd name="T112" fmla="*/ 322 w 246"/>
                  <a:gd name="T113" fmla="*/ 315 h 220"/>
                  <a:gd name="T114" fmla="*/ 261 w 246"/>
                  <a:gd name="T115" fmla="*/ 326 h 220"/>
                  <a:gd name="T116" fmla="*/ 239 w 246"/>
                  <a:gd name="T117" fmla="*/ 315 h 220"/>
                  <a:gd name="T118" fmla="*/ 249 w 246"/>
                  <a:gd name="T119" fmla="*/ 247 h 220"/>
                  <a:gd name="T120" fmla="*/ 211 w 246"/>
                  <a:gd name="T121" fmla="*/ 179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220"/>
                  <a:gd name="T185" fmla="*/ 246 w 246"/>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220">
                    <a:moveTo>
                      <a:pt x="56" y="45"/>
                    </a:moveTo>
                    <a:lnTo>
                      <a:pt x="55" y="61"/>
                    </a:lnTo>
                    <a:lnTo>
                      <a:pt x="53" y="79"/>
                    </a:lnTo>
                    <a:lnTo>
                      <a:pt x="51" y="95"/>
                    </a:lnTo>
                    <a:lnTo>
                      <a:pt x="49" y="111"/>
                    </a:lnTo>
                    <a:lnTo>
                      <a:pt x="37" y="117"/>
                    </a:lnTo>
                    <a:lnTo>
                      <a:pt x="14" y="114"/>
                    </a:lnTo>
                    <a:lnTo>
                      <a:pt x="9" y="102"/>
                    </a:lnTo>
                    <a:lnTo>
                      <a:pt x="0" y="112"/>
                    </a:lnTo>
                    <a:lnTo>
                      <a:pt x="7" y="128"/>
                    </a:lnTo>
                    <a:lnTo>
                      <a:pt x="13" y="144"/>
                    </a:lnTo>
                    <a:lnTo>
                      <a:pt x="19" y="161"/>
                    </a:lnTo>
                    <a:lnTo>
                      <a:pt x="25" y="177"/>
                    </a:lnTo>
                    <a:lnTo>
                      <a:pt x="19" y="184"/>
                    </a:lnTo>
                    <a:lnTo>
                      <a:pt x="20" y="193"/>
                    </a:lnTo>
                    <a:lnTo>
                      <a:pt x="25" y="210"/>
                    </a:lnTo>
                    <a:lnTo>
                      <a:pt x="30" y="210"/>
                    </a:lnTo>
                    <a:lnTo>
                      <a:pt x="38" y="214"/>
                    </a:lnTo>
                    <a:lnTo>
                      <a:pt x="47" y="220"/>
                    </a:lnTo>
                    <a:lnTo>
                      <a:pt x="62" y="214"/>
                    </a:lnTo>
                    <a:lnTo>
                      <a:pt x="78" y="209"/>
                    </a:lnTo>
                    <a:lnTo>
                      <a:pt x="93" y="209"/>
                    </a:lnTo>
                    <a:lnTo>
                      <a:pt x="109" y="208"/>
                    </a:lnTo>
                    <a:lnTo>
                      <a:pt x="130" y="205"/>
                    </a:lnTo>
                    <a:lnTo>
                      <a:pt x="139" y="203"/>
                    </a:lnTo>
                    <a:lnTo>
                      <a:pt x="155" y="193"/>
                    </a:lnTo>
                    <a:lnTo>
                      <a:pt x="171" y="183"/>
                    </a:lnTo>
                    <a:lnTo>
                      <a:pt x="181" y="174"/>
                    </a:lnTo>
                    <a:lnTo>
                      <a:pt x="191" y="163"/>
                    </a:lnTo>
                    <a:lnTo>
                      <a:pt x="200" y="152"/>
                    </a:lnTo>
                    <a:lnTo>
                      <a:pt x="210" y="143"/>
                    </a:lnTo>
                    <a:lnTo>
                      <a:pt x="221" y="129"/>
                    </a:lnTo>
                    <a:lnTo>
                      <a:pt x="232" y="116"/>
                    </a:lnTo>
                    <a:lnTo>
                      <a:pt x="239" y="99"/>
                    </a:lnTo>
                    <a:lnTo>
                      <a:pt x="246" y="82"/>
                    </a:lnTo>
                    <a:lnTo>
                      <a:pt x="235" y="82"/>
                    </a:lnTo>
                    <a:lnTo>
                      <a:pt x="232" y="89"/>
                    </a:lnTo>
                    <a:lnTo>
                      <a:pt x="217" y="84"/>
                    </a:lnTo>
                    <a:lnTo>
                      <a:pt x="219" y="71"/>
                    </a:lnTo>
                    <a:lnTo>
                      <a:pt x="226" y="62"/>
                    </a:lnTo>
                    <a:lnTo>
                      <a:pt x="234" y="66"/>
                    </a:lnTo>
                    <a:lnTo>
                      <a:pt x="234" y="47"/>
                    </a:lnTo>
                    <a:lnTo>
                      <a:pt x="232" y="29"/>
                    </a:lnTo>
                    <a:lnTo>
                      <a:pt x="230" y="18"/>
                    </a:lnTo>
                    <a:lnTo>
                      <a:pt x="227" y="5"/>
                    </a:lnTo>
                    <a:lnTo>
                      <a:pt x="213" y="3"/>
                    </a:lnTo>
                    <a:lnTo>
                      <a:pt x="198" y="0"/>
                    </a:lnTo>
                    <a:lnTo>
                      <a:pt x="196" y="0"/>
                    </a:lnTo>
                    <a:lnTo>
                      <a:pt x="176" y="14"/>
                    </a:lnTo>
                    <a:lnTo>
                      <a:pt x="161" y="27"/>
                    </a:lnTo>
                    <a:lnTo>
                      <a:pt x="153" y="42"/>
                    </a:lnTo>
                    <a:lnTo>
                      <a:pt x="144" y="49"/>
                    </a:lnTo>
                    <a:lnTo>
                      <a:pt x="135" y="62"/>
                    </a:lnTo>
                    <a:lnTo>
                      <a:pt x="113" y="59"/>
                    </a:lnTo>
                    <a:lnTo>
                      <a:pt x="101" y="55"/>
                    </a:lnTo>
                    <a:lnTo>
                      <a:pt x="92" y="67"/>
                    </a:lnTo>
                    <a:lnTo>
                      <a:pt x="85" y="79"/>
                    </a:lnTo>
                    <a:lnTo>
                      <a:pt x="69" y="82"/>
                    </a:lnTo>
                    <a:lnTo>
                      <a:pt x="63" y="79"/>
                    </a:lnTo>
                    <a:lnTo>
                      <a:pt x="66" y="62"/>
                    </a:lnTo>
                    <a:lnTo>
                      <a:pt x="56" y="4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0" name="Freeform 111"/>
              <p:cNvSpPr>
                <a:spLocks noChangeAspect="1"/>
              </p:cNvSpPr>
              <p:nvPr/>
            </p:nvSpPr>
            <p:spPr bwMode="auto">
              <a:xfrm>
                <a:off x="3073" y="3365"/>
                <a:ext cx="46" cy="45"/>
              </a:xfrm>
              <a:custGeom>
                <a:avLst/>
                <a:gdLst>
                  <a:gd name="T0" fmla="*/ 59 w 35"/>
                  <a:gd name="T1" fmla="*/ 16 h 34"/>
                  <a:gd name="T2" fmla="*/ 0 w 35"/>
                  <a:gd name="T3" fmla="*/ 77 h 34"/>
                  <a:gd name="T4" fmla="*/ 42 w 35"/>
                  <a:gd name="T5" fmla="*/ 139 h 34"/>
                  <a:gd name="T6" fmla="*/ 72 w 35"/>
                  <a:gd name="T7" fmla="*/ 123 h 34"/>
                  <a:gd name="T8" fmla="*/ 122 w 35"/>
                  <a:gd name="T9" fmla="*/ 77 h 34"/>
                  <a:gd name="T10" fmla="*/ 137 w 35"/>
                  <a:gd name="T11" fmla="*/ 34 h 34"/>
                  <a:gd name="T12" fmla="*/ 84 w 35"/>
                  <a:gd name="T13" fmla="*/ 0 h 34"/>
                  <a:gd name="T14" fmla="*/ 59 w 35"/>
                  <a:gd name="T15" fmla="*/ 16 h 3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4"/>
                  <a:gd name="T26" fmla="*/ 35 w 3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4">
                    <a:moveTo>
                      <a:pt x="15" y="4"/>
                    </a:moveTo>
                    <a:lnTo>
                      <a:pt x="0" y="19"/>
                    </a:lnTo>
                    <a:lnTo>
                      <a:pt x="11" y="34"/>
                    </a:lnTo>
                    <a:lnTo>
                      <a:pt x="18" y="30"/>
                    </a:lnTo>
                    <a:lnTo>
                      <a:pt x="31" y="19"/>
                    </a:lnTo>
                    <a:lnTo>
                      <a:pt x="35" y="8"/>
                    </a:lnTo>
                    <a:lnTo>
                      <a:pt x="21" y="0"/>
                    </a:lnTo>
                    <a:lnTo>
                      <a:pt x="15" y="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1" name="Freeform 112"/>
              <p:cNvSpPr>
                <a:spLocks noChangeAspect="1"/>
              </p:cNvSpPr>
              <p:nvPr/>
            </p:nvSpPr>
            <p:spPr bwMode="auto">
              <a:xfrm>
                <a:off x="3154" y="3298"/>
                <a:ext cx="23" cy="36"/>
              </a:xfrm>
              <a:custGeom>
                <a:avLst/>
                <a:gdLst>
                  <a:gd name="T0" fmla="*/ 31 w 18"/>
                  <a:gd name="T1" fmla="*/ 0 h 27"/>
                  <a:gd name="T2" fmla="*/ 8 w 18"/>
                  <a:gd name="T3" fmla="*/ 37 h 27"/>
                  <a:gd name="T4" fmla="*/ 0 w 18"/>
                  <a:gd name="T5" fmla="*/ 92 h 27"/>
                  <a:gd name="T6" fmla="*/ 51 w 18"/>
                  <a:gd name="T7" fmla="*/ 113 h 27"/>
                  <a:gd name="T8" fmla="*/ 60 w 18"/>
                  <a:gd name="T9" fmla="*/ 85 h 27"/>
                  <a:gd name="T10" fmla="*/ 59 w 18"/>
                  <a:gd name="T11" fmla="*/ 16 h 27"/>
                  <a:gd name="T12" fmla="*/ 31 w 18"/>
                  <a:gd name="T13" fmla="*/ 0 h 27"/>
                  <a:gd name="T14" fmla="*/ 0 60000 65536"/>
                  <a:gd name="T15" fmla="*/ 0 60000 65536"/>
                  <a:gd name="T16" fmla="*/ 0 60000 65536"/>
                  <a:gd name="T17" fmla="*/ 0 60000 65536"/>
                  <a:gd name="T18" fmla="*/ 0 60000 65536"/>
                  <a:gd name="T19" fmla="*/ 0 60000 65536"/>
                  <a:gd name="T20" fmla="*/ 0 60000 65536"/>
                  <a:gd name="T21" fmla="*/ 0 w 18"/>
                  <a:gd name="T22" fmla="*/ 0 h 27"/>
                  <a:gd name="T23" fmla="*/ 18 w 1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7">
                    <a:moveTo>
                      <a:pt x="9" y="0"/>
                    </a:moveTo>
                    <a:lnTo>
                      <a:pt x="2" y="9"/>
                    </a:lnTo>
                    <a:lnTo>
                      <a:pt x="0" y="22"/>
                    </a:lnTo>
                    <a:lnTo>
                      <a:pt x="15" y="27"/>
                    </a:lnTo>
                    <a:lnTo>
                      <a:pt x="18" y="20"/>
                    </a:lnTo>
                    <a:lnTo>
                      <a:pt x="17" y="4"/>
                    </a:lnTo>
                    <a:lnTo>
                      <a:pt x="9"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2" name="Freeform 113"/>
              <p:cNvSpPr>
                <a:spLocks noChangeAspect="1"/>
              </p:cNvSpPr>
              <p:nvPr/>
            </p:nvSpPr>
            <p:spPr bwMode="auto">
              <a:xfrm>
                <a:off x="2786" y="2843"/>
                <a:ext cx="244" cy="277"/>
              </a:xfrm>
              <a:custGeom>
                <a:avLst/>
                <a:gdLst>
                  <a:gd name="T0" fmla="*/ 689 w 188"/>
                  <a:gd name="T1" fmla="*/ 491 h 210"/>
                  <a:gd name="T2" fmla="*/ 632 w 188"/>
                  <a:gd name="T3" fmla="*/ 491 h 210"/>
                  <a:gd name="T4" fmla="*/ 579 w 188"/>
                  <a:gd name="T5" fmla="*/ 496 h 210"/>
                  <a:gd name="T6" fmla="*/ 579 w 188"/>
                  <a:gd name="T7" fmla="*/ 551 h 210"/>
                  <a:gd name="T8" fmla="*/ 572 w 188"/>
                  <a:gd name="T9" fmla="*/ 601 h 210"/>
                  <a:gd name="T10" fmla="*/ 572 w 188"/>
                  <a:gd name="T11" fmla="*/ 661 h 210"/>
                  <a:gd name="T12" fmla="*/ 572 w 188"/>
                  <a:gd name="T13" fmla="*/ 711 h 210"/>
                  <a:gd name="T14" fmla="*/ 616 w 188"/>
                  <a:gd name="T15" fmla="*/ 762 h 210"/>
                  <a:gd name="T16" fmla="*/ 655 w 188"/>
                  <a:gd name="T17" fmla="*/ 814 h 210"/>
                  <a:gd name="T18" fmla="*/ 567 w 188"/>
                  <a:gd name="T19" fmla="*/ 827 h 210"/>
                  <a:gd name="T20" fmla="*/ 483 w 188"/>
                  <a:gd name="T21" fmla="*/ 836 h 210"/>
                  <a:gd name="T22" fmla="*/ 435 w 188"/>
                  <a:gd name="T23" fmla="*/ 824 h 210"/>
                  <a:gd name="T24" fmla="*/ 380 w 188"/>
                  <a:gd name="T25" fmla="*/ 813 h 210"/>
                  <a:gd name="T26" fmla="*/ 369 w 188"/>
                  <a:gd name="T27" fmla="*/ 798 h 210"/>
                  <a:gd name="T28" fmla="*/ 301 w 188"/>
                  <a:gd name="T29" fmla="*/ 798 h 210"/>
                  <a:gd name="T30" fmla="*/ 238 w 188"/>
                  <a:gd name="T31" fmla="*/ 793 h 210"/>
                  <a:gd name="T32" fmla="*/ 175 w 188"/>
                  <a:gd name="T33" fmla="*/ 793 h 210"/>
                  <a:gd name="T34" fmla="*/ 112 w 188"/>
                  <a:gd name="T35" fmla="*/ 790 h 210"/>
                  <a:gd name="T36" fmla="*/ 66 w 188"/>
                  <a:gd name="T37" fmla="*/ 770 h 210"/>
                  <a:gd name="T38" fmla="*/ 0 w 188"/>
                  <a:gd name="T39" fmla="*/ 790 h 210"/>
                  <a:gd name="T40" fmla="*/ 1 w 188"/>
                  <a:gd name="T41" fmla="*/ 736 h 210"/>
                  <a:gd name="T42" fmla="*/ 8 w 188"/>
                  <a:gd name="T43" fmla="*/ 677 h 210"/>
                  <a:gd name="T44" fmla="*/ 35 w 188"/>
                  <a:gd name="T45" fmla="*/ 588 h 210"/>
                  <a:gd name="T46" fmla="*/ 58 w 188"/>
                  <a:gd name="T47" fmla="*/ 503 h 210"/>
                  <a:gd name="T48" fmla="*/ 87 w 188"/>
                  <a:gd name="T49" fmla="*/ 454 h 210"/>
                  <a:gd name="T50" fmla="*/ 119 w 188"/>
                  <a:gd name="T51" fmla="*/ 410 h 210"/>
                  <a:gd name="T52" fmla="*/ 112 w 188"/>
                  <a:gd name="T53" fmla="*/ 322 h 210"/>
                  <a:gd name="T54" fmla="*/ 92 w 188"/>
                  <a:gd name="T55" fmla="*/ 264 h 210"/>
                  <a:gd name="T56" fmla="*/ 75 w 188"/>
                  <a:gd name="T57" fmla="*/ 211 h 210"/>
                  <a:gd name="T58" fmla="*/ 97 w 188"/>
                  <a:gd name="T59" fmla="*/ 179 h 210"/>
                  <a:gd name="T60" fmla="*/ 66 w 188"/>
                  <a:gd name="T61" fmla="*/ 92 h 210"/>
                  <a:gd name="T62" fmla="*/ 39 w 188"/>
                  <a:gd name="T63" fmla="*/ 12 h 210"/>
                  <a:gd name="T64" fmla="*/ 86 w 188"/>
                  <a:gd name="T65" fmla="*/ 0 h 210"/>
                  <a:gd name="T66" fmla="*/ 134 w 188"/>
                  <a:gd name="T67" fmla="*/ 0 h 210"/>
                  <a:gd name="T68" fmla="*/ 183 w 188"/>
                  <a:gd name="T69" fmla="*/ 0 h 210"/>
                  <a:gd name="T70" fmla="*/ 232 w 188"/>
                  <a:gd name="T71" fmla="*/ 1 h 210"/>
                  <a:gd name="T72" fmla="*/ 279 w 188"/>
                  <a:gd name="T73" fmla="*/ 1 h 210"/>
                  <a:gd name="T74" fmla="*/ 301 w 188"/>
                  <a:gd name="T75" fmla="*/ 73 h 210"/>
                  <a:gd name="T76" fmla="*/ 330 w 188"/>
                  <a:gd name="T77" fmla="*/ 136 h 210"/>
                  <a:gd name="T78" fmla="*/ 362 w 188"/>
                  <a:gd name="T79" fmla="*/ 152 h 210"/>
                  <a:gd name="T80" fmla="*/ 435 w 188"/>
                  <a:gd name="T81" fmla="*/ 136 h 210"/>
                  <a:gd name="T82" fmla="*/ 446 w 188"/>
                  <a:gd name="T83" fmla="*/ 77 h 210"/>
                  <a:gd name="T84" fmla="*/ 505 w 188"/>
                  <a:gd name="T85" fmla="*/ 78 h 210"/>
                  <a:gd name="T86" fmla="*/ 504 w 188"/>
                  <a:gd name="T87" fmla="*/ 96 h 210"/>
                  <a:gd name="T88" fmla="*/ 572 w 188"/>
                  <a:gd name="T89" fmla="*/ 108 h 210"/>
                  <a:gd name="T90" fmla="*/ 579 w 188"/>
                  <a:gd name="T91" fmla="*/ 187 h 210"/>
                  <a:gd name="T92" fmla="*/ 579 w 188"/>
                  <a:gd name="T93" fmla="*/ 266 h 210"/>
                  <a:gd name="T94" fmla="*/ 601 w 188"/>
                  <a:gd name="T95" fmla="*/ 339 h 210"/>
                  <a:gd name="T96" fmla="*/ 601 w 188"/>
                  <a:gd name="T97" fmla="*/ 367 h 210"/>
                  <a:gd name="T98" fmla="*/ 645 w 188"/>
                  <a:gd name="T99" fmla="*/ 360 h 210"/>
                  <a:gd name="T100" fmla="*/ 692 w 188"/>
                  <a:gd name="T101" fmla="*/ 343 h 210"/>
                  <a:gd name="T102" fmla="*/ 692 w 188"/>
                  <a:gd name="T103" fmla="*/ 419 h 210"/>
                  <a:gd name="T104" fmla="*/ 689 w 188"/>
                  <a:gd name="T105" fmla="*/ 491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8"/>
                  <a:gd name="T160" fmla="*/ 0 h 210"/>
                  <a:gd name="T161" fmla="*/ 188 w 18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8" h="210">
                    <a:moveTo>
                      <a:pt x="187" y="123"/>
                    </a:moveTo>
                    <a:lnTo>
                      <a:pt x="172" y="123"/>
                    </a:lnTo>
                    <a:lnTo>
                      <a:pt x="157" y="124"/>
                    </a:lnTo>
                    <a:lnTo>
                      <a:pt x="157" y="138"/>
                    </a:lnTo>
                    <a:lnTo>
                      <a:pt x="156" y="151"/>
                    </a:lnTo>
                    <a:lnTo>
                      <a:pt x="156" y="165"/>
                    </a:lnTo>
                    <a:lnTo>
                      <a:pt x="156" y="178"/>
                    </a:lnTo>
                    <a:lnTo>
                      <a:pt x="167" y="191"/>
                    </a:lnTo>
                    <a:lnTo>
                      <a:pt x="178" y="204"/>
                    </a:lnTo>
                    <a:lnTo>
                      <a:pt x="154" y="207"/>
                    </a:lnTo>
                    <a:lnTo>
                      <a:pt x="131" y="210"/>
                    </a:lnTo>
                    <a:lnTo>
                      <a:pt x="118" y="206"/>
                    </a:lnTo>
                    <a:lnTo>
                      <a:pt x="103" y="203"/>
                    </a:lnTo>
                    <a:lnTo>
                      <a:pt x="100" y="200"/>
                    </a:lnTo>
                    <a:lnTo>
                      <a:pt x="82" y="200"/>
                    </a:lnTo>
                    <a:lnTo>
                      <a:pt x="65" y="199"/>
                    </a:lnTo>
                    <a:lnTo>
                      <a:pt x="48" y="199"/>
                    </a:lnTo>
                    <a:lnTo>
                      <a:pt x="30" y="198"/>
                    </a:lnTo>
                    <a:lnTo>
                      <a:pt x="18" y="193"/>
                    </a:lnTo>
                    <a:lnTo>
                      <a:pt x="0" y="198"/>
                    </a:lnTo>
                    <a:lnTo>
                      <a:pt x="1" y="184"/>
                    </a:lnTo>
                    <a:lnTo>
                      <a:pt x="2" y="170"/>
                    </a:lnTo>
                    <a:lnTo>
                      <a:pt x="9" y="147"/>
                    </a:lnTo>
                    <a:lnTo>
                      <a:pt x="16" y="126"/>
                    </a:lnTo>
                    <a:lnTo>
                      <a:pt x="24" y="114"/>
                    </a:lnTo>
                    <a:lnTo>
                      <a:pt x="32" y="103"/>
                    </a:lnTo>
                    <a:lnTo>
                      <a:pt x="30" y="80"/>
                    </a:lnTo>
                    <a:lnTo>
                      <a:pt x="25" y="66"/>
                    </a:lnTo>
                    <a:lnTo>
                      <a:pt x="21" y="53"/>
                    </a:lnTo>
                    <a:lnTo>
                      <a:pt x="27" y="45"/>
                    </a:lnTo>
                    <a:lnTo>
                      <a:pt x="18" y="23"/>
                    </a:lnTo>
                    <a:lnTo>
                      <a:pt x="11" y="3"/>
                    </a:lnTo>
                    <a:lnTo>
                      <a:pt x="23" y="0"/>
                    </a:lnTo>
                    <a:lnTo>
                      <a:pt x="36" y="0"/>
                    </a:lnTo>
                    <a:lnTo>
                      <a:pt x="50" y="0"/>
                    </a:lnTo>
                    <a:lnTo>
                      <a:pt x="63" y="1"/>
                    </a:lnTo>
                    <a:lnTo>
                      <a:pt x="76" y="1"/>
                    </a:lnTo>
                    <a:lnTo>
                      <a:pt x="82" y="18"/>
                    </a:lnTo>
                    <a:lnTo>
                      <a:pt x="89" y="34"/>
                    </a:lnTo>
                    <a:lnTo>
                      <a:pt x="99" y="38"/>
                    </a:lnTo>
                    <a:lnTo>
                      <a:pt x="118" y="34"/>
                    </a:lnTo>
                    <a:lnTo>
                      <a:pt x="121" y="19"/>
                    </a:lnTo>
                    <a:lnTo>
                      <a:pt x="137" y="20"/>
                    </a:lnTo>
                    <a:lnTo>
                      <a:pt x="136" y="24"/>
                    </a:lnTo>
                    <a:lnTo>
                      <a:pt x="156" y="27"/>
                    </a:lnTo>
                    <a:lnTo>
                      <a:pt x="157" y="47"/>
                    </a:lnTo>
                    <a:lnTo>
                      <a:pt x="157" y="67"/>
                    </a:lnTo>
                    <a:lnTo>
                      <a:pt x="163" y="85"/>
                    </a:lnTo>
                    <a:lnTo>
                      <a:pt x="163" y="92"/>
                    </a:lnTo>
                    <a:lnTo>
                      <a:pt x="175" y="90"/>
                    </a:lnTo>
                    <a:lnTo>
                      <a:pt x="188" y="86"/>
                    </a:lnTo>
                    <a:lnTo>
                      <a:pt x="188" y="105"/>
                    </a:lnTo>
                    <a:lnTo>
                      <a:pt x="187" y="12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3" name="Freeform 114"/>
              <p:cNvSpPr>
                <a:spLocks noChangeAspect="1"/>
              </p:cNvSpPr>
              <p:nvPr/>
            </p:nvSpPr>
            <p:spPr bwMode="auto">
              <a:xfrm>
                <a:off x="2743" y="2654"/>
                <a:ext cx="38" cy="32"/>
              </a:xfrm>
              <a:custGeom>
                <a:avLst/>
                <a:gdLst>
                  <a:gd name="T0" fmla="*/ 21 w 29"/>
                  <a:gd name="T1" fmla="*/ 101 h 24"/>
                  <a:gd name="T2" fmla="*/ 0 w 29"/>
                  <a:gd name="T3" fmla="*/ 92 h 24"/>
                  <a:gd name="T4" fmla="*/ 9 w 29"/>
                  <a:gd name="T5" fmla="*/ 64 h 24"/>
                  <a:gd name="T6" fmla="*/ 21 w 29"/>
                  <a:gd name="T7" fmla="*/ 0 h 24"/>
                  <a:gd name="T8" fmla="*/ 66 w 29"/>
                  <a:gd name="T9" fmla="*/ 1 h 24"/>
                  <a:gd name="T10" fmla="*/ 113 w 29"/>
                  <a:gd name="T11" fmla="*/ 16 h 24"/>
                  <a:gd name="T12" fmla="*/ 113 w 29"/>
                  <a:gd name="T13" fmla="*/ 101 h 24"/>
                  <a:gd name="T14" fmla="*/ 66 w 29"/>
                  <a:gd name="T15" fmla="*/ 101 h 24"/>
                  <a:gd name="T16" fmla="*/ 21 w 29"/>
                  <a:gd name="T17" fmla="*/ 10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4"/>
                  <a:gd name="T29" fmla="*/ 29 w 2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4">
                    <a:moveTo>
                      <a:pt x="5" y="24"/>
                    </a:moveTo>
                    <a:lnTo>
                      <a:pt x="0" y="22"/>
                    </a:lnTo>
                    <a:lnTo>
                      <a:pt x="2" y="15"/>
                    </a:lnTo>
                    <a:lnTo>
                      <a:pt x="5" y="0"/>
                    </a:lnTo>
                    <a:lnTo>
                      <a:pt x="17" y="1"/>
                    </a:lnTo>
                    <a:lnTo>
                      <a:pt x="29" y="4"/>
                    </a:lnTo>
                    <a:lnTo>
                      <a:pt x="29" y="24"/>
                    </a:lnTo>
                    <a:lnTo>
                      <a:pt x="17" y="24"/>
                    </a:lnTo>
                    <a:lnTo>
                      <a:pt x="5" y="2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4" name="Freeform 115"/>
              <p:cNvSpPr>
                <a:spLocks noChangeAspect="1"/>
              </p:cNvSpPr>
              <p:nvPr/>
            </p:nvSpPr>
            <p:spPr bwMode="auto">
              <a:xfrm>
                <a:off x="2729" y="2658"/>
                <a:ext cx="115" cy="141"/>
              </a:xfrm>
              <a:custGeom>
                <a:avLst/>
                <a:gdLst>
                  <a:gd name="T0" fmla="*/ 58 w 88"/>
                  <a:gd name="T1" fmla="*/ 78 h 106"/>
                  <a:gd name="T2" fmla="*/ 50 w 88"/>
                  <a:gd name="T3" fmla="*/ 112 h 106"/>
                  <a:gd name="T4" fmla="*/ 29 w 88"/>
                  <a:gd name="T5" fmla="*/ 112 h 106"/>
                  <a:gd name="T6" fmla="*/ 71 w 88"/>
                  <a:gd name="T7" fmla="*/ 141 h 106"/>
                  <a:gd name="T8" fmla="*/ 38 w 88"/>
                  <a:gd name="T9" fmla="*/ 138 h 106"/>
                  <a:gd name="T10" fmla="*/ 16 w 88"/>
                  <a:gd name="T11" fmla="*/ 209 h 106"/>
                  <a:gd name="T12" fmla="*/ 0 w 88"/>
                  <a:gd name="T13" fmla="*/ 209 h 106"/>
                  <a:gd name="T14" fmla="*/ 22 w 88"/>
                  <a:gd name="T15" fmla="*/ 257 h 106"/>
                  <a:gd name="T16" fmla="*/ 38 w 88"/>
                  <a:gd name="T17" fmla="*/ 269 h 106"/>
                  <a:gd name="T18" fmla="*/ 21 w 88"/>
                  <a:gd name="T19" fmla="*/ 255 h 106"/>
                  <a:gd name="T20" fmla="*/ 46 w 88"/>
                  <a:gd name="T21" fmla="*/ 291 h 106"/>
                  <a:gd name="T22" fmla="*/ 38 w 88"/>
                  <a:gd name="T23" fmla="*/ 291 h 106"/>
                  <a:gd name="T24" fmla="*/ 73 w 88"/>
                  <a:gd name="T25" fmla="*/ 342 h 106"/>
                  <a:gd name="T26" fmla="*/ 65 w 88"/>
                  <a:gd name="T27" fmla="*/ 339 h 106"/>
                  <a:gd name="T28" fmla="*/ 102 w 88"/>
                  <a:gd name="T29" fmla="*/ 391 h 106"/>
                  <a:gd name="T30" fmla="*/ 137 w 88"/>
                  <a:gd name="T31" fmla="*/ 443 h 106"/>
                  <a:gd name="T32" fmla="*/ 161 w 88"/>
                  <a:gd name="T33" fmla="*/ 407 h 106"/>
                  <a:gd name="T34" fmla="*/ 174 w 88"/>
                  <a:gd name="T35" fmla="*/ 419 h 106"/>
                  <a:gd name="T36" fmla="*/ 183 w 88"/>
                  <a:gd name="T37" fmla="*/ 407 h 106"/>
                  <a:gd name="T38" fmla="*/ 174 w 88"/>
                  <a:gd name="T39" fmla="*/ 379 h 106"/>
                  <a:gd name="T40" fmla="*/ 169 w 88"/>
                  <a:gd name="T41" fmla="*/ 354 h 106"/>
                  <a:gd name="T42" fmla="*/ 169 w 88"/>
                  <a:gd name="T43" fmla="*/ 339 h 106"/>
                  <a:gd name="T44" fmla="*/ 221 w 88"/>
                  <a:gd name="T45" fmla="*/ 333 h 106"/>
                  <a:gd name="T46" fmla="*/ 226 w 88"/>
                  <a:gd name="T47" fmla="*/ 286 h 106"/>
                  <a:gd name="T48" fmla="*/ 256 w 88"/>
                  <a:gd name="T49" fmla="*/ 329 h 106"/>
                  <a:gd name="T50" fmla="*/ 289 w 88"/>
                  <a:gd name="T51" fmla="*/ 315 h 106"/>
                  <a:gd name="T52" fmla="*/ 297 w 88"/>
                  <a:gd name="T53" fmla="*/ 333 h 106"/>
                  <a:gd name="T54" fmla="*/ 321 w 88"/>
                  <a:gd name="T55" fmla="*/ 315 h 106"/>
                  <a:gd name="T56" fmla="*/ 335 w 88"/>
                  <a:gd name="T57" fmla="*/ 215 h 106"/>
                  <a:gd name="T58" fmla="*/ 301 w 88"/>
                  <a:gd name="T59" fmla="*/ 150 h 106"/>
                  <a:gd name="T60" fmla="*/ 333 w 88"/>
                  <a:gd name="T61" fmla="*/ 112 h 106"/>
                  <a:gd name="T62" fmla="*/ 327 w 88"/>
                  <a:gd name="T63" fmla="*/ 64 h 106"/>
                  <a:gd name="T64" fmla="*/ 260 w 88"/>
                  <a:gd name="T65" fmla="*/ 65 h 106"/>
                  <a:gd name="T66" fmla="*/ 263 w 88"/>
                  <a:gd name="T67" fmla="*/ 0 h 106"/>
                  <a:gd name="T68" fmla="*/ 210 w 88"/>
                  <a:gd name="T69" fmla="*/ 0 h 106"/>
                  <a:gd name="T70" fmla="*/ 152 w 88"/>
                  <a:gd name="T71" fmla="*/ 0 h 106"/>
                  <a:gd name="T72" fmla="*/ 152 w 88"/>
                  <a:gd name="T73" fmla="*/ 85 h 106"/>
                  <a:gd name="T74" fmla="*/ 107 w 88"/>
                  <a:gd name="T75" fmla="*/ 85 h 106"/>
                  <a:gd name="T76" fmla="*/ 60 w 88"/>
                  <a:gd name="T77" fmla="*/ 85 h 106"/>
                  <a:gd name="T78" fmla="*/ 58 w 88"/>
                  <a:gd name="T79" fmla="*/ 78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8"/>
                  <a:gd name="T121" fmla="*/ 0 h 106"/>
                  <a:gd name="T122" fmla="*/ 88 w 88"/>
                  <a:gd name="T123" fmla="*/ 106 h 1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8" h="106">
                    <a:moveTo>
                      <a:pt x="15" y="19"/>
                    </a:moveTo>
                    <a:lnTo>
                      <a:pt x="13" y="26"/>
                    </a:lnTo>
                    <a:lnTo>
                      <a:pt x="8" y="26"/>
                    </a:lnTo>
                    <a:lnTo>
                      <a:pt x="18" y="34"/>
                    </a:lnTo>
                    <a:lnTo>
                      <a:pt x="10" y="33"/>
                    </a:lnTo>
                    <a:lnTo>
                      <a:pt x="4" y="50"/>
                    </a:lnTo>
                    <a:lnTo>
                      <a:pt x="0" y="50"/>
                    </a:lnTo>
                    <a:lnTo>
                      <a:pt x="6" y="62"/>
                    </a:lnTo>
                    <a:lnTo>
                      <a:pt x="10" y="65"/>
                    </a:lnTo>
                    <a:lnTo>
                      <a:pt x="5" y="61"/>
                    </a:lnTo>
                    <a:lnTo>
                      <a:pt x="12" y="70"/>
                    </a:lnTo>
                    <a:lnTo>
                      <a:pt x="10" y="70"/>
                    </a:lnTo>
                    <a:lnTo>
                      <a:pt x="19" y="82"/>
                    </a:lnTo>
                    <a:lnTo>
                      <a:pt x="17" y="81"/>
                    </a:lnTo>
                    <a:lnTo>
                      <a:pt x="27" y="94"/>
                    </a:lnTo>
                    <a:lnTo>
                      <a:pt x="36" y="106"/>
                    </a:lnTo>
                    <a:lnTo>
                      <a:pt x="42" y="98"/>
                    </a:lnTo>
                    <a:lnTo>
                      <a:pt x="46" y="101"/>
                    </a:lnTo>
                    <a:lnTo>
                      <a:pt x="48" y="98"/>
                    </a:lnTo>
                    <a:lnTo>
                      <a:pt x="46" y="91"/>
                    </a:lnTo>
                    <a:lnTo>
                      <a:pt x="44" y="85"/>
                    </a:lnTo>
                    <a:lnTo>
                      <a:pt x="44" y="81"/>
                    </a:lnTo>
                    <a:lnTo>
                      <a:pt x="58" y="80"/>
                    </a:lnTo>
                    <a:lnTo>
                      <a:pt x="59" y="69"/>
                    </a:lnTo>
                    <a:lnTo>
                      <a:pt x="67" y="79"/>
                    </a:lnTo>
                    <a:lnTo>
                      <a:pt x="76" y="76"/>
                    </a:lnTo>
                    <a:lnTo>
                      <a:pt x="78" y="80"/>
                    </a:lnTo>
                    <a:lnTo>
                      <a:pt x="84" y="76"/>
                    </a:lnTo>
                    <a:lnTo>
                      <a:pt x="88" y="52"/>
                    </a:lnTo>
                    <a:lnTo>
                      <a:pt x="79" y="36"/>
                    </a:lnTo>
                    <a:lnTo>
                      <a:pt x="87" y="26"/>
                    </a:lnTo>
                    <a:lnTo>
                      <a:pt x="86" y="15"/>
                    </a:lnTo>
                    <a:lnTo>
                      <a:pt x="68" y="16"/>
                    </a:lnTo>
                    <a:lnTo>
                      <a:pt x="69" y="0"/>
                    </a:lnTo>
                    <a:lnTo>
                      <a:pt x="55" y="0"/>
                    </a:lnTo>
                    <a:lnTo>
                      <a:pt x="40" y="0"/>
                    </a:lnTo>
                    <a:lnTo>
                      <a:pt x="40" y="20"/>
                    </a:lnTo>
                    <a:lnTo>
                      <a:pt x="28" y="20"/>
                    </a:lnTo>
                    <a:lnTo>
                      <a:pt x="16" y="20"/>
                    </a:lnTo>
                    <a:lnTo>
                      <a:pt x="15" y="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5" name="Freeform 116"/>
              <p:cNvSpPr>
                <a:spLocks noChangeAspect="1"/>
              </p:cNvSpPr>
              <p:nvPr/>
            </p:nvSpPr>
            <p:spPr bwMode="auto">
              <a:xfrm>
                <a:off x="3142" y="2730"/>
                <a:ext cx="216" cy="245"/>
              </a:xfrm>
              <a:custGeom>
                <a:avLst/>
                <a:gdLst>
                  <a:gd name="T0" fmla="*/ 468 w 166"/>
                  <a:gd name="T1" fmla="*/ 165 h 186"/>
                  <a:gd name="T2" fmla="*/ 467 w 166"/>
                  <a:gd name="T3" fmla="*/ 138 h 186"/>
                  <a:gd name="T4" fmla="*/ 411 w 166"/>
                  <a:gd name="T5" fmla="*/ 108 h 186"/>
                  <a:gd name="T6" fmla="*/ 360 w 166"/>
                  <a:gd name="T7" fmla="*/ 72 h 186"/>
                  <a:gd name="T8" fmla="*/ 310 w 166"/>
                  <a:gd name="T9" fmla="*/ 37 h 186"/>
                  <a:gd name="T10" fmla="*/ 258 w 166"/>
                  <a:gd name="T11" fmla="*/ 0 h 186"/>
                  <a:gd name="T12" fmla="*/ 209 w 166"/>
                  <a:gd name="T13" fmla="*/ 1 h 186"/>
                  <a:gd name="T14" fmla="*/ 161 w 166"/>
                  <a:gd name="T15" fmla="*/ 1 h 186"/>
                  <a:gd name="T16" fmla="*/ 112 w 166"/>
                  <a:gd name="T17" fmla="*/ 1 h 186"/>
                  <a:gd name="T18" fmla="*/ 60 w 166"/>
                  <a:gd name="T19" fmla="*/ 1 h 186"/>
                  <a:gd name="T20" fmla="*/ 78 w 166"/>
                  <a:gd name="T21" fmla="*/ 92 h 186"/>
                  <a:gd name="T22" fmla="*/ 64 w 166"/>
                  <a:gd name="T23" fmla="*/ 99 h 186"/>
                  <a:gd name="T24" fmla="*/ 64 w 166"/>
                  <a:gd name="T25" fmla="*/ 130 h 186"/>
                  <a:gd name="T26" fmla="*/ 78 w 166"/>
                  <a:gd name="T27" fmla="*/ 153 h 186"/>
                  <a:gd name="T28" fmla="*/ 46 w 166"/>
                  <a:gd name="T29" fmla="*/ 196 h 186"/>
                  <a:gd name="T30" fmla="*/ 12 w 166"/>
                  <a:gd name="T31" fmla="*/ 237 h 186"/>
                  <a:gd name="T32" fmla="*/ 0 w 166"/>
                  <a:gd name="T33" fmla="*/ 237 h 186"/>
                  <a:gd name="T34" fmla="*/ 0 w 166"/>
                  <a:gd name="T35" fmla="*/ 288 h 186"/>
                  <a:gd name="T36" fmla="*/ 1 w 166"/>
                  <a:gd name="T37" fmla="*/ 340 h 186"/>
                  <a:gd name="T38" fmla="*/ 22 w 166"/>
                  <a:gd name="T39" fmla="*/ 400 h 186"/>
                  <a:gd name="T40" fmla="*/ 49 w 166"/>
                  <a:gd name="T41" fmla="*/ 453 h 186"/>
                  <a:gd name="T42" fmla="*/ 73 w 166"/>
                  <a:gd name="T43" fmla="*/ 497 h 186"/>
                  <a:gd name="T44" fmla="*/ 74 w 166"/>
                  <a:gd name="T45" fmla="*/ 512 h 186"/>
                  <a:gd name="T46" fmla="*/ 134 w 166"/>
                  <a:gd name="T47" fmla="*/ 548 h 186"/>
                  <a:gd name="T48" fmla="*/ 195 w 166"/>
                  <a:gd name="T49" fmla="*/ 585 h 186"/>
                  <a:gd name="T50" fmla="*/ 249 w 166"/>
                  <a:gd name="T51" fmla="*/ 590 h 186"/>
                  <a:gd name="T52" fmla="*/ 272 w 166"/>
                  <a:gd name="T53" fmla="*/ 601 h 186"/>
                  <a:gd name="T54" fmla="*/ 288 w 166"/>
                  <a:gd name="T55" fmla="*/ 677 h 186"/>
                  <a:gd name="T56" fmla="*/ 307 w 166"/>
                  <a:gd name="T57" fmla="*/ 728 h 186"/>
                  <a:gd name="T58" fmla="*/ 332 w 166"/>
                  <a:gd name="T59" fmla="*/ 728 h 186"/>
                  <a:gd name="T60" fmla="*/ 360 w 166"/>
                  <a:gd name="T61" fmla="*/ 726 h 186"/>
                  <a:gd name="T62" fmla="*/ 432 w 166"/>
                  <a:gd name="T63" fmla="*/ 738 h 186"/>
                  <a:gd name="T64" fmla="*/ 468 w 166"/>
                  <a:gd name="T65" fmla="*/ 722 h 186"/>
                  <a:gd name="T66" fmla="*/ 505 w 166"/>
                  <a:gd name="T67" fmla="*/ 715 h 186"/>
                  <a:gd name="T68" fmla="*/ 561 w 166"/>
                  <a:gd name="T69" fmla="*/ 690 h 186"/>
                  <a:gd name="T70" fmla="*/ 619 w 166"/>
                  <a:gd name="T71" fmla="*/ 657 h 186"/>
                  <a:gd name="T72" fmla="*/ 583 w 166"/>
                  <a:gd name="T73" fmla="*/ 614 h 186"/>
                  <a:gd name="T74" fmla="*/ 571 w 166"/>
                  <a:gd name="T75" fmla="*/ 548 h 186"/>
                  <a:gd name="T76" fmla="*/ 562 w 166"/>
                  <a:gd name="T77" fmla="*/ 491 h 186"/>
                  <a:gd name="T78" fmla="*/ 561 w 166"/>
                  <a:gd name="T79" fmla="*/ 474 h 186"/>
                  <a:gd name="T80" fmla="*/ 571 w 166"/>
                  <a:gd name="T81" fmla="*/ 410 h 186"/>
                  <a:gd name="T82" fmla="*/ 533 w 166"/>
                  <a:gd name="T83" fmla="*/ 350 h 186"/>
                  <a:gd name="T84" fmla="*/ 561 w 166"/>
                  <a:gd name="T85" fmla="*/ 253 h 186"/>
                  <a:gd name="T86" fmla="*/ 515 w 166"/>
                  <a:gd name="T87" fmla="*/ 209 h 186"/>
                  <a:gd name="T88" fmla="*/ 468 w 166"/>
                  <a:gd name="T89" fmla="*/ 165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86"/>
                  <a:gd name="T137" fmla="*/ 166 w 166"/>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86">
                    <a:moveTo>
                      <a:pt x="126" y="42"/>
                    </a:moveTo>
                    <a:lnTo>
                      <a:pt x="125" y="35"/>
                    </a:lnTo>
                    <a:lnTo>
                      <a:pt x="111" y="27"/>
                    </a:lnTo>
                    <a:lnTo>
                      <a:pt x="97" y="18"/>
                    </a:lnTo>
                    <a:lnTo>
                      <a:pt x="83" y="9"/>
                    </a:lnTo>
                    <a:lnTo>
                      <a:pt x="69" y="0"/>
                    </a:lnTo>
                    <a:lnTo>
                      <a:pt x="56" y="1"/>
                    </a:lnTo>
                    <a:lnTo>
                      <a:pt x="43" y="1"/>
                    </a:lnTo>
                    <a:lnTo>
                      <a:pt x="30" y="1"/>
                    </a:lnTo>
                    <a:lnTo>
                      <a:pt x="16" y="1"/>
                    </a:lnTo>
                    <a:lnTo>
                      <a:pt x="21" y="23"/>
                    </a:lnTo>
                    <a:lnTo>
                      <a:pt x="17" y="25"/>
                    </a:lnTo>
                    <a:lnTo>
                      <a:pt x="17" y="33"/>
                    </a:lnTo>
                    <a:lnTo>
                      <a:pt x="21" y="39"/>
                    </a:lnTo>
                    <a:lnTo>
                      <a:pt x="12" y="49"/>
                    </a:lnTo>
                    <a:lnTo>
                      <a:pt x="3" y="60"/>
                    </a:lnTo>
                    <a:lnTo>
                      <a:pt x="0" y="60"/>
                    </a:lnTo>
                    <a:lnTo>
                      <a:pt x="0" y="73"/>
                    </a:lnTo>
                    <a:lnTo>
                      <a:pt x="1" y="86"/>
                    </a:lnTo>
                    <a:lnTo>
                      <a:pt x="6" y="101"/>
                    </a:lnTo>
                    <a:lnTo>
                      <a:pt x="13" y="114"/>
                    </a:lnTo>
                    <a:lnTo>
                      <a:pt x="19" y="125"/>
                    </a:lnTo>
                    <a:lnTo>
                      <a:pt x="20" y="129"/>
                    </a:lnTo>
                    <a:lnTo>
                      <a:pt x="36" y="138"/>
                    </a:lnTo>
                    <a:lnTo>
                      <a:pt x="52" y="147"/>
                    </a:lnTo>
                    <a:lnTo>
                      <a:pt x="67" y="149"/>
                    </a:lnTo>
                    <a:lnTo>
                      <a:pt x="73" y="152"/>
                    </a:lnTo>
                    <a:lnTo>
                      <a:pt x="78" y="171"/>
                    </a:lnTo>
                    <a:lnTo>
                      <a:pt x="82" y="184"/>
                    </a:lnTo>
                    <a:lnTo>
                      <a:pt x="89" y="184"/>
                    </a:lnTo>
                    <a:lnTo>
                      <a:pt x="97" y="183"/>
                    </a:lnTo>
                    <a:lnTo>
                      <a:pt x="116" y="186"/>
                    </a:lnTo>
                    <a:lnTo>
                      <a:pt x="126" y="182"/>
                    </a:lnTo>
                    <a:lnTo>
                      <a:pt x="135" y="181"/>
                    </a:lnTo>
                    <a:lnTo>
                      <a:pt x="150" y="174"/>
                    </a:lnTo>
                    <a:lnTo>
                      <a:pt x="166" y="166"/>
                    </a:lnTo>
                    <a:lnTo>
                      <a:pt x="156" y="155"/>
                    </a:lnTo>
                    <a:lnTo>
                      <a:pt x="153" y="138"/>
                    </a:lnTo>
                    <a:lnTo>
                      <a:pt x="151" y="124"/>
                    </a:lnTo>
                    <a:lnTo>
                      <a:pt x="150" y="119"/>
                    </a:lnTo>
                    <a:lnTo>
                      <a:pt x="153" y="103"/>
                    </a:lnTo>
                    <a:lnTo>
                      <a:pt x="143" y="88"/>
                    </a:lnTo>
                    <a:lnTo>
                      <a:pt x="150" y="64"/>
                    </a:lnTo>
                    <a:lnTo>
                      <a:pt x="138" y="53"/>
                    </a:lnTo>
                    <a:lnTo>
                      <a:pt x="126" y="4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6" name="Freeform 117"/>
              <p:cNvSpPr>
                <a:spLocks noChangeAspect="1"/>
              </p:cNvSpPr>
              <p:nvPr/>
            </p:nvSpPr>
            <p:spPr bwMode="auto">
              <a:xfrm>
                <a:off x="3147" y="2611"/>
                <a:ext cx="108" cy="130"/>
              </a:xfrm>
              <a:custGeom>
                <a:avLst/>
                <a:gdLst>
                  <a:gd name="T0" fmla="*/ 260 w 84"/>
                  <a:gd name="T1" fmla="*/ 55 h 99"/>
                  <a:gd name="T2" fmla="*/ 237 w 84"/>
                  <a:gd name="T3" fmla="*/ 0 h 99"/>
                  <a:gd name="T4" fmla="*/ 210 w 84"/>
                  <a:gd name="T5" fmla="*/ 37 h 99"/>
                  <a:gd name="T6" fmla="*/ 150 w 84"/>
                  <a:gd name="T7" fmla="*/ 37 h 99"/>
                  <a:gd name="T8" fmla="*/ 126 w 84"/>
                  <a:gd name="T9" fmla="*/ 42 h 99"/>
                  <a:gd name="T10" fmla="*/ 112 w 84"/>
                  <a:gd name="T11" fmla="*/ 37 h 99"/>
                  <a:gd name="T12" fmla="*/ 75 w 84"/>
                  <a:gd name="T13" fmla="*/ 38 h 99"/>
                  <a:gd name="T14" fmla="*/ 66 w 84"/>
                  <a:gd name="T15" fmla="*/ 50 h 99"/>
                  <a:gd name="T16" fmla="*/ 64 w 84"/>
                  <a:gd name="T17" fmla="*/ 110 h 99"/>
                  <a:gd name="T18" fmla="*/ 96 w 84"/>
                  <a:gd name="T19" fmla="*/ 144 h 99"/>
                  <a:gd name="T20" fmla="*/ 59 w 84"/>
                  <a:gd name="T21" fmla="*/ 183 h 99"/>
                  <a:gd name="T22" fmla="*/ 28 w 84"/>
                  <a:gd name="T23" fmla="*/ 230 h 99"/>
                  <a:gd name="T24" fmla="*/ 13 w 84"/>
                  <a:gd name="T25" fmla="*/ 303 h 99"/>
                  <a:gd name="T26" fmla="*/ 0 w 84"/>
                  <a:gd name="T27" fmla="*/ 387 h 99"/>
                  <a:gd name="T28" fmla="*/ 17 w 84"/>
                  <a:gd name="T29" fmla="*/ 387 h 99"/>
                  <a:gd name="T30" fmla="*/ 50 w 84"/>
                  <a:gd name="T31" fmla="*/ 360 h 99"/>
                  <a:gd name="T32" fmla="*/ 98 w 84"/>
                  <a:gd name="T33" fmla="*/ 360 h 99"/>
                  <a:gd name="T34" fmla="*/ 144 w 84"/>
                  <a:gd name="T35" fmla="*/ 360 h 99"/>
                  <a:gd name="T36" fmla="*/ 189 w 84"/>
                  <a:gd name="T37" fmla="*/ 360 h 99"/>
                  <a:gd name="T38" fmla="*/ 237 w 84"/>
                  <a:gd name="T39" fmla="*/ 353 h 99"/>
                  <a:gd name="T40" fmla="*/ 231 w 84"/>
                  <a:gd name="T41" fmla="*/ 282 h 99"/>
                  <a:gd name="T42" fmla="*/ 270 w 84"/>
                  <a:gd name="T43" fmla="*/ 215 h 99"/>
                  <a:gd name="T44" fmla="*/ 296 w 84"/>
                  <a:gd name="T45" fmla="*/ 160 h 99"/>
                  <a:gd name="T46" fmla="*/ 278 w 84"/>
                  <a:gd name="T47" fmla="*/ 110 h 99"/>
                  <a:gd name="T48" fmla="*/ 260 w 84"/>
                  <a:gd name="T49" fmla="*/ 55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99"/>
                  <a:gd name="T77" fmla="*/ 84 w 84"/>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99">
                    <a:moveTo>
                      <a:pt x="74" y="14"/>
                    </a:moveTo>
                    <a:lnTo>
                      <a:pt x="67" y="0"/>
                    </a:lnTo>
                    <a:lnTo>
                      <a:pt x="60" y="9"/>
                    </a:lnTo>
                    <a:lnTo>
                      <a:pt x="43" y="9"/>
                    </a:lnTo>
                    <a:lnTo>
                      <a:pt x="36" y="11"/>
                    </a:lnTo>
                    <a:lnTo>
                      <a:pt x="32" y="9"/>
                    </a:lnTo>
                    <a:lnTo>
                      <a:pt x="21" y="10"/>
                    </a:lnTo>
                    <a:lnTo>
                      <a:pt x="19" y="13"/>
                    </a:lnTo>
                    <a:lnTo>
                      <a:pt x="18" y="28"/>
                    </a:lnTo>
                    <a:lnTo>
                      <a:pt x="27" y="37"/>
                    </a:lnTo>
                    <a:lnTo>
                      <a:pt x="17" y="47"/>
                    </a:lnTo>
                    <a:lnTo>
                      <a:pt x="8" y="59"/>
                    </a:lnTo>
                    <a:lnTo>
                      <a:pt x="4" y="78"/>
                    </a:lnTo>
                    <a:lnTo>
                      <a:pt x="0" y="99"/>
                    </a:lnTo>
                    <a:lnTo>
                      <a:pt x="5" y="99"/>
                    </a:lnTo>
                    <a:lnTo>
                      <a:pt x="14" y="92"/>
                    </a:lnTo>
                    <a:lnTo>
                      <a:pt x="28" y="92"/>
                    </a:lnTo>
                    <a:lnTo>
                      <a:pt x="41" y="92"/>
                    </a:lnTo>
                    <a:lnTo>
                      <a:pt x="54" y="92"/>
                    </a:lnTo>
                    <a:lnTo>
                      <a:pt x="67" y="91"/>
                    </a:lnTo>
                    <a:lnTo>
                      <a:pt x="66" y="72"/>
                    </a:lnTo>
                    <a:lnTo>
                      <a:pt x="77" y="55"/>
                    </a:lnTo>
                    <a:lnTo>
                      <a:pt x="84" y="41"/>
                    </a:lnTo>
                    <a:lnTo>
                      <a:pt x="79" y="28"/>
                    </a:lnTo>
                    <a:lnTo>
                      <a:pt x="74"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7" name="Freeform 118"/>
              <p:cNvSpPr>
                <a:spLocks noChangeAspect="1"/>
              </p:cNvSpPr>
              <p:nvPr/>
            </p:nvSpPr>
            <p:spPr bwMode="auto">
              <a:xfrm>
                <a:off x="2796" y="2586"/>
                <a:ext cx="384" cy="429"/>
              </a:xfrm>
              <a:custGeom>
                <a:avLst/>
                <a:gdLst>
                  <a:gd name="T0" fmla="*/ 979 w 295"/>
                  <a:gd name="T1" fmla="*/ 512 h 325"/>
                  <a:gd name="T2" fmla="*/ 967 w 295"/>
                  <a:gd name="T3" fmla="*/ 561 h 325"/>
                  <a:gd name="T4" fmla="*/ 981 w 295"/>
                  <a:gd name="T5" fmla="*/ 624 h 325"/>
                  <a:gd name="T6" fmla="*/ 993 w 295"/>
                  <a:gd name="T7" fmla="*/ 676 h 325"/>
                  <a:gd name="T8" fmla="*/ 1000 w 295"/>
                  <a:gd name="T9" fmla="*/ 779 h 325"/>
                  <a:gd name="T10" fmla="*/ 1044 w 295"/>
                  <a:gd name="T11" fmla="*/ 892 h 325"/>
                  <a:gd name="T12" fmla="*/ 1011 w 295"/>
                  <a:gd name="T13" fmla="*/ 952 h 325"/>
                  <a:gd name="T14" fmla="*/ 931 w 295"/>
                  <a:gd name="T15" fmla="*/ 1016 h 325"/>
                  <a:gd name="T16" fmla="*/ 933 w 295"/>
                  <a:gd name="T17" fmla="*/ 1138 h 325"/>
                  <a:gd name="T18" fmla="*/ 988 w 295"/>
                  <a:gd name="T19" fmla="*/ 1239 h 325"/>
                  <a:gd name="T20" fmla="*/ 993 w 295"/>
                  <a:gd name="T21" fmla="*/ 1302 h 325"/>
                  <a:gd name="T22" fmla="*/ 953 w 295"/>
                  <a:gd name="T23" fmla="*/ 1300 h 325"/>
                  <a:gd name="T24" fmla="*/ 876 w 295"/>
                  <a:gd name="T25" fmla="*/ 1205 h 325"/>
                  <a:gd name="T26" fmla="*/ 827 w 295"/>
                  <a:gd name="T27" fmla="*/ 1205 h 325"/>
                  <a:gd name="T28" fmla="*/ 741 w 295"/>
                  <a:gd name="T29" fmla="*/ 1155 h 325"/>
                  <a:gd name="T30" fmla="*/ 673 w 295"/>
                  <a:gd name="T31" fmla="*/ 1127 h 325"/>
                  <a:gd name="T32" fmla="*/ 579 w 295"/>
                  <a:gd name="T33" fmla="*/ 1150 h 325"/>
                  <a:gd name="T34" fmla="*/ 557 w 295"/>
                  <a:gd name="T35" fmla="*/ 1051 h 325"/>
                  <a:gd name="T36" fmla="*/ 555 w 295"/>
                  <a:gd name="T37" fmla="*/ 891 h 325"/>
                  <a:gd name="T38" fmla="*/ 483 w 295"/>
                  <a:gd name="T39" fmla="*/ 862 h 325"/>
                  <a:gd name="T40" fmla="*/ 410 w 295"/>
                  <a:gd name="T41" fmla="*/ 919 h 325"/>
                  <a:gd name="T42" fmla="*/ 302 w 295"/>
                  <a:gd name="T43" fmla="*/ 919 h 325"/>
                  <a:gd name="T44" fmla="*/ 256 w 295"/>
                  <a:gd name="T45" fmla="*/ 785 h 325"/>
                  <a:gd name="T46" fmla="*/ 159 w 295"/>
                  <a:gd name="T47" fmla="*/ 779 h 325"/>
                  <a:gd name="T48" fmla="*/ 57 w 295"/>
                  <a:gd name="T49" fmla="*/ 779 h 325"/>
                  <a:gd name="T50" fmla="*/ 0 w 295"/>
                  <a:gd name="T51" fmla="*/ 775 h 325"/>
                  <a:gd name="T52" fmla="*/ 27 w 295"/>
                  <a:gd name="T53" fmla="*/ 713 h 325"/>
                  <a:gd name="T54" fmla="*/ 83 w 295"/>
                  <a:gd name="T55" fmla="*/ 702 h 325"/>
                  <a:gd name="T56" fmla="*/ 134 w 295"/>
                  <a:gd name="T57" fmla="*/ 676 h 325"/>
                  <a:gd name="T58" fmla="*/ 184 w 295"/>
                  <a:gd name="T59" fmla="*/ 664 h 325"/>
                  <a:gd name="T60" fmla="*/ 232 w 295"/>
                  <a:gd name="T61" fmla="*/ 561 h 325"/>
                  <a:gd name="T62" fmla="*/ 282 w 295"/>
                  <a:gd name="T63" fmla="*/ 453 h 325"/>
                  <a:gd name="T64" fmla="*/ 331 w 295"/>
                  <a:gd name="T65" fmla="*/ 345 h 325"/>
                  <a:gd name="T66" fmla="*/ 350 w 295"/>
                  <a:gd name="T67" fmla="*/ 239 h 325"/>
                  <a:gd name="T68" fmla="*/ 372 w 295"/>
                  <a:gd name="T69" fmla="*/ 124 h 325"/>
                  <a:gd name="T70" fmla="*/ 419 w 295"/>
                  <a:gd name="T71" fmla="*/ 9 h 325"/>
                  <a:gd name="T72" fmla="*/ 532 w 295"/>
                  <a:gd name="T73" fmla="*/ 65 h 325"/>
                  <a:gd name="T74" fmla="*/ 608 w 295"/>
                  <a:gd name="T75" fmla="*/ 38 h 325"/>
                  <a:gd name="T76" fmla="*/ 695 w 295"/>
                  <a:gd name="T77" fmla="*/ 21 h 325"/>
                  <a:gd name="T78" fmla="*/ 759 w 295"/>
                  <a:gd name="T79" fmla="*/ 0 h 325"/>
                  <a:gd name="T80" fmla="*/ 847 w 295"/>
                  <a:gd name="T81" fmla="*/ 9 h 325"/>
                  <a:gd name="T82" fmla="*/ 893 w 295"/>
                  <a:gd name="T83" fmla="*/ 37 h 325"/>
                  <a:gd name="T84" fmla="*/ 967 w 295"/>
                  <a:gd name="T85" fmla="*/ 59 h 325"/>
                  <a:gd name="T86" fmla="*/ 1037 w 295"/>
                  <a:gd name="T87" fmla="*/ 86 h 325"/>
                  <a:gd name="T88" fmla="*/ 1067 w 295"/>
                  <a:gd name="T89" fmla="*/ 186 h 325"/>
                  <a:gd name="T90" fmla="*/ 1066 w 295"/>
                  <a:gd name="T91" fmla="*/ 261 h 325"/>
                  <a:gd name="T92" fmla="*/ 1017 w 295"/>
                  <a:gd name="T93" fmla="*/ 387 h 3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325"/>
                  <a:gd name="T143" fmla="*/ 295 w 295"/>
                  <a:gd name="T144" fmla="*/ 325 h 3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325">
                    <a:moveTo>
                      <a:pt x="268" y="117"/>
                    </a:moveTo>
                    <a:lnTo>
                      <a:pt x="262" y="128"/>
                    </a:lnTo>
                    <a:lnTo>
                      <a:pt x="258" y="139"/>
                    </a:lnTo>
                    <a:lnTo>
                      <a:pt x="259" y="140"/>
                    </a:lnTo>
                    <a:lnTo>
                      <a:pt x="259" y="141"/>
                    </a:lnTo>
                    <a:lnTo>
                      <a:pt x="263" y="155"/>
                    </a:lnTo>
                    <a:lnTo>
                      <a:pt x="265" y="169"/>
                    </a:lnTo>
                    <a:lnTo>
                      <a:pt x="266" y="169"/>
                    </a:lnTo>
                    <a:lnTo>
                      <a:pt x="266" y="182"/>
                    </a:lnTo>
                    <a:lnTo>
                      <a:pt x="267" y="195"/>
                    </a:lnTo>
                    <a:lnTo>
                      <a:pt x="272" y="210"/>
                    </a:lnTo>
                    <a:lnTo>
                      <a:pt x="279" y="223"/>
                    </a:lnTo>
                    <a:lnTo>
                      <a:pt x="285" y="234"/>
                    </a:lnTo>
                    <a:lnTo>
                      <a:pt x="271" y="238"/>
                    </a:lnTo>
                    <a:lnTo>
                      <a:pt x="257" y="241"/>
                    </a:lnTo>
                    <a:lnTo>
                      <a:pt x="249" y="254"/>
                    </a:lnTo>
                    <a:lnTo>
                      <a:pt x="252" y="269"/>
                    </a:lnTo>
                    <a:lnTo>
                      <a:pt x="250" y="284"/>
                    </a:lnTo>
                    <a:lnTo>
                      <a:pt x="249" y="299"/>
                    </a:lnTo>
                    <a:lnTo>
                      <a:pt x="264" y="309"/>
                    </a:lnTo>
                    <a:lnTo>
                      <a:pt x="269" y="304"/>
                    </a:lnTo>
                    <a:lnTo>
                      <a:pt x="266" y="325"/>
                    </a:lnTo>
                    <a:lnTo>
                      <a:pt x="262" y="324"/>
                    </a:lnTo>
                    <a:lnTo>
                      <a:pt x="255" y="324"/>
                    </a:lnTo>
                    <a:lnTo>
                      <a:pt x="242" y="308"/>
                    </a:lnTo>
                    <a:lnTo>
                      <a:pt x="234" y="301"/>
                    </a:lnTo>
                    <a:lnTo>
                      <a:pt x="226" y="294"/>
                    </a:lnTo>
                    <a:lnTo>
                      <a:pt x="221" y="301"/>
                    </a:lnTo>
                    <a:lnTo>
                      <a:pt x="201" y="293"/>
                    </a:lnTo>
                    <a:lnTo>
                      <a:pt x="198" y="288"/>
                    </a:lnTo>
                    <a:lnTo>
                      <a:pt x="186" y="290"/>
                    </a:lnTo>
                    <a:lnTo>
                      <a:pt x="180" y="281"/>
                    </a:lnTo>
                    <a:lnTo>
                      <a:pt x="167" y="285"/>
                    </a:lnTo>
                    <a:lnTo>
                      <a:pt x="155" y="287"/>
                    </a:lnTo>
                    <a:lnTo>
                      <a:pt x="155" y="280"/>
                    </a:lnTo>
                    <a:lnTo>
                      <a:pt x="149" y="262"/>
                    </a:lnTo>
                    <a:lnTo>
                      <a:pt x="149" y="242"/>
                    </a:lnTo>
                    <a:lnTo>
                      <a:pt x="148" y="222"/>
                    </a:lnTo>
                    <a:lnTo>
                      <a:pt x="128" y="219"/>
                    </a:lnTo>
                    <a:lnTo>
                      <a:pt x="129" y="215"/>
                    </a:lnTo>
                    <a:lnTo>
                      <a:pt x="113" y="214"/>
                    </a:lnTo>
                    <a:lnTo>
                      <a:pt x="110" y="229"/>
                    </a:lnTo>
                    <a:lnTo>
                      <a:pt x="91" y="233"/>
                    </a:lnTo>
                    <a:lnTo>
                      <a:pt x="81" y="229"/>
                    </a:lnTo>
                    <a:lnTo>
                      <a:pt x="74" y="213"/>
                    </a:lnTo>
                    <a:lnTo>
                      <a:pt x="68" y="196"/>
                    </a:lnTo>
                    <a:lnTo>
                      <a:pt x="55" y="196"/>
                    </a:lnTo>
                    <a:lnTo>
                      <a:pt x="42" y="195"/>
                    </a:lnTo>
                    <a:lnTo>
                      <a:pt x="28" y="195"/>
                    </a:lnTo>
                    <a:lnTo>
                      <a:pt x="15" y="195"/>
                    </a:lnTo>
                    <a:lnTo>
                      <a:pt x="3" y="196"/>
                    </a:lnTo>
                    <a:lnTo>
                      <a:pt x="0" y="193"/>
                    </a:lnTo>
                    <a:lnTo>
                      <a:pt x="6" y="192"/>
                    </a:lnTo>
                    <a:lnTo>
                      <a:pt x="7" y="178"/>
                    </a:lnTo>
                    <a:lnTo>
                      <a:pt x="14" y="172"/>
                    </a:lnTo>
                    <a:lnTo>
                      <a:pt x="22" y="175"/>
                    </a:lnTo>
                    <a:lnTo>
                      <a:pt x="26" y="170"/>
                    </a:lnTo>
                    <a:lnTo>
                      <a:pt x="36" y="169"/>
                    </a:lnTo>
                    <a:lnTo>
                      <a:pt x="37" y="178"/>
                    </a:lnTo>
                    <a:lnTo>
                      <a:pt x="49" y="166"/>
                    </a:lnTo>
                    <a:lnTo>
                      <a:pt x="60" y="154"/>
                    </a:lnTo>
                    <a:lnTo>
                      <a:pt x="62" y="140"/>
                    </a:lnTo>
                    <a:lnTo>
                      <a:pt x="65" y="127"/>
                    </a:lnTo>
                    <a:lnTo>
                      <a:pt x="75" y="113"/>
                    </a:lnTo>
                    <a:lnTo>
                      <a:pt x="86" y="98"/>
                    </a:lnTo>
                    <a:lnTo>
                      <a:pt x="88" y="86"/>
                    </a:lnTo>
                    <a:lnTo>
                      <a:pt x="90" y="73"/>
                    </a:lnTo>
                    <a:lnTo>
                      <a:pt x="94" y="60"/>
                    </a:lnTo>
                    <a:lnTo>
                      <a:pt x="96" y="46"/>
                    </a:lnTo>
                    <a:lnTo>
                      <a:pt x="100" y="31"/>
                    </a:lnTo>
                    <a:lnTo>
                      <a:pt x="99" y="18"/>
                    </a:lnTo>
                    <a:lnTo>
                      <a:pt x="112" y="2"/>
                    </a:lnTo>
                    <a:lnTo>
                      <a:pt x="128" y="12"/>
                    </a:lnTo>
                    <a:lnTo>
                      <a:pt x="142" y="16"/>
                    </a:lnTo>
                    <a:lnTo>
                      <a:pt x="157" y="20"/>
                    </a:lnTo>
                    <a:lnTo>
                      <a:pt x="163" y="10"/>
                    </a:lnTo>
                    <a:lnTo>
                      <a:pt x="171" y="11"/>
                    </a:lnTo>
                    <a:lnTo>
                      <a:pt x="186" y="5"/>
                    </a:lnTo>
                    <a:lnTo>
                      <a:pt x="197" y="5"/>
                    </a:lnTo>
                    <a:lnTo>
                      <a:pt x="203" y="0"/>
                    </a:lnTo>
                    <a:lnTo>
                      <a:pt x="214" y="1"/>
                    </a:lnTo>
                    <a:lnTo>
                      <a:pt x="227" y="2"/>
                    </a:lnTo>
                    <a:lnTo>
                      <a:pt x="235" y="4"/>
                    </a:lnTo>
                    <a:lnTo>
                      <a:pt x="239" y="9"/>
                    </a:lnTo>
                    <a:lnTo>
                      <a:pt x="251" y="16"/>
                    </a:lnTo>
                    <a:lnTo>
                      <a:pt x="259" y="15"/>
                    </a:lnTo>
                    <a:lnTo>
                      <a:pt x="266" y="11"/>
                    </a:lnTo>
                    <a:lnTo>
                      <a:pt x="277" y="21"/>
                    </a:lnTo>
                    <a:lnTo>
                      <a:pt x="287" y="31"/>
                    </a:lnTo>
                    <a:lnTo>
                      <a:pt x="286" y="46"/>
                    </a:lnTo>
                    <a:lnTo>
                      <a:pt x="295" y="55"/>
                    </a:lnTo>
                    <a:lnTo>
                      <a:pt x="285" y="65"/>
                    </a:lnTo>
                    <a:lnTo>
                      <a:pt x="276" y="77"/>
                    </a:lnTo>
                    <a:lnTo>
                      <a:pt x="272" y="96"/>
                    </a:lnTo>
                    <a:lnTo>
                      <a:pt x="268" y="1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8" name="Freeform 119"/>
              <p:cNvSpPr>
                <a:spLocks noChangeAspect="1"/>
              </p:cNvSpPr>
              <p:nvPr/>
            </p:nvSpPr>
            <p:spPr bwMode="auto">
              <a:xfrm>
                <a:off x="2989" y="2895"/>
                <a:ext cx="234" cy="229"/>
              </a:xfrm>
              <a:custGeom>
                <a:avLst/>
                <a:gdLst>
                  <a:gd name="T0" fmla="*/ 114 w 180"/>
                  <a:gd name="T1" fmla="*/ 342 h 173"/>
                  <a:gd name="T2" fmla="*/ 60 w 180"/>
                  <a:gd name="T3" fmla="*/ 342 h 173"/>
                  <a:gd name="T4" fmla="*/ 1 w 180"/>
                  <a:gd name="T5" fmla="*/ 348 h 173"/>
                  <a:gd name="T6" fmla="*/ 1 w 180"/>
                  <a:gd name="T7" fmla="*/ 401 h 173"/>
                  <a:gd name="T8" fmla="*/ 0 w 180"/>
                  <a:gd name="T9" fmla="*/ 454 h 173"/>
                  <a:gd name="T10" fmla="*/ 0 w 180"/>
                  <a:gd name="T11" fmla="*/ 514 h 173"/>
                  <a:gd name="T12" fmla="*/ 0 w 180"/>
                  <a:gd name="T13" fmla="*/ 567 h 173"/>
                  <a:gd name="T14" fmla="*/ 39 w 180"/>
                  <a:gd name="T15" fmla="*/ 617 h 173"/>
                  <a:gd name="T16" fmla="*/ 83 w 180"/>
                  <a:gd name="T17" fmla="*/ 671 h 173"/>
                  <a:gd name="T18" fmla="*/ 120 w 180"/>
                  <a:gd name="T19" fmla="*/ 664 h 173"/>
                  <a:gd name="T20" fmla="*/ 177 w 180"/>
                  <a:gd name="T21" fmla="*/ 682 h 173"/>
                  <a:gd name="T22" fmla="*/ 259 w 180"/>
                  <a:gd name="T23" fmla="*/ 703 h 173"/>
                  <a:gd name="T24" fmla="*/ 316 w 180"/>
                  <a:gd name="T25" fmla="*/ 651 h 173"/>
                  <a:gd name="T26" fmla="*/ 373 w 180"/>
                  <a:gd name="T27" fmla="*/ 600 h 173"/>
                  <a:gd name="T28" fmla="*/ 389 w 180"/>
                  <a:gd name="T29" fmla="*/ 552 h 173"/>
                  <a:gd name="T30" fmla="*/ 434 w 180"/>
                  <a:gd name="T31" fmla="*/ 540 h 173"/>
                  <a:gd name="T32" fmla="*/ 478 w 180"/>
                  <a:gd name="T33" fmla="*/ 531 h 173"/>
                  <a:gd name="T34" fmla="*/ 463 w 180"/>
                  <a:gd name="T35" fmla="*/ 492 h 173"/>
                  <a:gd name="T36" fmla="*/ 507 w 180"/>
                  <a:gd name="T37" fmla="*/ 473 h 173"/>
                  <a:gd name="T38" fmla="*/ 554 w 180"/>
                  <a:gd name="T39" fmla="*/ 454 h 173"/>
                  <a:gd name="T40" fmla="*/ 598 w 180"/>
                  <a:gd name="T41" fmla="*/ 437 h 173"/>
                  <a:gd name="T42" fmla="*/ 636 w 180"/>
                  <a:gd name="T43" fmla="*/ 416 h 173"/>
                  <a:gd name="T44" fmla="*/ 614 w 180"/>
                  <a:gd name="T45" fmla="*/ 388 h 173"/>
                  <a:gd name="T46" fmla="*/ 638 w 180"/>
                  <a:gd name="T47" fmla="*/ 314 h 173"/>
                  <a:gd name="T48" fmla="*/ 654 w 180"/>
                  <a:gd name="T49" fmla="*/ 297 h 173"/>
                  <a:gd name="T50" fmla="*/ 654 w 180"/>
                  <a:gd name="T51" fmla="*/ 238 h 173"/>
                  <a:gd name="T52" fmla="*/ 658 w 180"/>
                  <a:gd name="T53" fmla="*/ 188 h 173"/>
                  <a:gd name="T54" fmla="*/ 667 w 180"/>
                  <a:gd name="T55" fmla="*/ 163 h 173"/>
                  <a:gd name="T56" fmla="*/ 636 w 180"/>
                  <a:gd name="T57" fmla="*/ 105 h 173"/>
                  <a:gd name="T58" fmla="*/ 630 w 180"/>
                  <a:gd name="T59" fmla="*/ 87 h 173"/>
                  <a:gd name="T60" fmla="*/ 571 w 180"/>
                  <a:gd name="T61" fmla="*/ 53 h 173"/>
                  <a:gd name="T62" fmla="*/ 512 w 180"/>
                  <a:gd name="T63" fmla="*/ 16 h 173"/>
                  <a:gd name="T64" fmla="*/ 507 w 180"/>
                  <a:gd name="T65" fmla="*/ 0 h 173"/>
                  <a:gd name="T66" fmla="*/ 456 w 180"/>
                  <a:gd name="T67" fmla="*/ 16 h 173"/>
                  <a:gd name="T68" fmla="*/ 406 w 180"/>
                  <a:gd name="T69" fmla="*/ 28 h 173"/>
                  <a:gd name="T70" fmla="*/ 373 w 180"/>
                  <a:gd name="T71" fmla="*/ 79 h 173"/>
                  <a:gd name="T72" fmla="*/ 387 w 180"/>
                  <a:gd name="T73" fmla="*/ 142 h 173"/>
                  <a:gd name="T74" fmla="*/ 380 w 180"/>
                  <a:gd name="T75" fmla="*/ 201 h 173"/>
                  <a:gd name="T76" fmla="*/ 373 w 180"/>
                  <a:gd name="T77" fmla="*/ 265 h 173"/>
                  <a:gd name="T78" fmla="*/ 430 w 180"/>
                  <a:gd name="T79" fmla="*/ 303 h 173"/>
                  <a:gd name="T80" fmla="*/ 449 w 180"/>
                  <a:gd name="T81" fmla="*/ 286 h 173"/>
                  <a:gd name="T82" fmla="*/ 438 w 180"/>
                  <a:gd name="T83" fmla="*/ 368 h 173"/>
                  <a:gd name="T84" fmla="*/ 423 w 180"/>
                  <a:gd name="T85" fmla="*/ 367 h 173"/>
                  <a:gd name="T86" fmla="*/ 397 w 180"/>
                  <a:gd name="T87" fmla="*/ 367 h 173"/>
                  <a:gd name="T88" fmla="*/ 350 w 180"/>
                  <a:gd name="T89" fmla="*/ 302 h 173"/>
                  <a:gd name="T90" fmla="*/ 321 w 180"/>
                  <a:gd name="T91" fmla="*/ 273 h 173"/>
                  <a:gd name="T92" fmla="*/ 287 w 180"/>
                  <a:gd name="T93" fmla="*/ 244 h 173"/>
                  <a:gd name="T94" fmla="*/ 270 w 180"/>
                  <a:gd name="T95" fmla="*/ 273 h 173"/>
                  <a:gd name="T96" fmla="*/ 198 w 180"/>
                  <a:gd name="T97" fmla="*/ 238 h 173"/>
                  <a:gd name="T98" fmla="*/ 187 w 180"/>
                  <a:gd name="T99" fmla="*/ 217 h 173"/>
                  <a:gd name="T100" fmla="*/ 140 w 180"/>
                  <a:gd name="T101" fmla="*/ 228 h 173"/>
                  <a:gd name="T102" fmla="*/ 120 w 180"/>
                  <a:gd name="T103" fmla="*/ 191 h 173"/>
                  <a:gd name="T104" fmla="*/ 120 w 180"/>
                  <a:gd name="T105" fmla="*/ 266 h 173"/>
                  <a:gd name="T106" fmla="*/ 114 w 180"/>
                  <a:gd name="T107" fmla="*/ 342 h 1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73"/>
                  <a:gd name="T164" fmla="*/ 180 w 180"/>
                  <a:gd name="T165" fmla="*/ 173 h 1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73">
                    <a:moveTo>
                      <a:pt x="31" y="84"/>
                    </a:moveTo>
                    <a:lnTo>
                      <a:pt x="16" y="84"/>
                    </a:lnTo>
                    <a:lnTo>
                      <a:pt x="1" y="85"/>
                    </a:lnTo>
                    <a:lnTo>
                      <a:pt x="1" y="99"/>
                    </a:lnTo>
                    <a:lnTo>
                      <a:pt x="0" y="112"/>
                    </a:lnTo>
                    <a:lnTo>
                      <a:pt x="0" y="126"/>
                    </a:lnTo>
                    <a:lnTo>
                      <a:pt x="0" y="139"/>
                    </a:lnTo>
                    <a:lnTo>
                      <a:pt x="11" y="152"/>
                    </a:lnTo>
                    <a:lnTo>
                      <a:pt x="22" y="165"/>
                    </a:lnTo>
                    <a:lnTo>
                      <a:pt x="32" y="163"/>
                    </a:lnTo>
                    <a:lnTo>
                      <a:pt x="48" y="168"/>
                    </a:lnTo>
                    <a:lnTo>
                      <a:pt x="70" y="173"/>
                    </a:lnTo>
                    <a:lnTo>
                      <a:pt x="85" y="160"/>
                    </a:lnTo>
                    <a:lnTo>
                      <a:pt x="101" y="147"/>
                    </a:lnTo>
                    <a:lnTo>
                      <a:pt x="105" y="136"/>
                    </a:lnTo>
                    <a:lnTo>
                      <a:pt x="117" y="133"/>
                    </a:lnTo>
                    <a:lnTo>
                      <a:pt x="129" y="131"/>
                    </a:lnTo>
                    <a:lnTo>
                      <a:pt x="125" y="121"/>
                    </a:lnTo>
                    <a:lnTo>
                      <a:pt x="137" y="116"/>
                    </a:lnTo>
                    <a:lnTo>
                      <a:pt x="149" y="112"/>
                    </a:lnTo>
                    <a:lnTo>
                      <a:pt x="161" y="107"/>
                    </a:lnTo>
                    <a:lnTo>
                      <a:pt x="171" y="102"/>
                    </a:lnTo>
                    <a:lnTo>
                      <a:pt x="165" y="95"/>
                    </a:lnTo>
                    <a:lnTo>
                      <a:pt x="172" y="77"/>
                    </a:lnTo>
                    <a:lnTo>
                      <a:pt x="176" y="73"/>
                    </a:lnTo>
                    <a:lnTo>
                      <a:pt x="176" y="59"/>
                    </a:lnTo>
                    <a:lnTo>
                      <a:pt x="177" y="46"/>
                    </a:lnTo>
                    <a:lnTo>
                      <a:pt x="180" y="40"/>
                    </a:lnTo>
                    <a:lnTo>
                      <a:pt x="171" y="26"/>
                    </a:lnTo>
                    <a:lnTo>
                      <a:pt x="170" y="22"/>
                    </a:lnTo>
                    <a:lnTo>
                      <a:pt x="154" y="13"/>
                    </a:lnTo>
                    <a:lnTo>
                      <a:pt x="138" y="4"/>
                    </a:lnTo>
                    <a:lnTo>
                      <a:pt x="137" y="0"/>
                    </a:lnTo>
                    <a:lnTo>
                      <a:pt x="123" y="4"/>
                    </a:lnTo>
                    <a:lnTo>
                      <a:pt x="109" y="7"/>
                    </a:lnTo>
                    <a:lnTo>
                      <a:pt x="101" y="20"/>
                    </a:lnTo>
                    <a:lnTo>
                      <a:pt x="104" y="35"/>
                    </a:lnTo>
                    <a:lnTo>
                      <a:pt x="102" y="50"/>
                    </a:lnTo>
                    <a:lnTo>
                      <a:pt x="101" y="65"/>
                    </a:lnTo>
                    <a:lnTo>
                      <a:pt x="116" y="75"/>
                    </a:lnTo>
                    <a:lnTo>
                      <a:pt x="121" y="70"/>
                    </a:lnTo>
                    <a:lnTo>
                      <a:pt x="118" y="91"/>
                    </a:lnTo>
                    <a:lnTo>
                      <a:pt x="114" y="90"/>
                    </a:lnTo>
                    <a:lnTo>
                      <a:pt x="107" y="90"/>
                    </a:lnTo>
                    <a:lnTo>
                      <a:pt x="94" y="74"/>
                    </a:lnTo>
                    <a:lnTo>
                      <a:pt x="86" y="67"/>
                    </a:lnTo>
                    <a:lnTo>
                      <a:pt x="78" y="60"/>
                    </a:lnTo>
                    <a:lnTo>
                      <a:pt x="73" y="67"/>
                    </a:lnTo>
                    <a:lnTo>
                      <a:pt x="53" y="59"/>
                    </a:lnTo>
                    <a:lnTo>
                      <a:pt x="50" y="54"/>
                    </a:lnTo>
                    <a:lnTo>
                      <a:pt x="38" y="56"/>
                    </a:lnTo>
                    <a:lnTo>
                      <a:pt x="32" y="47"/>
                    </a:lnTo>
                    <a:lnTo>
                      <a:pt x="32" y="66"/>
                    </a:lnTo>
                    <a:lnTo>
                      <a:pt x="31" y="8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59" name="Freeform 120"/>
              <p:cNvSpPr>
                <a:spLocks noChangeAspect="1"/>
              </p:cNvSpPr>
              <p:nvPr/>
            </p:nvSpPr>
            <p:spPr bwMode="auto">
              <a:xfrm>
                <a:off x="3052" y="3068"/>
                <a:ext cx="152" cy="155"/>
              </a:xfrm>
              <a:custGeom>
                <a:avLst/>
                <a:gdLst>
                  <a:gd name="T0" fmla="*/ 213 w 117"/>
                  <a:gd name="T1" fmla="*/ 439 h 118"/>
                  <a:gd name="T2" fmla="*/ 203 w 117"/>
                  <a:gd name="T3" fmla="*/ 426 h 118"/>
                  <a:gd name="T4" fmla="*/ 152 w 117"/>
                  <a:gd name="T5" fmla="*/ 402 h 118"/>
                  <a:gd name="T6" fmla="*/ 134 w 117"/>
                  <a:gd name="T7" fmla="*/ 348 h 118"/>
                  <a:gd name="T8" fmla="*/ 120 w 117"/>
                  <a:gd name="T9" fmla="*/ 324 h 118"/>
                  <a:gd name="T10" fmla="*/ 108 w 117"/>
                  <a:gd name="T11" fmla="*/ 313 h 118"/>
                  <a:gd name="T12" fmla="*/ 66 w 117"/>
                  <a:gd name="T13" fmla="*/ 282 h 118"/>
                  <a:gd name="T14" fmla="*/ 35 w 117"/>
                  <a:gd name="T15" fmla="*/ 215 h 118"/>
                  <a:gd name="T16" fmla="*/ 0 w 117"/>
                  <a:gd name="T17" fmla="*/ 144 h 118"/>
                  <a:gd name="T18" fmla="*/ 83 w 117"/>
                  <a:gd name="T19" fmla="*/ 164 h 118"/>
                  <a:gd name="T20" fmla="*/ 136 w 117"/>
                  <a:gd name="T21" fmla="*/ 114 h 118"/>
                  <a:gd name="T22" fmla="*/ 197 w 117"/>
                  <a:gd name="T23" fmla="*/ 64 h 118"/>
                  <a:gd name="T24" fmla="*/ 210 w 117"/>
                  <a:gd name="T25" fmla="*/ 21 h 118"/>
                  <a:gd name="T26" fmla="*/ 256 w 117"/>
                  <a:gd name="T27" fmla="*/ 9 h 118"/>
                  <a:gd name="T28" fmla="*/ 299 w 117"/>
                  <a:gd name="T29" fmla="*/ 0 h 118"/>
                  <a:gd name="T30" fmla="*/ 295 w 117"/>
                  <a:gd name="T31" fmla="*/ 24 h 118"/>
                  <a:gd name="T32" fmla="*/ 323 w 117"/>
                  <a:gd name="T33" fmla="*/ 21 h 118"/>
                  <a:gd name="T34" fmla="*/ 379 w 117"/>
                  <a:gd name="T35" fmla="*/ 49 h 118"/>
                  <a:gd name="T36" fmla="*/ 433 w 117"/>
                  <a:gd name="T37" fmla="*/ 72 h 118"/>
                  <a:gd name="T38" fmla="*/ 433 w 117"/>
                  <a:gd name="T39" fmla="*/ 159 h 118"/>
                  <a:gd name="T40" fmla="*/ 420 w 117"/>
                  <a:gd name="T41" fmla="*/ 215 h 118"/>
                  <a:gd name="T42" fmla="*/ 430 w 117"/>
                  <a:gd name="T43" fmla="*/ 275 h 118"/>
                  <a:gd name="T44" fmla="*/ 411 w 117"/>
                  <a:gd name="T45" fmla="*/ 335 h 118"/>
                  <a:gd name="T46" fmla="*/ 396 w 117"/>
                  <a:gd name="T47" fmla="*/ 389 h 118"/>
                  <a:gd name="T48" fmla="*/ 361 w 117"/>
                  <a:gd name="T49" fmla="*/ 424 h 118"/>
                  <a:gd name="T50" fmla="*/ 323 w 117"/>
                  <a:gd name="T51" fmla="*/ 462 h 118"/>
                  <a:gd name="T52" fmla="*/ 273 w 117"/>
                  <a:gd name="T53" fmla="*/ 453 h 118"/>
                  <a:gd name="T54" fmla="*/ 220 w 117"/>
                  <a:gd name="T55" fmla="*/ 440 h 118"/>
                  <a:gd name="T56" fmla="*/ 213 w 117"/>
                  <a:gd name="T57" fmla="*/ 439 h 1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118"/>
                  <a:gd name="T89" fmla="*/ 117 w 117"/>
                  <a:gd name="T90" fmla="*/ 118 h 1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118">
                    <a:moveTo>
                      <a:pt x="58" y="112"/>
                    </a:moveTo>
                    <a:lnTo>
                      <a:pt x="55" y="109"/>
                    </a:lnTo>
                    <a:lnTo>
                      <a:pt x="41" y="103"/>
                    </a:lnTo>
                    <a:lnTo>
                      <a:pt x="36" y="89"/>
                    </a:lnTo>
                    <a:lnTo>
                      <a:pt x="32" y="83"/>
                    </a:lnTo>
                    <a:lnTo>
                      <a:pt x="29" y="80"/>
                    </a:lnTo>
                    <a:lnTo>
                      <a:pt x="18" y="72"/>
                    </a:lnTo>
                    <a:lnTo>
                      <a:pt x="9" y="55"/>
                    </a:lnTo>
                    <a:lnTo>
                      <a:pt x="0" y="37"/>
                    </a:lnTo>
                    <a:lnTo>
                      <a:pt x="22" y="42"/>
                    </a:lnTo>
                    <a:lnTo>
                      <a:pt x="37" y="29"/>
                    </a:lnTo>
                    <a:lnTo>
                      <a:pt x="53" y="16"/>
                    </a:lnTo>
                    <a:lnTo>
                      <a:pt x="57" y="5"/>
                    </a:lnTo>
                    <a:lnTo>
                      <a:pt x="69" y="2"/>
                    </a:lnTo>
                    <a:lnTo>
                      <a:pt x="81" y="0"/>
                    </a:lnTo>
                    <a:lnTo>
                      <a:pt x="80" y="6"/>
                    </a:lnTo>
                    <a:lnTo>
                      <a:pt x="88" y="5"/>
                    </a:lnTo>
                    <a:lnTo>
                      <a:pt x="102" y="12"/>
                    </a:lnTo>
                    <a:lnTo>
                      <a:pt x="117" y="18"/>
                    </a:lnTo>
                    <a:lnTo>
                      <a:pt x="117" y="40"/>
                    </a:lnTo>
                    <a:lnTo>
                      <a:pt x="114" y="55"/>
                    </a:lnTo>
                    <a:lnTo>
                      <a:pt x="116" y="70"/>
                    </a:lnTo>
                    <a:lnTo>
                      <a:pt x="111" y="86"/>
                    </a:lnTo>
                    <a:lnTo>
                      <a:pt x="107" y="99"/>
                    </a:lnTo>
                    <a:lnTo>
                      <a:pt x="98" y="108"/>
                    </a:lnTo>
                    <a:lnTo>
                      <a:pt x="88" y="118"/>
                    </a:lnTo>
                    <a:lnTo>
                      <a:pt x="74" y="116"/>
                    </a:lnTo>
                    <a:lnTo>
                      <a:pt x="59" y="113"/>
                    </a:lnTo>
                    <a:lnTo>
                      <a:pt x="58" y="1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60" name="Freeform 121"/>
              <p:cNvSpPr>
                <a:spLocks noChangeAspect="1"/>
              </p:cNvSpPr>
              <p:nvPr/>
            </p:nvSpPr>
            <p:spPr bwMode="auto">
              <a:xfrm>
                <a:off x="2218" y="2072"/>
                <a:ext cx="168" cy="159"/>
              </a:xfrm>
              <a:custGeom>
                <a:avLst/>
                <a:gdLst>
                  <a:gd name="T0" fmla="*/ 1 w 129"/>
                  <a:gd name="T1" fmla="*/ 453 h 120"/>
                  <a:gd name="T2" fmla="*/ 0 w 129"/>
                  <a:gd name="T3" fmla="*/ 492 h 120"/>
                  <a:gd name="T4" fmla="*/ 0 w 129"/>
                  <a:gd name="T5" fmla="*/ 453 h 120"/>
                  <a:gd name="T6" fmla="*/ 38 w 129"/>
                  <a:gd name="T7" fmla="*/ 363 h 120"/>
                  <a:gd name="T8" fmla="*/ 74 w 129"/>
                  <a:gd name="T9" fmla="*/ 277 h 120"/>
                  <a:gd name="T10" fmla="*/ 64 w 129"/>
                  <a:gd name="T11" fmla="*/ 281 h 120"/>
                  <a:gd name="T12" fmla="*/ 108 w 129"/>
                  <a:gd name="T13" fmla="*/ 227 h 120"/>
                  <a:gd name="T14" fmla="*/ 133 w 129"/>
                  <a:gd name="T15" fmla="*/ 172 h 120"/>
                  <a:gd name="T16" fmla="*/ 152 w 129"/>
                  <a:gd name="T17" fmla="*/ 114 h 120"/>
                  <a:gd name="T18" fmla="*/ 198 w 129"/>
                  <a:gd name="T19" fmla="*/ 70 h 120"/>
                  <a:gd name="T20" fmla="*/ 228 w 129"/>
                  <a:gd name="T21" fmla="*/ 0 h 120"/>
                  <a:gd name="T22" fmla="*/ 293 w 129"/>
                  <a:gd name="T23" fmla="*/ 0 h 120"/>
                  <a:gd name="T24" fmla="*/ 352 w 129"/>
                  <a:gd name="T25" fmla="*/ 0 h 120"/>
                  <a:gd name="T26" fmla="*/ 417 w 129"/>
                  <a:gd name="T27" fmla="*/ 0 h 120"/>
                  <a:gd name="T28" fmla="*/ 483 w 129"/>
                  <a:gd name="T29" fmla="*/ 0 h 120"/>
                  <a:gd name="T30" fmla="*/ 475 w 129"/>
                  <a:gd name="T31" fmla="*/ 28 h 120"/>
                  <a:gd name="T32" fmla="*/ 475 w 129"/>
                  <a:gd name="T33" fmla="*/ 115 h 120"/>
                  <a:gd name="T34" fmla="*/ 431 w 129"/>
                  <a:gd name="T35" fmla="*/ 115 h 120"/>
                  <a:gd name="T36" fmla="*/ 387 w 129"/>
                  <a:gd name="T37" fmla="*/ 115 h 120"/>
                  <a:gd name="T38" fmla="*/ 336 w 129"/>
                  <a:gd name="T39" fmla="*/ 115 h 120"/>
                  <a:gd name="T40" fmla="*/ 293 w 129"/>
                  <a:gd name="T41" fmla="*/ 115 h 120"/>
                  <a:gd name="T42" fmla="*/ 287 w 129"/>
                  <a:gd name="T43" fmla="*/ 209 h 120"/>
                  <a:gd name="T44" fmla="*/ 287 w 129"/>
                  <a:gd name="T45" fmla="*/ 301 h 120"/>
                  <a:gd name="T46" fmla="*/ 228 w 129"/>
                  <a:gd name="T47" fmla="*/ 330 h 120"/>
                  <a:gd name="T48" fmla="*/ 228 w 129"/>
                  <a:gd name="T49" fmla="*/ 391 h 120"/>
                  <a:gd name="T50" fmla="*/ 228 w 129"/>
                  <a:gd name="T51" fmla="*/ 453 h 120"/>
                  <a:gd name="T52" fmla="*/ 173 w 129"/>
                  <a:gd name="T53" fmla="*/ 453 h 120"/>
                  <a:gd name="T54" fmla="*/ 116 w 129"/>
                  <a:gd name="T55" fmla="*/ 453 h 120"/>
                  <a:gd name="T56" fmla="*/ 60 w 129"/>
                  <a:gd name="T57" fmla="*/ 453 h 120"/>
                  <a:gd name="T58" fmla="*/ 1 w 129"/>
                  <a:gd name="T59" fmla="*/ 453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
                  <a:gd name="T91" fmla="*/ 0 h 120"/>
                  <a:gd name="T92" fmla="*/ 129 w 129"/>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 h="120">
                    <a:moveTo>
                      <a:pt x="1" y="111"/>
                    </a:moveTo>
                    <a:lnTo>
                      <a:pt x="0" y="120"/>
                    </a:lnTo>
                    <a:lnTo>
                      <a:pt x="0" y="111"/>
                    </a:lnTo>
                    <a:lnTo>
                      <a:pt x="10" y="89"/>
                    </a:lnTo>
                    <a:lnTo>
                      <a:pt x="20" y="68"/>
                    </a:lnTo>
                    <a:lnTo>
                      <a:pt x="17" y="69"/>
                    </a:lnTo>
                    <a:lnTo>
                      <a:pt x="29" y="55"/>
                    </a:lnTo>
                    <a:lnTo>
                      <a:pt x="35" y="42"/>
                    </a:lnTo>
                    <a:lnTo>
                      <a:pt x="41" y="28"/>
                    </a:lnTo>
                    <a:lnTo>
                      <a:pt x="53" y="17"/>
                    </a:lnTo>
                    <a:lnTo>
                      <a:pt x="61" y="0"/>
                    </a:lnTo>
                    <a:lnTo>
                      <a:pt x="78" y="0"/>
                    </a:lnTo>
                    <a:lnTo>
                      <a:pt x="94" y="0"/>
                    </a:lnTo>
                    <a:lnTo>
                      <a:pt x="111" y="0"/>
                    </a:lnTo>
                    <a:lnTo>
                      <a:pt x="129" y="0"/>
                    </a:lnTo>
                    <a:lnTo>
                      <a:pt x="127" y="7"/>
                    </a:lnTo>
                    <a:lnTo>
                      <a:pt x="127" y="29"/>
                    </a:lnTo>
                    <a:lnTo>
                      <a:pt x="115" y="29"/>
                    </a:lnTo>
                    <a:lnTo>
                      <a:pt x="103" y="29"/>
                    </a:lnTo>
                    <a:lnTo>
                      <a:pt x="90" y="29"/>
                    </a:lnTo>
                    <a:lnTo>
                      <a:pt x="78" y="29"/>
                    </a:lnTo>
                    <a:lnTo>
                      <a:pt x="77" y="51"/>
                    </a:lnTo>
                    <a:lnTo>
                      <a:pt x="77" y="73"/>
                    </a:lnTo>
                    <a:lnTo>
                      <a:pt x="61" y="81"/>
                    </a:lnTo>
                    <a:lnTo>
                      <a:pt x="61" y="96"/>
                    </a:lnTo>
                    <a:lnTo>
                      <a:pt x="61" y="111"/>
                    </a:lnTo>
                    <a:lnTo>
                      <a:pt x="46" y="111"/>
                    </a:lnTo>
                    <a:lnTo>
                      <a:pt x="31" y="111"/>
                    </a:lnTo>
                    <a:lnTo>
                      <a:pt x="16" y="111"/>
                    </a:lnTo>
                    <a:lnTo>
                      <a:pt x="1" y="1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grpSp>
          <p:nvGrpSpPr>
            <p:cNvPr id="35" name="Group 122"/>
            <p:cNvGrpSpPr>
              <a:grpSpLocks/>
            </p:cNvGrpSpPr>
            <p:nvPr/>
          </p:nvGrpSpPr>
          <p:grpSpPr bwMode="auto">
            <a:xfrm>
              <a:off x="1223963" y="3280692"/>
              <a:ext cx="2038350" cy="2668588"/>
              <a:chOff x="387" y="1995"/>
              <a:chExt cx="1284" cy="1681"/>
            </a:xfrm>
            <a:solidFill>
              <a:srgbClr val="92D050"/>
            </a:solidFill>
          </p:grpSpPr>
          <p:grpSp>
            <p:nvGrpSpPr>
              <p:cNvPr id="182" name="Group 123"/>
              <p:cNvGrpSpPr>
                <a:grpSpLocks noChangeAspect="1"/>
              </p:cNvGrpSpPr>
              <p:nvPr/>
            </p:nvGrpSpPr>
            <p:grpSpPr bwMode="auto">
              <a:xfrm>
                <a:off x="724" y="2177"/>
                <a:ext cx="406" cy="309"/>
                <a:chOff x="868" y="2022"/>
                <a:chExt cx="439" cy="326"/>
              </a:xfrm>
              <a:grpFill/>
            </p:grpSpPr>
            <p:sp>
              <p:nvSpPr>
                <p:cNvPr id="204" name="Freeform 124"/>
                <p:cNvSpPr>
                  <a:spLocks noChangeAspect="1"/>
                </p:cNvSpPr>
                <p:nvPr/>
              </p:nvSpPr>
              <p:spPr bwMode="auto">
                <a:xfrm>
                  <a:off x="1027" y="2299"/>
                  <a:ext cx="58" cy="49"/>
                </a:xfrm>
                <a:custGeom>
                  <a:avLst/>
                  <a:gdLst>
                    <a:gd name="T0" fmla="*/ 0 w 49"/>
                    <a:gd name="T1" fmla="*/ 57 h 42"/>
                    <a:gd name="T2" fmla="*/ 1 w 49"/>
                    <a:gd name="T3" fmla="*/ 30 h 42"/>
                    <a:gd name="T4" fmla="*/ 1 w 49"/>
                    <a:gd name="T5" fmla="*/ 2 h 42"/>
                    <a:gd name="T6" fmla="*/ 15 w 49"/>
                    <a:gd name="T7" fmla="*/ 0 h 42"/>
                    <a:gd name="T8" fmla="*/ 25 w 49"/>
                    <a:gd name="T9" fmla="*/ 17 h 42"/>
                    <a:gd name="T10" fmla="*/ 39 w 49"/>
                    <a:gd name="T11" fmla="*/ 22 h 42"/>
                    <a:gd name="T12" fmla="*/ 53 w 49"/>
                    <a:gd name="T13" fmla="*/ 30 h 42"/>
                    <a:gd name="T14" fmla="*/ 99 w 49"/>
                    <a:gd name="T15" fmla="*/ 13 h 42"/>
                    <a:gd name="T16" fmla="*/ 107 w 49"/>
                    <a:gd name="T17" fmla="*/ 20 h 42"/>
                    <a:gd name="T18" fmla="*/ 115 w 49"/>
                    <a:gd name="T19" fmla="*/ 30 h 42"/>
                    <a:gd name="T20" fmla="*/ 89 w 49"/>
                    <a:gd name="T21" fmla="*/ 54 h 42"/>
                    <a:gd name="T22" fmla="*/ 102 w 49"/>
                    <a:gd name="T23" fmla="*/ 77 h 42"/>
                    <a:gd name="T24" fmla="*/ 71 w 49"/>
                    <a:gd name="T25" fmla="*/ 90 h 42"/>
                    <a:gd name="T26" fmla="*/ 64 w 49"/>
                    <a:gd name="T27" fmla="*/ 65 h 42"/>
                    <a:gd name="T28" fmla="*/ 62 w 49"/>
                    <a:gd name="T29" fmla="*/ 75 h 42"/>
                    <a:gd name="T30" fmla="*/ 43 w 49"/>
                    <a:gd name="T31" fmla="*/ 57 h 42"/>
                    <a:gd name="T32" fmla="*/ 8 w 49"/>
                    <a:gd name="T33" fmla="*/ 49 h 42"/>
                    <a:gd name="T34" fmla="*/ 0 w 49"/>
                    <a:gd name="T35" fmla="*/ 5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42"/>
                    <a:gd name="T56" fmla="*/ 49 w 4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42">
                      <a:moveTo>
                        <a:pt x="0" y="27"/>
                      </a:moveTo>
                      <a:lnTo>
                        <a:pt x="1" y="14"/>
                      </a:lnTo>
                      <a:lnTo>
                        <a:pt x="1" y="2"/>
                      </a:lnTo>
                      <a:lnTo>
                        <a:pt x="7" y="0"/>
                      </a:lnTo>
                      <a:lnTo>
                        <a:pt x="11" y="8"/>
                      </a:lnTo>
                      <a:lnTo>
                        <a:pt x="17" y="10"/>
                      </a:lnTo>
                      <a:lnTo>
                        <a:pt x="23" y="14"/>
                      </a:lnTo>
                      <a:lnTo>
                        <a:pt x="43" y="6"/>
                      </a:lnTo>
                      <a:lnTo>
                        <a:pt x="46" y="9"/>
                      </a:lnTo>
                      <a:lnTo>
                        <a:pt x="49" y="14"/>
                      </a:lnTo>
                      <a:lnTo>
                        <a:pt x="38" y="24"/>
                      </a:lnTo>
                      <a:lnTo>
                        <a:pt x="44" y="36"/>
                      </a:lnTo>
                      <a:lnTo>
                        <a:pt x="30" y="42"/>
                      </a:lnTo>
                      <a:lnTo>
                        <a:pt x="28" y="30"/>
                      </a:lnTo>
                      <a:lnTo>
                        <a:pt x="26" y="34"/>
                      </a:lnTo>
                      <a:lnTo>
                        <a:pt x="18" y="27"/>
                      </a:lnTo>
                      <a:lnTo>
                        <a:pt x="3" y="23"/>
                      </a:lnTo>
                      <a:lnTo>
                        <a:pt x="0" y="2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05" name="Freeform 125"/>
                <p:cNvSpPr>
                  <a:spLocks noChangeAspect="1"/>
                </p:cNvSpPr>
                <p:nvPr/>
              </p:nvSpPr>
              <p:spPr bwMode="auto">
                <a:xfrm>
                  <a:off x="1020" y="2022"/>
                  <a:ext cx="186" cy="67"/>
                </a:xfrm>
                <a:custGeom>
                  <a:avLst/>
                  <a:gdLst>
                    <a:gd name="T0" fmla="*/ 259 w 157"/>
                    <a:gd name="T1" fmla="*/ 54 h 57"/>
                    <a:gd name="T2" fmla="*/ 259 w 157"/>
                    <a:gd name="T3" fmla="*/ 55 h 57"/>
                    <a:gd name="T4" fmla="*/ 225 w 157"/>
                    <a:gd name="T5" fmla="*/ 39 h 57"/>
                    <a:gd name="T6" fmla="*/ 188 w 157"/>
                    <a:gd name="T7" fmla="*/ 21 h 57"/>
                    <a:gd name="T8" fmla="*/ 160 w 157"/>
                    <a:gd name="T9" fmla="*/ 9 h 57"/>
                    <a:gd name="T10" fmla="*/ 135 w 157"/>
                    <a:gd name="T11" fmla="*/ 2 h 57"/>
                    <a:gd name="T12" fmla="*/ 121 w 157"/>
                    <a:gd name="T13" fmla="*/ 0 h 57"/>
                    <a:gd name="T14" fmla="*/ 78 w 157"/>
                    <a:gd name="T15" fmla="*/ 9 h 57"/>
                    <a:gd name="T16" fmla="*/ 38 w 157"/>
                    <a:gd name="T17" fmla="*/ 18 h 57"/>
                    <a:gd name="T18" fmla="*/ 18 w 157"/>
                    <a:gd name="T19" fmla="*/ 42 h 57"/>
                    <a:gd name="T20" fmla="*/ 0 w 157"/>
                    <a:gd name="T21" fmla="*/ 54 h 57"/>
                    <a:gd name="T22" fmla="*/ 11 w 157"/>
                    <a:gd name="T23" fmla="*/ 49 h 57"/>
                    <a:gd name="T24" fmla="*/ 43 w 157"/>
                    <a:gd name="T25" fmla="*/ 39 h 57"/>
                    <a:gd name="T26" fmla="*/ 71 w 157"/>
                    <a:gd name="T27" fmla="*/ 25 h 57"/>
                    <a:gd name="T28" fmla="*/ 115 w 157"/>
                    <a:gd name="T29" fmla="*/ 22 h 57"/>
                    <a:gd name="T30" fmla="*/ 98 w 157"/>
                    <a:gd name="T31" fmla="*/ 29 h 57"/>
                    <a:gd name="T32" fmla="*/ 128 w 157"/>
                    <a:gd name="T33" fmla="*/ 40 h 57"/>
                    <a:gd name="T34" fmla="*/ 150 w 157"/>
                    <a:gd name="T35" fmla="*/ 46 h 57"/>
                    <a:gd name="T36" fmla="*/ 160 w 157"/>
                    <a:gd name="T37" fmla="*/ 49 h 57"/>
                    <a:gd name="T38" fmla="*/ 211 w 157"/>
                    <a:gd name="T39" fmla="*/ 62 h 57"/>
                    <a:gd name="T40" fmla="*/ 216 w 157"/>
                    <a:gd name="T41" fmla="*/ 86 h 57"/>
                    <a:gd name="T42" fmla="*/ 263 w 157"/>
                    <a:gd name="T43" fmla="*/ 105 h 57"/>
                    <a:gd name="T44" fmla="*/ 243 w 157"/>
                    <a:gd name="T45" fmla="*/ 128 h 57"/>
                    <a:gd name="T46" fmla="*/ 278 w 157"/>
                    <a:gd name="T47" fmla="*/ 127 h 57"/>
                    <a:gd name="T48" fmla="*/ 312 w 157"/>
                    <a:gd name="T49" fmla="*/ 127 h 57"/>
                    <a:gd name="T50" fmla="*/ 340 w 157"/>
                    <a:gd name="T51" fmla="*/ 120 h 57"/>
                    <a:gd name="T52" fmla="*/ 366 w 157"/>
                    <a:gd name="T53" fmla="*/ 118 h 57"/>
                    <a:gd name="T54" fmla="*/ 341 w 157"/>
                    <a:gd name="T55" fmla="*/ 105 h 57"/>
                    <a:gd name="T56" fmla="*/ 316 w 157"/>
                    <a:gd name="T57" fmla="*/ 92 h 57"/>
                    <a:gd name="T58" fmla="*/ 316 w 157"/>
                    <a:gd name="T59" fmla="*/ 80 h 57"/>
                    <a:gd name="T60" fmla="*/ 289 w 157"/>
                    <a:gd name="T61" fmla="*/ 73 h 57"/>
                    <a:gd name="T62" fmla="*/ 264 w 157"/>
                    <a:gd name="T63" fmla="*/ 62 h 57"/>
                    <a:gd name="T64" fmla="*/ 259 w 157"/>
                    <a:gd name="T65" fmla="*/ 5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57"/>
                    <a:gd name="T101" fmla="*/ 157 w 15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57">
                      <a:moveTo>
                        <a:pt x="111" y="24"/>
                      </a:moveTo>
                      <a:lnTo>
                        <a:pt x="111" y="25"/>
                      </a:lnTo>
                      <a:lnTo>
                        <a:pt x="96" y="17"/>
                      </a:lnTo>
                      <a:lnTo>
                        <a:pt x="80" y="9"/>
                      </a:lnTo>
                      <a:lnTo>
                        <a:pt x="68" y="4"/>
                      </a:lnTo>
                      <a:lnTo>
                        <a:pt x="57" y="2"/>
                      </a:lnTo>
                      <a:lnTo>
                        <a:pt x="52" y="0"/>
                      </a:lnTo>
                      <a:lnTo>
                        <a:pt x="34" y="4"/>
                      </a:lnTo>
                      <a:lnTo>
                        <a:pt x="16" y="8"/>
                      </a:lnTo>
                      <a:lnTo>
                        <a:pt x="8" y="19"/>
                      </a:lnTo>
                      <a:lnTo>
                        <a:pt x="0" y="24"/>
                      </a:lnTo>
                      <a:lnTo>
                        <a:pt x="5" y="22"/>
                      </a:lnTo>
                      <a:lnTo>
                        <a:pt x="18" y="17"/>
                      </a:lnTo>
                      <a:lnTo>
                        <a:pt x="30" y="11"/>
                      </a:lnTo>
                      <a:lnTo>
                        <a:pt x="49" y="10"/>
                      </a:lnTo>
                      <a:lnTo>
                        <a:pt x="42" y="13"/>
                      </a:lnTo>
                      <a:lnTo>
                        <a:pt x="55" y="18"/>
                      </a:lnTo>
                      <a:lnTo>
                        <a:pt x="64" y="20"/>
                      </a:lnTo>
                      <a:lnTo>
                        <a:pt x="68" y="22"/>
                      </a:lnTo>
                      <a:lnTo>
                        <a:pt x="90" y="27"/>
                      </a:lnTo>
                      <a:lnTo>
                        <a:pt x="93" y="38"/>
                      </a:lnTo>
                      <a:lnTo>
                        <a:pt x="112" y="47"/>
                      </a:lnTo>
                      <a:lnTo>
                        <a:pt x="104" y="57"/>
                      </a:lnTo>
                      <a:lnTo>
                        <a:pt x="119" y="56"/>
                      </a:lnTo>
                      <a:lnTo>
                        <a:pt x="133" y="56"/>
                      </a:lnTo>
                      <a:lnTo>
                        <a:pt x="145" y="54"/>
                      </a:lnTo>
                      <a:lnTo>
                        <a:pt x="157" y="52"/>
                      </a:lnTo>
                      <a:lnTo>
                        <a:pt x="146" y="47"/>
                      </a:lnTo>
                      <a:lnTo>
                        <a:pt x="135" y="41"/>
                      </a:lnTo>
                      <a:lnTo>
                        <a:pt x="135" y="36"/>
                      </a:lnTo>
                      <a:lnTo>
                        <a:pt x="124" y="32"/>
                      </a:lnTo>
                      <a:lnTo>
                        <a:pt x="113" y="27"/>
                      </a:lnTo>
                      <a:lnTo>
                        <a:pt x="111" y="2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06" name="Freeform 126"/>
                <p:cNvSpPr>
                  <a:spLocks noChangeAspect="1"/>
                </p:cNvSpPr>
                <p:nvPr/>
              </p:nvSpPr>
              <p:spPr bwMode="auto">
                <a:xfrm>
                  <a:off x="1242" y="2090"/>
                  <a:ext cx="65" cy="45"/>
                </a:xfrm>
                <a:custGeom>
                  <a:avLst/>
                  <a:gdLst>
                    <a:gd name="T0" fmla="*/ 9 w 55"/>
                    <a:gd name="T1" fmla="*/ 2 h 39"/>
                    <a:gd name="T2" fmla="*/ 2 w 55"/>
                    <a:gd name="T3" fmla="*/ 31 h 39"/>
                    <a:gd name="T4" fmla="*/ 0 w 55"/>
                    <a:gd name="T5" fmla="*/ 44 h 39"/>
                    <a:gd name="T6" fmla="*/ 1 w 55"/>
                    <a:gd name="T7" fmla="*/ 63 h 39"/>
                    <a:gd name="T8" fmla="*/ 11 w 55"/>
                    <a:gd name="T9" fmla="*/ 80 h 39"/>
                    <a:gd name="T10" fmla="*/ 30 w 55"/>
                    <a:gd name="T11" fmla="*/ 61 h 39"/>
                    <a:gd name="T12" fmla="*/ 46 w 55"/>
                    <a:gd name="T13" fmla="*/ 53 h 39"/>
                    <a:gd name="T14" fmla="*/ 64 w 55"/>
                    <a:gd name="T15" fmla="*/ 55 h 39"/>
                    <a:gd name="T16" fmla="*/ 109 w 55"/>
                    <a:gd name="T17" fmla="*/ 58 h 39"/>
                    <a:gd name="T18" fmla="*/ 128 w 55"/>
                    <a:gd name="T19" fmla="*/ 43 h 39"/>
                    <a:gd name="T20" fmla="*/ 87 w 55"/>
                    <a:gd name="T21" fmla="*/ 27 h 39"/>
                    <a:gd name="T22" fmla="*/ 93 w 55"/>
                    <a:gd name="T23" fmla="*/ 21 h 39"/>
                    <a:gd name="T24" fmla="*/ 74 w 55"/>
                    <a:gd name="T25" fmla="*/ 12 h 39"/>
                    <a:gd name="T26" fmla="*/ 28 w 55"/>
                    <a:gd name="T27" fmla="*/ 0 h 39"/>
                    <a:gd name="T28" fmla="*/ 9 w 55"/>
                    <a:gd name="T29" fmla="*/ 2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39"/>
                    <a:gd name="T47" fmla="*/ 55 w 55"/>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39">
                      <a:moveTo>
                        <a:pt x="4" y="2"/>
                      </a:moveTo>
                      <a:lnTo>
                        <a:pt x="2" y="15"/>
                      </a:lnTo>
                      <a:lnTo>
                        <a:pt x="0" y="22"/>
                      </a:lnTo>
                      <a:lnTo>
                        <a:pt x="1" y="31"/>
                      </a:lnTo>
                      <a:lnTo>
                        <a:pt x="5" y="39"/>
                      </a:lnTo>
                      <a:lnTo>
                        <a:pt x="13" y="30"/>
                      </a:lnTo>
                      <a:lnTo>
                        <a:pt x="20" y="26"/>
                      </a:lnTo>
                      <a:lnTo>
                        <a:pt x="28" y="27"/>
                      </a:lnTo>
                      <a:lnTo>
                        <a:pt x="47" y="28"/>
                      </a:lnTo>
                      <a:lnTo>
                        <a:pt x="55" y="21"/>
                      </a:lnTo>
                      <a:lnTo>
                        <a:pt x="38" y="13"/>
                      </a:lnTo>
                      <a:lnTo>
                        <a:pt x="41" y="10"/>
                      </a:lnTo>
                      <a:lnTo>
                        <a:pt x="32" y="6"/>
                      </a:lnTo>
                      <a:lnTo>
                        <a:pt x="12" y="0"/>
                      </a:lnTo>
                      <a:lnTo>
                        <a:pt x="4"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07" name="Freeform 127"/>
                <p:cNvSpPr>
                  <a:spLocks noChangeAspect="1"/>
                </p:cNvSpPr>
                <p:nvPr/>
              </p:nvSpPr>
              <p:spPr bwMode="auto">
                <a:xfrm>
                  <a:off x="1195" y="2090"/>
                  <a:ext cx="52" cy="36"/>
                </a:xfrm>
                <a:custGeom>
                  <a:avLst/>
                  <a:gdLst>
                    <a:gd name="T0" fmla="*/ 100 w 44"/>
                    <a:gd name="T1" fmla="*/ 2 h 31"/>
                    <a:gd name="T2" fmla="*/ 98 w 44"/>
                    <a:gd name="T3" fmla="*/ 31 h 31"/>
                    <a:gd name="T4" fmla="*/ 92 w 44"/>
                    <a:gd name="T5" fmla="*/ 48 h 31"/>
                    <a:gd name="T6" fmla="*/ 93 w 44"/>
                    <a:gd name="T7" fmla="*/ 66 h 31"/>
                    <a:gd name="T8" fmla="*/ 61 w 44"/>
                    <a:gd name="T9" fmla="*/ 65 h 31"/>
                    <a:gd name="T10" fmla="*/ 24 w 44"/>
                    <a:gd name="T11" fmla="*/ 65 h 31"/>
                    <a:gd name="T12" fmla="*/ 0 w 44"/>
                    <a:gd name="T13" fmla="*/ 52 h 31"/>
                    <a:gd name="T14" fmla="*/ 21 w 44"/>
                    <a:gd name="T15" fmla="*/ 48 h 31"/>
                    <a:gd name="T16" fmla="*/ 48 w 44"/>
                    <a:gd name="T17" fmla="*/ 49 h 31"/>
                    <a:gd name="T18" fmla="*/ 78 w 44"/>
                    <a:gd name="T19" fmla="*/ 49 h 31"/>
                    <a:gd name="T20" fmla="*/ 64 w 44"/>
                    <a:gd name="T21" fmla="*/ 22 h 31"/>
                    <a:gd name="T22" fmla="*/ 52 w 44"/>
                    <a:gd name="T23" fmla="*/ 10 h 31"/>
                    <a:gd name="T24" fmla="*/ 48 w 44"/>
                    <a:gd name="T25" fmla="*/ 0 h 31"/>
                    <a:gd name="T26" fmla="*/ 84 w 44"/>
                    <a:gd name="T27" fmla="*/ 1 h 31"/>
                    <a:gd name="T28" fmla="*/ 100 w 44"/>
                    <a:gd name="T29" fmla="*/ 2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1"/>
                    <a:gd name="T47" fmla="*/ 44 w 44"/>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1">
                      <a:moveTo>
                        <a:pt x="44" y="2"/>
                      </a:moveTo>
                      <a:lnTo>
                        <a:pt x="42" y="15"/>
                      </a:lnTo>
                      <a:lnTo>
                        <a:pt x="40" y="22"/>
                      </a:lnTo>
                      <a:lnTo>
                        <a:pt x="41" y="31"/>
                      </a:lnTo>
                      <a:lnTo>
                        <a:pt x="26" y="30"/>
                      </a:lnTo>
                      <a:lnTo>
                        <a:pt x="10" y="30"/>
                      </a:lnTo>
                      <a:lnTo>
                        <a:pt x="0" y="25"/>
                      </a:lnTo>
                      <a:lnTo>
                        <a:pt x="9" y="22"/>
                      </a:lnTo>
                      <a:lnTo>
                        <a:pt x="21" y="23"/>
                      </a:lnTo>
                      <a:lnTo>
                        <a:pt x="34" y="23"/>
                      </a:lnTo>
                      <a:lnTo>
                        <a:pt x="28" y="10"/>
                      </a:lnTo>
                      <a:lnTo>
                        <a:pt x="22" y="5"/>
                      </a:lnTo>
                      <a:lnTo>
                        <a:pt x="21" y="0"/>
                      </a:lnTo>
                      <a:lnTo>
                        <a:pt x="36" y="1"/>
                      </a:lnTo>
                      <a:lnTo>
                        <a:pt x="44"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08" name="Freeform 128"/>
                <p:cNvSpPr>
                  <a:spLocks noChangeAspect="1"/>
                </p:cNvSpPr>
                <p:nvPr/>
              </p:nvSpPr>
              <p:spPr bwMode="auto">
                <a:xfrm>
                  <a:off x="975" y="2268"/>
                  <a:ext cx="61" cy="62"/>
                </a:xfrm>
                <a:custGeom>
                  <a:avLst/>
                  <a:gdLst>
                    <a:gd name="T0" fmla="*/ 28 w 51"/>
                    <a:gd name="T1" fmla="*/ 58 h 53"/>
                    <a:gd name="T2" fmla="*/ 0 w 51"/>
                    <a:gd name="T3" fmla="*/ 26 h 53"/>
                    <a:gd name="T4" fmla="*/ 2 w 51"/>
                    <a:gd name="T5" fmla="*/ 11 h 53"/>
                    <a:gd name="T6" fmla="*/ 2 w 51"/>
                    <a:gd name="T7" fmla="*/ 2 h 53"/>
                    <a:gd name="T8" fmla="*/ 10 w 51"/>
                    <a:gd name="T9" fmla="*/ 0 h 53"/>
                    <a:gd name="T10" fmla="*/ 63 w 51"/>
                    <a:gd name="T11" fmla="*/ 11 h 53"/>
                    <a:gd name="T12" fmla="*/ 87 w 51"/>
                    <a:gd name="T13" fmla="*/ 2 h 53"/>
                    <a:gd name="T14" fmla="*/ 104 w 51"/>
                    <a:gd name="T15" fmla="*/ 30 h 53"/>
                    <a:gd name="T16" fmla="*/ 124 w 51"/>
                    <a:gd name="T17" fmla="*/ 56 h 53"/>
                    <a:gd name="T18" fmla="*/ 111 w 51"/>
                    <a:gd name="T19" fmla="*/ 63 h 53"/>
                    <a:gd name="T20" fmla="*/ 111 w 51"/>
                    <a:gd name="T21" fmla="*/ 88 h 53"/>
                    <a:gd name="T22" fmla="*/ 108 w 51"/>
                    <a:gd name="T23" fmla="*/ 116 h 53"/>
                    <a:gd name="T24" fmla="*/ 90 w 51"/>
                    <a:gd name="T25" fmla="*/ 90 h 53"/>
                    <a:gd name="T26" fmla="*/ 90 w 51"/>
                    <a:gd name="T27" fmla="*/ 102 h 53"/>
                    <a:gd name="T28" fmla="*/ 80 w 51"/>
                    <a:gd name="T29" fmla="*/ 90 h 53"/>
                    <a:gd name="T30" fmla="*/ 72 w 51"/>
                    <a:gd name="T31" fmla="*/ 67 h 53"/>
                    <a:gd name="T32" fmla="*/ 44 w 51"/>
                    <a:gd name="T33" fmla="*/ 50 h 53"/>
                    <a:gd name="T34" fmla="*/ 24 w 51"/>
                    <a:gd name="T35" fmla="*/ 30 h 53"/>
                    <a:gd name="T36" fmla="*/ 33 w 51"/>
                    <a:gd name="T37" fmla="*/ 54 h 53"/>
                    <a:gd name="T38" fmla="*/ 28 w 51"/>
                    <a:gd name="T39" fmla="*/ 58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53"/>
                    <a:gd name="T62" fmla="*/ 51 w 51"/>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53">
                      <a:moveTo>
                        <a:pt x="11" y="27"/>
                      </a:moveTo>
                      <a:lnTo>
                        <a:pt x="0" y="12"/>
                      </a:lnTo>
                      <a:lnTo>
                        <a:pt x="2" y="5"/>
                      </a:lnTo>
                      <a:lnTo>
                        <a:pt x="2" y="2"/>
                      </a:lnTo>
                      <a:lnTo>
                        <a:pt x="4" y="0"/>
                      </a:lnTo>
                      <a:lnTo>
                        <a:pt x="26" y="5"/>
                      </a:lnTo>
                      <a:lnTo>
                        <a:pt x="36" y="2"/>
                      </a:lnTo>
                      <a:lnTo>
                        <a:pt x="43" y="14"/>
                      </a:lnTo>
                      <a:lnTo>
                        <a:pt x="51" y="26"/>
                      </a:lnTo>
                      <a:lnTo>
                        <a:pt x="45" y="28"/>
                      </a:lnTo>
                      <a:lnTo>
                        <a:pt x="45" y="40"/>
                      </a:lnTo>
                      <a:lnTo>
                        <a:pt x="44" y="53"/>
                      </a:lnTo>
                      <a:lnTo>
                        <a:pt x="37" y="41"/>
                      </a:lnTo>
                      <a:lnTo>
                        <a:pt x="37" y="46"/>
                      </a:lnTo>
                      <a:lnTo>
                        <a:pt x="33" y="41"/>
                      </a:lnTo>
                      <a:lnTo>
                        <a:pt x="29" y="31"/>
                      </a:lnTo>
                      <a:lnTo>
                        <a:pt x="18" y="23"/>
                      </a:lnTo>
                      <a:lnTo>
                        <a:pt x="10" y="14"/>
                      </a:lnTo>
                      <a:lnTo>
                        <a:pt x="13" y="24"/>
                      </a:lnTo>
                      <a:lnTo>
                        <a:pt x="11" y="2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09" name="Freeform 129"/>
                <p:cNvSpPr>
                  <a:spLocks noChangeAspect="1"/>
                </p:cNvSpPr>
                <p:nvPr/>
              </p:nvSpPr>
              <p:spPr bwMode="auto">
                <a:xfrm>
                  <a:off x="906" y="2199"/>
                  <a:ext cx="41" cy="27"/>
                </a:xfrm>
                <a:custGeom>
                  <a:avLst/>
                  <a:gdLst>
                    <a:gd name="T0" fmla="*/ 74 w 35"/>
                    <a:gd name="T1" fmla="*/ 40 h 23"/>
                    <a:gd name="T2" fmla="*/ 66 w 35"/>
                    <a:gd name="T3" fmla="*/ 53 h 23"/>
                    <a:gd name="T4" fmla="*/ 50 w 35"/>
                    <a:gd name="T5" fmla="*/ 47 h 23"/>
                    <a:gd name="T6" fmla="*/ 25 w 35"/>
                    <a:gd name="T7" fmla="*/ 38 h 23"/>
                    <a:gd name="T8" fmla="*/ 0 w 35"/>
                    <a:gd name="T9" fmla="*/ 26 h 23"/>
                    <a:gd name="T10" fmla="*/ 26 w 35"/>
                    <a:gd name="T11" fmla="*/ 0 h 23"/>
                    <a:gd name="T12" fmla="*/ 48 w 35"/>
                    <a:gd name="T13" fmla="*/ 18 h 23"/>
                    <a:gd name="T14" fmla="*/ 77 w 35"/>
                    <a:gd name="T15" fmla="*/ 22 h 23"/>
                    <a:gd name="T16" fmla="*/ 74 w 35"/>
                    <a:gd name="T17" fmla="*/ 4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23"/>
                    <a:gd name="T29" fmla="*/ 35 w 3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23">
                      <a:moveTo>
                        <a:pt x="33" y="18"/>
                      </a:moveTo>
                      <a:lnTo>
                        <a:pt x="30" y="23"/>
                      </a:lnTo>
                      <a:lnTo>
                        <a:pt x="23" y="21"/>
                      </a:lnTo>
                      <a:lnTo>
                        <a:pt x="11" y="17"/>
                      </a:lnTo>
                      <a:lnTo>
                        <a:pt x="0" y="12"/>
                      </a:lnTo>
                      <a:lnTo>
                        <a:pt x="12" y="0"/>
                      </a:lnTo>
                      <a:lnTo>
                        <a:pt x="22" y="8"/>
                      </a:lnTo>
                      <a:lnTo>
                        <a:pt x="35" y="10"/>
                      </a:lnTo>
                      <a:lnTo>
                        <a:pt x="33"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10" name="Freeform 130"/>
                <p:cNvSpPr>
                  <a:spLocks noChangeAspect="1"/>
                </p:cNvSpPr>
                <p:nvPr/>
              </p:nvSpPr>
              <p:spPr bwMode="auto">
                <a:xfrm>
                  <a:off x="920" y="2170"/>
                  <a:ext cx="113" cy="60"/>
                </a:xfrm>
                <a:custGeom>
                  <a:avLst/>
                  <a:gdLst>
                    <a:gd name="T0" fmla="*/ 117 w 96"/>
                    <a:gd name="T1" fmla="*/ 76 h 51"/>
                    <a:gd name="T2" fmla="*/ 104 w 96"/>
                    <a:gd name="T3" fmla="*/ 80 h 51"/>
                    <a:gd name="T4" fmla="*/ 88 w 96"/>
                    <a:gd name="T5" fmla="*/ 89 h 51"/>
                    <a:gd name="T6" fmla="*/ 75 w 96"/>
                    <a:gd name="T7" fmla="*/ 116 h 51"/>
                    <a:gd name="T8" fmla="*/ 65 w 96"/>
                    <a:gd name="T9" fmla="*/ 116 h 51"/>
                    <a:gd name="T10" fmla="*/ 64 w 96"/>
                    <a:gd name="T11" fmla="*/ 101 h 51"/>
                    <a:gd name="T12" fmla="*/ 47 w 96"/>
                    <a:gd name="T13" fmla="*/ 99 h 51"/>
                    <a:gd name="T14" fmla="*/ 53 w 96"/>
                    <a:gd name="T15" fmla="*/ 78 h 51"/>
                    <a:gd name="T16" fmla="*/ 22 w 96"/>
                    <a:gd name="T17" fmla="*/ 75 h 51"/>
                    <a:gd name="T18" fmla="*/ 0 w 96"/>
                    <a:gd name="T19" fmla="*/ 55 h 51"/>
                    <a:gd name="T20" fmla="*/ 22 w 96"/>
                    <a:gd name="T21" fmla="*/ 26 h 51"/>
                    <a:gd name="T22" fmla="*/ 46 w 96"/>
                    <a:gd name="T23" fmla="*/ 8 h 51"/>
                    <a:gd name="T24" fmla="*/ 53 w 96"/>
                    <a:gd name="T25" fmla="*/ 8 h 51"/>
                    <a:gd name="T26" fmla="*/ 80 w 96"/>
                    <a:gd name="T27" fmla="*/ 2 h 51"/>
                    <a:gd name="T28" fmla="*/ 117 w 96"/>
                    <a:gd name="T29" fmla="*/ 0 h 51"/>
                    <a:gd name="T30" fmla="*/ 141 w 96"/>
                    <a:gd name="T31" fmla="*/ 1 h 51"/>
                    <a:gd name="T32" fmla="*/ 172 w 96"/>
                    <a:gd name="T33" fmla="*/ 1 h 51"/>
                    <a:gd name="T34" fmla="*/ 194 w 96"/>
                    <a:gd name="T35" fmla="*/ 15 h 51"/>
                    <a:gd name="T36" fmla="*/ 187 w 96"/>
                    <a:gd name="T37" fmla="*/ 13 h 51"/>
                    <a:gd name="T38" fmla="*/ 193 w 96"/>
                    <a:gd name="T39" fmla="*/ 22 h 51"/>
                    <a:gd name="T40" fmla="*/ 204 w 96"/>
                    <a:gd name="T41" fmla="*/ 22 h 51"/>
                    <a:gd name="T42" fmla="*/ 218 w 96"/>
                    <a:gd name="T43" fmla="*/ 36 h 51"/>
                    <a:gd name="T44" fmla="*/ 191 w 96"/>
                    <a:gd name="T45" fmla="*/ 40 h 51"/>
                    <a:gd name="T46" fmla="*/ 162 w 96"/>
                    <a:gd name="T47" fmla="*/ 46 h 51"/>
                    <a:gd name="T48" fmla="*/ 117 w 96"/>
                    <a:gd name="T49" fmla="*/ 7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51"/>
                    <a:gd name="T77" fmla="*/ 96 w 9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51">
                      <a:moveTo>
                        <a:pt x="51" y="34"/>
                      </a:moveTo>
                      <a:lnTo>
                        <a:pt x="46" y="36"/>
                      </a:lnTo>
                      <a:lnTo>
                        <a:pt x="39" y="40"/>
                      </a:lnTo>
                      <a:lnTo>
                        <a:pt x="33" y="51"/>
                      </a:lnTo>
                      <a:lnTo>
                        <a:pt x="29" y="51"/>
                      </a:lnTo>
                      <a:lnTo>
                        <a:pt x="28" y="45"/>
                      </a:lnTo>
                      <a:lnTo>
                        <a:pt x="21" y="43"/>
                      </a:lnTo>
                      <a:lnTo>
                        <a:pt x="23" y="35"/>
                      </a:lnTo>
                      <a:lnTo>
                        <a:pt x="10" y="33"/>
                      </a:lnTo>
                      <a:lnTo>
                        <a:pt x="0" y="25"/>
                      </a:lnTo>
                      <a:lnTo>
                        <a:pt x="10" y="12"/>
                      </a:lnTo>
                      <a:lnTo>
                        <a:pt x="20" y="3"/>
                      </a:lnTo>
                      <a:lnTo>
                        <a:pt x="23" y="3"/>
                      </a:lnTo>
                      <a:lnTo>
                        <a:pt x="36" y="2"/>
                      </a:lnTo>
                      <a:lnTo>
                        <a:pt x="51" y="0"/>
                      </a:lnTo>
                      <a:lnTo>
                        <a:pt x="63" y="1"/>
                      </a:lnTo>
                      <a:lnTo>
                        <a:pt x="76" y="1"/>
                      </a:lnTo>
                      <a:lnTo>
                        <a:pt x="86" y="7"/>
                      </a:lnTo>
                      <a:lnTo>
                        <a:pt x="83" y="6"/>
                      </a:lnTo>
                      <a:lnTo>
                        <a:pt x="85" y="10"/>
                      </a:lnTo>
                      <a:lnTo>
                        <a:pt x="90" y="10"/>
                      </a:lnTo>
                      <a:lnTo>
                        <a:pt x="96" y="16"/>
                      </a:lnTo>
                      <a:lnTo>
                        <a:pt x="84" y="18"/>
                      </a:lnTo>
                      <a:lnTo>
                        <a:pt x="71" y="20"/>
                      </a:lnTo>
                      <a:lnTo>
                        <a:pt x="51" y="3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11" name="Freeform 131"/>
                <p:cNvSpPr>
                  <a:spLocks noChangeAspect="1"/>
                </p:cNvSpPr>
                <p:nvPr/>
              </p:nvSpPr>
              <p:spPr bwMode="auto">
                <a:xfrm>
                  <a:off x="948" y="2189"/>
                  <a:ext cx="85" cy="85"/>
                </a:xfrm>
                <a:custGeom>
                  <a:avLst/>
                  <a:gdLst>
                    <a:gd name="T0" fmla="*/ 63 w 72"/>
                    <a:gd name="T1" fmla="*/ 38 h 73"/>
                    <a:gd name="T2" fmla="*/ 52 w 72"/>
                    <a:gd name="T3" fmla="*/ 42 h 73"/>
                    <a:gd name="T4" fmla="*/ 35 w 72"/>
                    <a:gd name="T5" fmla="*/ 51 h 73"/>
                    <a:gd name="T6" fmla="*/ 21 w 72"/>
                    <a:gd name="T7" fmla="*/ 76 h 73"/>
                    <a:gd name="T8" fmla="*/ 11 w 72"/>
                    <a:gd name="T9" fmla="*/ 76 h 73"/>
                    <a:gd name="T10" fmla="*/ 0 w 72"/>
                    <a:gd name="T11" fmla="*/ 77 h 73"/>
                    <a:gd name="T12" fmla="*/ 33 w 72"/>
                    <a:gd name="T13" fmla="*/ 113 h 73"/>
                    <a:gd name="T14" fmla="*/ 63 w 72"/>
                    <a:gd name="T15" fmla="*/ 146 h 73"/>
                    <a:gd name="T16" fmla="*/ 111 w 72"/>
                    <a:gd name="T17" fmla="*/ 156 h 73"/>
                    <a:gd name="T18" fmla="*/ 137 w 72"/>
                    <a:gd name="T19" fmla="*/ 150 h 73"/>
                    <a:gd name="T20" fmla="*/ 137 w 72"/>
                    <a:gd name="T21" fmla="*/ 129 h 73"/>
                    <a:gd name="T22" fmla="*/ 137 w 72"/>
                    <a:gd name="T23" fmla="*/ 108 h 73"/>
                    <a:gd name="T24" fmla="*/ 142 w 72"/>
                    <a:gd name="T25" fmla="*/ 88 h 73"/>
                    <a:gd name="T26" fmla="*/ 144 w 72"/>
                    <a:gd name="T27" fmla="*/ 93 h 73"/>
                    <a:gd name="T28" fmla="*/ 149 w 72"/>
                    <a:gd name="T29" fmla="*/ 65 h 73"/>
                    <a:gd name="T30" fmla="*/ 153 w 72"/>
                    <a:gd name="T31" fmla="*/ 35 h 73"/>
                    <a:gd name="T32" fmla="*/ 155 w 72"/>
                    <a:gd name="T33" fmla="*/ 3 h 73"/>
                    <a:gd name="T34" fmla="*/ 164 w 72"/>
                    <a:gd name="T35" fmla="*/ 0 h 73"/>
                    <a:gd name="T36" fmla="*/ 138 w 72"/>
                    <a:gd name="T37" fmla="*/ 2 h 73"/>
                    <a:gd name="T38" fmla="*/ 107 w 72"/>
                    <a:gd name="T39" fmla="*/ 9 h 73"/>
                    <a:gd name="T40" fmla="*/ 63 w 72"/>
                    <a:gd name="T41" fmla="*/ 38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27" y="18"/>
                      </a:moveTo>
                      <a:lnTo>
                        <a:pt x="22" y="20"/>
                      </a:lnTo>
                      <a:lnTo>
                        <a:pt x="15" y="24"/>
                      </a:lnTo>
                      <a:lnTo>
                        <a:pt x="9" y="35"/>
                      </a:lnTo>
                      <a:lnTo>
                        <a:pt x="5" y="35"/>
                      </a:lnTo>
                      <a:lnTo>
                        <a:pt x="0" y="36"/>
                      </a:lnTo>
                      <a:lnTo>
                        <a:pt x="14" y="52"/>
                      </a:lnTo>
                      <a:lnTo>
                        <a:pt x="27" y="68"/>
                      </a:lnTo>
                      <a:lnTo>
                        <a:pt x="49" y="73"/>
                      </a:lnTo>
                      <a:lnTo>
                        <a:pt x="59" y="70"/>
                      </a:lnTo>
                      <a:lnTo>
                        <a:pt x="59" y="60"/>
                      </a:lnTo>
                      <a:lnTo>
                        <a:pt x="59" y="51"/>
                      </a:lnTo>
                      <a:lnTo>
                        <a:pt x="62" y="41"/>
                      </a:lnTo>
                      <a:lnTo>
                        <a:pt x="63" y="44"/>
                      </a:lnTo>
                      <a:lnTo>
                        <a:pt x="65" y="30"/>
                      </a:lnTo>
                      <a:lnTo>
                        <a:pt x="67" y="16"/>
                      </a:lnTo>
                      <a:lnTo>
                        <a:pt x="68" y="3"/>
                      </a:lnTo>
                      <a:lnTo>
                        <a:pt x="72" y="0"/>
                      </a:lnTo>
                      <a:lnTo>
                        <a:pt x="60" y="2"/>
                      </a:lnTo>
                      <a:lnTo>
                        <a:pt x="47" y="4"/>
                      </a:lnTo>
                      <a:lnTo>
                        <a:pt x="27"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12" name="Freeform 132"/>
                <p:cNvSpPr>
                  <a:spLocks noChangeAspect="1"/>
                </p:cNvSpPr>
                <p:nvPr/>
              </p:nvSpPr>
              <p:spPr bwMode="auto">
                <a:xfrm>
                  <a:off x="926" y="2118"/>
                  <a:ext cx="24" cy="52"/>
                </a:xfrm>
                <a:custGeom>
                  <a:avLst/>
                  <a:gdLst>
                    <a:gd name="T0" fmla="*/ 24 w 21"/>
                    <a:gd name="T1" fmla="*/ 76 h 45"/>
                    <a:gd name="T2" fmla="*/ 10 w 21"/>
                    <a:gd name="T3" fmla="*/ 92 h 45"/>
                    <a:gd name="T4" fmla="*/ 0 w 21"/>
                    <a:gd name="T5" fmla="*/ 92 h 45"/>
                    <a:gd name="T6" fmla="*/ 3 w 21"/>
                    <a:gd name="T7" fmla="*/ 60 h 45"/>
                    <a:gd name="T8" fmla="*/ 11 w 21"/>
                    <a:gd name="T9" fmla="*/ 24 h 45"/>
                    <a:gd name="T10" fmla="*/ 39 w 21"/>
                    <a:gd name="T11" fmla="*/ 0 h 45"/>
                    <a:gd name="T12" fmla="*/ 40 w 21"/>
                    <a:gd name="T13" fmla="*/ 3 h 45"/>
                    <a:gd name="T14" fmla="*/ 31 w 21"/>
                    <a:gd name="T15" fmla="*/ 39 h 45"/>
                    <a:gd name="T16" fmla="*/ 24 w 21"/>
                    <a:gd name="T17" fmla="*/ 7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5"/>
                    <a:gd name="T29" fmla="*/ 21 w 2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5">
                      <a:moveTo>
                        <a:pt x="12" y="36"/>
                      </a:moveTo>
                      <a:lnTo>
                        <a:pt x="5" y="45"/>
                      </a:lnTo>
                      <a:lnTo>
                        <a:pt x="0" y="45"/>
                      </a:lnTo>
                      <a:lnTo>
                        <a:pt x="3" y="29"/>
                      </a:lnTo>
                      <a:lnTo>
                        <a:pt x="6" y="12"/>
                      </a:lnTo>
                      <a:lnTo>
                        <a:pt x="20" y="0"/>
                      </a:lnTo>
                      <a:lnTo>
                        <a:pt x="21" y="3"/>
                      </a:lnTo>
                      <a:lnTo>
                        <a:pt x="16" y="19"/>
                      </a:lnTo>
                      <a:lnTo>
                        <a:pt x="12" y="3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13" name="Freeform 133"/>
                <p:cNvSpPr>
                  <a:spLocks noChangeAspect="1"/>
                </p:cNvSpPr>
                <p:nvPr/>
              </p:nvSpPr>
              <p:spPr bwMode="auto">
                <a:xfrm>
                  <a:off x="868" y="2132"/>
                  <a:ext cx="75" cy="81"/>
                </a:xfrm>
                <a:custGeom>
                  <a:avLst/>
                  <a:gdLst>
                    <a:gd name="T0" fmla="*/ 15 w 64"/>
                    <a:gd name="T1" fmla="*/ 130 h 70"/>
                    <a:gd name="T2" fmla="*/ 0 w 64"/>
                    <a:gd name="T3" fmla="*/ 117 h 70"/>
                    <a:gd name="T4" fmla="*/ 2 w 64"/>
                    <a:gd name="T5" fmla="*/ 90 h 70"/>
                    <a:gd name="T6" fmla="*/ 25 w 64"/>
                    <a:gd name="T7" fmla="*/ 62 h 70"/>
                    <a:gd name="T8" fmla="*/ 67 w 64"/>
                    <a:gd name="T9" fmla="*/ 57 h 70"/>
                    <a:gd name="T10" fmla="*/ 47 w 64"/>
                    <a:gd name="T11" fmla="*/ 22 h 70"/>
                    <a:gd name="T12" fmla="*/ 55 w 64"/>
                    <a:gd name="T13" fmla="*/ 19 h 70"/>
                    <a:gd name="T14" fmla="*/ 62 w 64"/>
                    <a:gd name="T15" fmla="*/ 0 h 70"/>
                    <a:gd name="T16" fmla="*/ 90 w 64"/>
                    <a:gd name="T17" fmla="*/ 0 h 70"/>
                    <a:gd name="T18" fmla="*/ 121 w 64"/>
                    <a:gd name="T19" fmla="*/ 0 h 70"/>
                    <a:gd name="T20" fmla="*/ 114 w 64"/>
                    <a:gd name="T21" fmla="*/ 36 h 70"/>
                    <a:gd name="T22" fmla="*/ 109 w 64"/>
                    <a:gd name="T23" fmla="*/ 68 h 70"/>
                    <a:gd name="T24" fmla="*/ 120 w 64"/>
                    <a:gd name="T25" fmla="*/ 68 h 70"/>
                    <a:gd name="T26" fmla="*/ 130 w 64"/>
                    <a:gd name="T27" fmla="*/ 69 h 70"/>
                    <a:gd name="T28" fmla="*/ 142 w 64"/>
                    <a:gd name="T29" fmla="*/ 76 h 70"/>
                    <a:gd name="T30" fmla="*/ 120 w 64"/>
                    <a:gd name="T31" fmla="*/ 93 h 70"/>
                    <a:gd name="T32" fmla="*/ 97 w 64"/>
                    <a:gd name="T33" fmla="*/ 120 h 70"/>
                    <a:gd name="T34" fmla="*/ 73 w 64"/>
                    <a:gd name="T35" fmla="*/ 146 h 70"/>
                    <a:gd name="T36" fmla="*/ 41 w 64"/>
                    <a:gd name="T37" fmla="*/ 137 h 70"/>
                    <a:gd name="T38" fmla="*/ 15 w 64"/>
                    <a:gd name="T39" fmla="*/ 130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70"/>
                    <a:gd name="T62" fmla="*/ 64 w 64"/>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70">
                      <a:moveTo>
                        <a:pt x="7" y="63"/>
                      </a:moveTo>
                      <a:lnTo>
                        <a:pt x="0" y="56"/>
                      </a:lnTo>
                      <a:lnTo>
                        <a:pt x="2" y="43"/>
                      </a:lnTo>
                      <a:lnTo>
                        <a:pt x="11" y="30"/>
                      </a:lnTo>
                      <a:lnTo>
                        <a:pt x="31" y="27"/>
                      </a:lnTo>
                      <a:lnTo>
                        <a:pt x="21" y="10"/>
                      </a:lnTo>
                      <a:lnTo>
                        <a:pt x="25" y="9"/>
                      </a:lnTo>
                      <a:lnTo>
                        <a:pt x="27" y="0"/>
                      </a:lnTo>
                      <a:lnTo>
                        <a:pt x="41" y="0"/>
                      </a:lnTo>
                      <a:lnTo>
                        <a:pt x="55" y="0"/>
                      </a:lnTo>
                      <a:lnTo>
                        <a:pt x="52" y="17"/>
                      </a:lnTo>
                      <a:lnTo>
                        <a:pt x="49" y="33"/>
                      </a:lnTo>
                      <a:lnTo>
                        <a:pt x="54" y="33"/>
                      </a:lnTo>
                      <a:lnTo>
                        <a:pt x="59" y="34"/>
                      </a:lnTo>
                      <a:lnTo>
                        <a:pt x="64" y="36"/>
                      </a:lnTo>
                      <a:lnTo>
                        <a:pt x="54" y="45"/>
                      </a:lnTo>
                      <a:lnTo>
                        <a:pt x="44" y="58"/>
                      </a:lnTo>
                      <a:lnTo>
                        <a:pt x="32" y="70"/>
                      </a:lnTo>
                      <a:lnTo>
                        <a:pt x="19" y="66"/>
                      </a:lnTo>
                      <a:lnTo>
                        <a:pt x="7" y="6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grpSp>
            <p:nvGrpSpPr>
              <p:cNvPr id="183" name="Group 134"/>
              <p:cNvGrpSpPr>
                <a:grpSpLocks noChangeAspect="1"/>
              </p:cNvGrpSpPr>
              <p:nvPr/>
            </p:nvGrpSpPr>
            <p:grpSpPr bwMode="auto">
              <a:xfrm>
                <a:off x="888" y="2388"/>
                <a:ext cx="783" cy="1288"/>
                <a:chOff x="1053" y="2243"/>
                <a:chExt cx="846" cy="1357"/>
              </a:xfrm>
              <a:grpFill/>
            </p:grpSpPr>
            <p:sp>
              <p:nvSpPr>
                <p:cNvPr id="185" name="Freeform 135"/>
                <p:cNvSpPr>
                  <a:spLocks noChangeAspect="1"/>
                </p:cNvSpPr>
                <p:nvPr/>
              </p:nvSpPr>
              <p:spPr bwMode="auto">
                <a:xfrm>
                  <a:off x="1086" y="2301"/>
                  <a:ext cx="43" cy="45"/>
                </a:xfrm>
                <a:custGeom>
                  <a:avLst/>
                  <a:gdLst>
                    <a:gd name="T0" fmla="*/ 51 w 36"/>
                    <a:gd name="T1" fmla="*/ 44 h 39"/>
                    <a:gd name="T2" fmla="*/ 63 w 36"/>
                    <a:gd name="T3" fmla="*/ 44 h 39"/>
                    <a:gd name="T4" fmla="*/ 60 w 36"/>
                    <a:gd name="T5" fmla="*/ 37 h 39"/>
                    <a:gd name="T6" fmla="*/ 50 w 36"/>
                    <a:gd name="T7" fmla="*/ 36 h 39"/>
                    <a:gd name="T8" fmla="*/ 37 w 36"/>
                    <a:gd name="T9" fmla="*/ 27 h 39"/>
                    <a:gd name="T10" fmla="*/ 12 w 36"/>
                    <a:gd name="T11" fmla="*/ 16 h 39"/>
                    <a:gd name="T12" fmla="*/ 0 w 36"/>
                    <a:gd name="T13" fmla="*/ 9 h 39"/>
                    <a:gd name="T14" fmla="*/ 0 w 36"/>
                    <a:gd name="T15" fmla="*/ 0 h 39"/>
                    <a:gd name="T16" fmla="*/ 35 w 36"/>
                    <a:gd name="T17" fmla="*/ 0 h 39"/>
                    <a:gd name="T18" fmla="*/ 61 w 36"/>
                    <a:gd name="T19" fmla="*/ 16 h 39"/>
                    <a:gd name="T20" fmla="*/ 87 w 36"/>
                    <a:gd name="T21" fmla="*/ 28 h 39"/>
                    <a:gd name="T22" fmla="*/ 87 w 36"/>
                    <a:gd name="T23" fmla="*/ 55 h 39"/>
                    <a:gd name="T24" fmla="*/ 73 w 36"/>
                    <a:gd name="T25" fmla="*/ 63 h 39"/>
                    <a:gd name="T26" fmla="*/ 63 w 36"/>
                    <a:gd name="T27" fmla="*/ 80 h 39"/>
                    <a:gd name="T28" fmla="*/ 54 w 36"/>
                    <a:gd name="T29" fmla="*/ 68 h 39"/>
                    <a:gd name="T30" fmla="*/ 51 w 36"/>
                    <a:gd name="T31" fmla="*/ 44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39"/>
                    <a:gd name="T50" fmla="*/ 36 w 36"/>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39">
                      <a:moveTo>
                        <a:pt x="21" y="22"/>
                      </a:moveTo>
                      <a:lnTo>
                        <a:pt x="26" y="22"/>
                      </a:lnTo>
                      <a:lnTo>
                        <a:pt x="24" y="18"/>
                      </a:lnTo>
                      <a:lnTo>
                        <a:pt x="20" y="17"/>
                      </a:lnTo>
                      <a:lnTo>
                        <a:pt x="15" y="13"/>
                      </a:lnTo>
                      <a:lnTo>
                        <a:pt x="5" y="8"/>
                      </a:lnTo>
                      <a:lnTo>
                        <a:pt x="0" y="4"/>
                      </a:lnTo>
                      <a:lnTo>
                        <a:pt x="0" y="0"/>
                      </a:lnTo>
                      <a:lnTo>
                        <a:pt x="14" y="0"/>
                      </a:lnTo>
                      <a:lnTo>
                        <a:pt x="25" y="8"/>
                      </a:lnTo>
                      <a:lnTo>
                        <a:pt x="36" y="14"/>
                      </a:lnTo>
                      <a:lnTo>
                        <a:pt x="36" y="27"/>
                      </a:lnTo>
                      <a:lnTo>
                        <a:pt x="30" y="31"/>
                      </a:lnTo>
                      <a:lnTo>
                        <a:pt x="26" y="39"/>
                      </a:lnTo>
                      <a:lnTo>
                        <a:pt x="23" y="33"/>
                      </a:lnTo>
                      <a:lnTo>
                        <a:pt x="21" y="2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86" name="Freeform 136"/>
                <p:cNvSpPr>
                  <a:spLocks noChangeAspect="1"/>
                </p:cNvSpPr>
                <p:nvPr/>
              </p:nvSpPr>
              <p:spPr bwMode="auto">
                <a:xfrm>
                  <a:off x="1537" y="2377"/>
                  <a:ext cx="55" cy="73"/>
                </a:xfrm>
                <a:custGeom>
                  <a:avLst/>
                  <a:gdLst>
                    <a:gd name="T0" fmla="*/ 87 w 46"/>
                    <a:gd name="T1" fmla="*/ 36 h 63"/>
                    <a:gd name="T2" fmla="*/ 51 w 46"/>
                    <a:gd name="T3" fmla="*/ 9 h 63"/>
                    <a:gd name="T4" fmla="*/ 24 w 46"/>
                    <a:gd name="T5" fmla="*/ 0 h 63"/>
                    <a:gd name="T6" fmla="*/ 17 w 46"/>
                    <a:gd name="T7" fmla="*/ 14 h 63"/>
                    <a:gd name="T8" fmla="*/ 8 w 46"/>
                    <a:gd name="T9" fmla="*/ 43 h 63"/>
                    <a:gd name="T10" fmla="*/ 20 w 46"/>
                    <a:gd name="T11" fmla="*/ 88 h 63"/>
                    <a:gd name="T12" fmla="*/ 0 w 46"/>
                    <a:gd name="T13" fmla="*/ 124 h 63"/>
                    <a:gd name="T14" fmla="*/ 24 w 46"/>
                    <a:gd name="T15" fmla="*/ 127 h 63"/>
                    <a:gd name="T16" fmla="*/ 61 w 46"/>
                    <a:gd name="T17" fmla="*/ 132 h 63"/>
                    <a:gd name="T18" fmla="*/ 86 w 46"/>
                    <a:gd name="T19" fmla="*/ 95 h 63"/>
                    <a:gd name="T20" fmla="*/ 112 w 46"/>
                    <a:gd name="T21" fmla="*/ 60 h 63"/>
                    <a:gd name="T22" fmla="*/ 102 w 46"/>
                    <a:gd name="T23" fmla="*/ 42 h 63"/>
                    <a:gd name="T24" fmla="*/ 102 w 46"/>
                    <a:gd name="T25" fmla="*/ 49 h 63"/>
                    <a:gd name="T26" fmla="*/ 87 w 46"/>
                    <a:gd name="T27" fmla="*/ 3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63"/>
                    <a:gd name="T44" fmla="*/ 46 w 46"/>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63">
                      <a:moveTo>
                        <a:pt x="36" y="17"/>
                      </a:moveTo>
                      <a:lnTo>
                        <a:pt x="21" y="4"/>
                      </a:lnTo>
                      <a:lnTo>
                        <a:pt x="10" y="0"/>
                      </a:lnTo>
                      <a:lnTo>
                        <a:pt x="7" y="7"/>
                      </a:lnTo>
                      <a:lnTo>
                        <a:pt x="3" y="21"/>
                      </a:lnTo>
                      <a:lnTo>
                        <a:pt x="8" y="42"/>
                      </a:lnTo>
                      <a:lnTo>
                        <a:pt x="0" y="59"/>
                      </a:lnTo>
                      <a:lnTo>
                        <a:pt x="10" y="61"/>
                      </a:lnTo>
                      <a:lnTo>
                        <a:pt x="25" y="63"/>
                      </a:lnTo>
                      <a:lnTo>
                        <a:pt x="35" y="46"/>
                      </a:lnTo>
                      <a:lnTo>
                        <a:pt x="46" y="29"/>
                      </a:lnTo>
                      <a:lnTo>
                        <a:pt x="41" y="20"/>
                      </a:lnTo>
                      <a:lnTo>
                        <a:pt x="41" y="23"/>
                      </a:lnTo>
                      <a:lnTo>
                        <a:pt x="36"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87" name="Freeform 137"/>
                <p:cNvSpPr>
                  <a:spLocks noChangeAspect="1"/>
                </p:cNvSpPr>
                <p:nvPr/>
              </p:nvSpPr>
              <p:spPr bwMode="auto">
                <a:xfrm>
                  <a:off x="1096" y="2243"/>
                  <a:ext cx="218" cy="337"/>
                </a:xfrm>
                <a:custGeom>
                  <a:avLst/>
                  <a:gdLst>
                    <a:gd name="T0" fmla="*/ 165 w 185"/>
                    <a:gd name="T1" fmla="*/ 57 h 289"/>
                    <a:gd name="T2" fmla="*/ 148 w 185"/>
                    <a:gd name="T3" fmla="*/ 49 h 289"/>
                    <a:gd name="T4" fmla="*/ 118 w 185"/>
                    <a:gd name="T5" fmla="*/ 108 h 289"/>
                    <a:gd name="T6" fmla="*/ 77 w 185"/>
                    <a:gd name="T7" fmla="*/ 166 h 289"/>
                    <a:gd name="T8" fmla="*/ 64 w 185"/>
                    <a:gd name="T9" fmla="*/ 138 h 289"/>
                    <a:gd name="T10" fmla="*/ 52 w 185"/>
                    <a:gd name="T11" fmla="*/ 174 h 289"/>
                    <a:gd name="T12" fmla="*/ 52 w 185"/>
                    <a:gd name="T13" fmla="*/ 208 h 289"/>
                    <a:gd name="T14" fmla="*/ 52 w 185"/>
                    <a:gd name="T15" fmla="*/ 259 h 289"/>
                    <a:gd name="T16" fmla="*/ 55 w 185"/>
                    <a:gd name="T17" fmla="*/ 313 h 289"/>
                    <a:gd name="T18" fmla="*/ 39 w 185"/>
                    <a:gd name="T19" fmla="*/ 360 h 289"/>
                    <a:gd name="T20" fmla="*/ 9 w 185"/>
                    <a:gd name="T21" fmla="*/ 391 h 289"/>
                    <a:gd name="T22" fmla="*/ 1 w 185"/>
                    <a:gd name="T23" fmla="*/ 410 h 289"/>
                    <a:gd name="T24" fmla="*/ 53 w 185"/>
                    <a:gd name="T25" fmla="*/ 451 h 289"/>
                    <a:gd name="T26" fmla="*/ 126 w 185"/>
                    <a:gd name="T27" fmla="*/ 468 h 289"/>
                    <a:gd name="T28" fmla="*/ 148 w 185"/>
                    <a:gd name="T29" fmla="*/ 485 h 289"/>
                    <a:gd name="T30" fmla="*/ 194 w 185"/>
                    <a:gd name="T31" fmla="*/ 532 h 289"/>
                    <a:gd name="T32" fmla="*/ 242 w 185"/>
                    <a:gd name="T33" fmla="*/ 548 h 289"/>
                    <a:gd name="T34" fmla="*/ 305 w 185"/>
                    <a:gd name="T35" fmla="*/ 562 h 289"/>
                    <a:gd name="T36" fmla="*/ 313 w 185"/>
                    <a:gd name="T37" fmla="*/ 623 h 289"/>
                    <a:gd name="T38" fmla="*/ 332 w 185"/>
                    <a:gd name="T39" fmla="*/ 518 h 289"/>
                    <a:gd name="T40" fmla="*/ 310 w 185"/>
                    <a:gd name="T41" fmla="*/ 442 h 289"/>
                    <a:gd name="T42" fmla="*/ 342 w 185"/>
                    <a:gd name="T43" fmla="*/ 431 h 289"/>
                    <a:gd name="T44" fmla="*/ 315 w 185"/>
                    <a:gd name="T45" fmla="*/ 400 h 289"/>
                    <a:gd name="T46" fmla="*/ 378 w 185"/>
                    <a:gd name="T47" fmla="*/ 400 h 289"/>
                    <a:gd name="T48" fmla="*/ 382 w 185"/>
                    <a:gd name="T49" fmla="*/ 399 h 289"/>
                    <a:gd name="T50" fmla="*/ 412 w 185"/>
                    <a:gd name="T51" fmla="*/ 416 h 289"/>
                    <a:gd name="T52" fmla="*/ 411 w 185"/>
                    <a:gd name="T53" fmla="*/ 389 h 289"/>
                    <a:gd name="T54" fmla="*/ 404 w 185"/>
                    <a:gd name="T55" fmla="*/ 342 h 289"/>
                    <a:gd name="T56" fmla="*/ 396 w 185"/>
                    <a:gd name="T57" fmla="*/ 264 h 289"/>
                    <a:gd name="T58" fmla="*/ 375 w 185"/>
                    <a:gd name="T59" fmla="*/ 232 h 289"/>
                    <a:gd name="T60" fmla="*/ 311 w 185"/>
                    <a:gd name="T61" fmla="*/ 199 h 289"/>
                    <a:gd name="T62" fmla="*/ 257 w 185"/>
                    <a:gd name="T63" fmla="*/ 198 h 289"/>
                    <a:gd name="T64" fmla="*/ 234 w 185"/>
                    <a:gd name="T65" fmla="*/ 161 h 289"/>
                    <a:gd name="T66" fmla="*/ 203 w 185"/>
                    <a:gd name="T67" fmla="*/ 121 h 289"/>
                    <a:gd name="T68" fmla="*/ 238 w 185"/>
                    <a:gd name="T69" fmla="*/ 57 h 289"/>
                    <a:gd name="T70" fmla="*/ 280 w 185"/>
                    <a:gd name="T71" fmla="*/ 16 h 289"/>
                    <a:gd name="T72" fmla="*/ 264 w 185"/>
                    <a:gd name="T73" fmla="*/ 1 h 289"/>
                    <a:gd name="T74" fmla="*/ 199 w 185"/>
                    <a:gd name="T75" fmla="*/ 41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5"/>
                    <a:gd name="T115" fmla="*/ 0 h 289"/>
                    <a:gd name="T116" fmla="*/ 185 w 185"/>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5" h="289">
                      <a:moveTo>
                        <a:pt x="78" y="19"/>
                      </a:moveTo>
                      <a:lnTo>
                        <a:pt x="73" y="27"/>
                      </a:lnTo>
                      <a:lnTo>
                        <a:pt x="75" y="23"/>
                      </a:lnTo>
                      <a:lnTo>
                        <a:pt x="65" y="23"/>
                      </a:lnTo>
                      <a:lnTo>
                        <a:pt x="55" y="38"/>
                      </a:lnTo>
                      <a:lnTo>
                        <a:pt x="52" y="51"/>
                      </a:lnTo>
                      <a:lnTo>
                        <a:pt x="35" y="67"/>
                      </a:lnTo>
                      <a:lnTo>
                        <a:pt x="34" y="77"/>
                      </a:lnTo>
                      <a:lnTo>
                        <a:pt x="31" y="68"/>
                      </a:lnTo>
                      <a:lnTo>
                        <a:pt x="28" y="64"/>
                      </a:lnTo>
                      <a:lnTo>
                        <a:pt x="28" y="77"/>
                      </a:lnTo>
                      <a:lnTo>
                        <a:pt x="22" y="81"/>
                      </a:lnTo>
                      <a:lnTo>
                        <a:pt x="18" y="89"/>
                      </a:lnTo>
                      <a:lnTo>
                        <a:pt x="22" y="96"/>
                      </a:lnTo>
                      <a:lnTo>
                        <a:pt x="27" y="112"/>
                      </a:lnTo>
                      <a:lnTo>
                        <a:pt x="22" y="120"/>
                      </a:lnTo>
                      <a:lnTo>
                        <a:pt x="23" y="133"/>
                      </a:lnTo>
                      <a:lnTo>
                        <a:pt x="25" y="145"/>
                      </a:lnTo>
                      <a:lnTo>
                        <a:pt x="27" y="148"/>
                      </a:lnTo>
                      <a:lnTo>
                        <a:pt x="17" y="167"/>
                      </a:lnTo>
                      <a:lnTo>
                        <a:pt x="7" y="171"/>
                      </a:lnTo>
                      <a:lnTo>
                        <a:pt x="4" y="181"/>
                      </a:lnTo>
                      <a:lnTo>
                        <a:pt x="0" y="184"/>
                      </a:lnTo>
                      <a:lnTo>
                        <a:pt x="1" y="190"/>
                      </a:lnTo>
                      <a:lnTo>
                        <a:pt x="14" y="199"/>
                      </a:lnTo>
                      <a:lnTo>
                        <a:pt x="23" y="209"/>
                      </a:lnTo>
                      <a:lnTo>
                        <a:pt x="38" y="208"/>
                      </a:lnTo>
                      <a:lnTo>
                        <a:pt x="55" y="217"/>
                      </a:lnTo>
                      <a:lnTo>
                        <a:pt x="56" y="216"/>
                      </a:lnTo>
                      <a:lnTo>
                        <a:pt x="65" y="225"/>
                      </a:lnTo>
                      <a:lnTo>
                        <a:pt x="74" y="233"/>
                      </a:lnTo>
                      <a:lnTo>
                        <a:pt x="86" y="246"/>
                      </a:lnTo>
                      <a:lnTo>
                        <a:pt x="89" y="255"/>
                      </a:lnTo>
                      <a:lnTo>
                        <a:pt x="107" y="255"/>
                      </a:lnTo>
                      <a:lnTo>
                        <a:pt x="119" y="256"/>
                      </a:lnTo>
                      <a:lnTo>
                        <a:pt x="135" y="261"/>
                      </a:lnTo>
                      <a:lnTo>
                        <a:pt x="128" y="281"/>
                      </a:lnTo>
                      <a:lnTo>
                        <a:pt x="138" y="289"/>
                      </a:lnTo>
                      <a:lnTo>
                        <a:pt x="142" y="264"/>
                      </a:lnTo>
                      <a:lnTo>
                        <a:pt x="146" y="240"/>
                      </a:lnTo>
                      <a:lnTo>
                        <a:pt x="139" y="221"/>
                      </a:lnTo>
                      <a:lnTo>
                        <a:pt x="136" y="205"/>
                      </a:lnTo>
                      <a:lnTo>
                        <a:pt x="147" y="204"/>
                      </a:lnTo>
                      <a:lnTo>
                        <a:pt x="150" y="200"/>
                      </a:lnTo>
                      <a:lnTo>
                        <a:pt x="141" y="197"/>
                      </a:lnTo>
                      <a:lnTo>
                        <a:pt x="139" y="185"/>
                      </a:lnTo>
                      <a:lnTo>
                        <a:pt x="152" y="185"/>
                      </a:lnTo>
                      <a:lnTo>
                        <a:pt x="166" y="185"/>
                      </a:lnTo>
                      <a:lnTo>
                        <a:pt x="164" y="183"/>
                      </a:lnTo>
                      <a:lnTo>
                        <a:pt x="168" y="184"/>
                      </a:lnTo>
                      <a:lnTo>
                        <a:pt x="175" y="179"/>
                      </a:lnTo>
                      <a:lnTo>
                        <a:pt x="182" y="193"/>
                      </a:lnTo>
                      <a:lnTo>
                        <a:pt x="185" y="194"/>
                      </a:lnTo>
                      <a:lnTo>
                        <a:pt x="181" y="180"/>
                      </a:lnTo>
                      <a:lnTo>
                        <a:pt x="172" y="166"/>
                      </a:lnTo>
                      <a:lnTo>
                        <a:pt x="178" y="158"/>
                      </a:lnTo>
                      <a:lnTo>
                        <a:pt x="170" y="136"/>
                      </a:lnTo>
                      <a:lnTo>
                        <a:pt x="174" y="122"/>
                      </a:lnTo>
                      <a:lnTo>
                        <a:pt x="178" y="107"/>
                      </a:lnTo>
                      <a:lnTo>
                        <a:pt x="165" y="108"/>
                      </a:lnTo>
                      <a:lnTo>
                        <a:pt x="151" y="109"/>
                      </a:lnTo>
                      <a:lnTo>
                        <a:pt x="137" y="93"/>
                      </a:lnTo>
                      <a:lnTo>
                        <a:pt x="125" y="93"/>
                      </a:lnTo>
                      <a:lnTo>
                        <a:pt x="113" y="92"/>
                      </a:lnTo>
                      <a:lnTo>
                        <a:pt x="103" y="87"/>
                      </a:lnTo>
                      <a:lnTo>
                        <a:pt x="103" y="75"/>
                      </a:lnTo>
                      <a:lnTo>
                        <a:pt x="95" y="56"/>
                      </a:lnTo>
                      <a:lnTo>
                        <a:pt x="89" y="56"/>
                      </a:lnTo>
                      <a:lnTo>
                        <a:pt x="95" y="41"/>
                      </a:lnTo>
                      <a:lnTo>
                        <a:pt x="104" y="27"/>
                      </a:lnTo>
                      <a:lnTo>
                        <a:pt x="113" y="12"/>
                      </a:lnTo>
                      <a:lnTo>
                        <a:pt x="123" y="8"/>
                      </a:lnTo>
                      <a:lnTo>
                        <a:pt x="125" y="0"/>
                      </a:lnTo>
                      <a:lnTo>
                        <a:pt x="116" y="1"/>
                      </a:lnTo>
                      <a:lnTo>
                        <a:pt x="101" y="9"/>
                      </a:lnTo>
                      <a:lnTo>
                        <a:pt x="87" y="19"/>
                      </a:lnTo>
                      <a:lnTo>
                        <a:pt x="78" y="1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88" name="Freeform 138"/>
                <p:cNvSpPr>
                  <a:spLocks noChangeAspect="1"/>
                </p:cNvSpPr>
                <p:nvPr/>
              </p:nvSpPr>
              <p:spPr bwMode="auto">
                <a:xfrm>
                  <a:off x="1417" y="2320"/>
                  <a:ext cx="86" cy="145"/>
                </a:xfrm>
                <a:custGeom>
                  <a:avLst/>
                  <a:gdLst>
                    <a:gd name="T0" fmla="*/ 134 w 73"/>
                    <a:gd name="T1" fmla="*/ 188 h 125"/>
                    <a:gd name="T2" fmla="*/ 117 w 73"/>
                    <a:gd name="T3" fmla="*/ 172 h 125"/>
                    <a:gd name="T4" fmla="*/ 118 w 73"/>
                    <a:gd name="T5" fmla="*/ 138 h 125"/>
                    <a:gd name="T6" fmla="*/ 138 w 73"/>
                    <a:gd name="T7" fmla="*/ 131 h 125"/>
                    <a:gd name="T8" fmla="*/ 140 w 73"/>
                    <a:gd name="T9" fmla="*/ 115 h 125"/>
                    <a:gd name="T10" fmla="*/ 139 w 73"/>
                    <a:gd name="T11" fmla="*/ 82 h 125"/>
                    <a:gd name="T12" fmla="*/ 101 w 73"/>
                    <a:gd name="T13" fmla="*/ 60 h 125"/>
                    <a:gd name="T14" fmla="*/ 94 w 73"/>
                    <a:gd name="T15" fmla="*/ 77 h 125"/>
                    <a:gd name="T16" fmla="*/ 99 w 73"/>
                    <a:gd name="T17" fmla="*/ 37 h 125"/>
                    <a:gd name="T18" fmla="*/ 77 w 73"/>
                    <a:gd name="T19" fmla="*/ 23 h 125"/>
                    <a:gd name="T20" fmla="*/ 61 w 73"/>
                    <a:gd name="T21" fmla="*/ 3 h 125"/>
                    <a:gd name="T22" fmla="*/ 65 w 73"/>
                    <a:gd name="T23" fmla="*/ 12 h 125"/>
                    <a:gd name="T24" fmla="*/ 52 w 73"/>
                    <a:gd name="T25" fmla="*/ 0 h 125"/>
                    <a:gd name="T26" fmla="*/ 54 w 73"/>
                    <a:gd name="T27" fmla="*/ 10 h 125"/>
                    <a:gd name="T28" fmla="*/ 25 w 73"/>
                    <a:gd name="T29" fmla="*/ 36 h 125"/>
                    <a:gd name="T30" fmla="*/ 39 w 73"/>
                    <a:gd name="T31" fmla="*/ 52 h 125"/>
                    <a:gd name="T32" fmla="*/ 11 w 73"/>
                    <a:gd name="T33" fmla="*/ 66 h 125"/>
                    <a:gd name="T34" fmla="*/ 0 w 73"/>
                    <a:gd name="T35" fmla="*/ 94 h 125"/>
                    <a:gd name="T36" fmla="*/ 18 w 73"/>
                    <a:gd name="T37" fmla="*/ 121 h 125"/>
                    <a:gd name="T38" fmla="*/ 39 w 73"/>
                    <a:gd name="T39" fmla="*/ 121 h 125"/>
                    <a:gd name="T40" fmla="*/ 40 w 73"/>
                    <a:gd name="T41" fmla="*/ 144 h 125"/>
                    <a:gd name="T42" fmla="*/ 61 w 73"/>
                    <a:gd name="T43" fmla="*/ 159 h 125"/>
                    <a:gd name="T44" fmla="*/ 47 w 73"/>
                    <a:gd name="T45" fmla="*/ 194 h 125"/>
                    <a:gd name="T46" fmla="*/ 52 w 73"/>
                    <a:gd name="T47" fmla="*/ 237 h 125"/>
                    <a:gd name="T48" fmla="*/ 75 w 73"/>
                    <a:gd name="T49" fmla="*/ 262 h 125"/>
                    <a:gd name="T50" fmla="*/ 99 w 73"/>
                    <a:gd name="T51" fmla="*/ 262 h 125"/>
                    <a:gd name="T52" fmla="*/ 131 w 73"/>
                    <a:gd name="T53" fmla="*/ 247 h 125"/>
                    <a:gd name="T54" fmla="*/ 165 w 73"/>
                    <a:gd name="T55" fmla="*/ 241 h 125"/>
                    <a:gd name="T56" fmla="*/ 150 w 73"/>
                    <a:gd name="T57" fmla="*/ 216 h 125"/>
                    <a:gd name="T58" fmla="*/ 134 w 73"/>
                    <a:gd name="T59" fmla="*/ 188 h 1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
                    <a:gd name="T91" fmla="*/ 0 h 125"/>
                    <a:gd name="T92" fmla="*/ 73 w 73"/>
                    <a:gd name="T93" fmla="*/ 125 h 1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 h="125">
                      <a:moveTo>
                        <a:pt x="59" y="90"/>
                      </a:moveTo>
                      <a:lnTo>
                        <a:pt x="51" y="82"/>
                      </a:lnTo>
                      <a:lnTo>
                        <a:pt x="52" y="66"/>
                      </a:lnTo>
                      <a:lnTo>
                        <a:pt x="60" y="62"/>
                      </a:lnTo>
                      <a:lnTo>
                        <a:pt x="62" y="54"/>
                      </a:lnTo>
                      <a:lnTo>
                        <a:pt x="61" y="40"/>
                      </a:lnTo>
                      <a:lnTo>
                        <a:pt x="45" y="29"/>
                      </a:lnTo>
                      <a:lnTo>
                        <a:pt x="42" y="36"/>
                      </a:lnTo>
                      <a:lnTo>
                        <a:pt x="43" y="18"/>
                      </a:lnTo>
                      <a:lnTo>
                        <a:pt x="34" y="11"/>
                      </a:lnTo>
                      <a:lnTo>
                        <a:pt x="26" y="3"/>
                      </a:lnTo>
                      <a:lnTo>
                        <a:pt x="29" y="6"/>
                      </a:lnTo>
                      <a:lnTo>
                        <a:pt x="22" y="0"/>
                      </a:lnTo>
                      <a:lnTo>
                        <a:pt x="24" y="5"/>
                      </a:lnTo>
                      <a:lnTo>
                        <a:pt x="11" y="17"/>
                      </a:lnTo>
                      <a:lnTo>
                        <a:pt x="17" y="25"/>
                      </a:lnTo>
                      <a:lnTo>
                        <a:pt x="5" y="31"/>
                      </a:lnTo>
                      <a:lnTo>
                        <a:pt x="0" y="45"/>
                      </a:lnTo>
                      <a:lnTo>
                        <a:pt x="8" y="58"/>
                      </a:lnTo>
                      <a:lnTo>
                        <a:pt x="17" y="58"/>
                      </a:lnTo>
                      <a:lnTo>
                        <a:pt x="18" y="68"/>
                      </a:lnTo>
                      <a:lnTo>
                        <a:pt x="26" y="76"/>
                      </a:lnTo>
                      <a:lnTo>
                        <a:pt x="21" y="92"/>
                      </a:lnTo>
                      <a:lnTo>
                        <a:pt x="22" y="113"/>
                      </a:lnTo>
                      <a:lnTo>
                        <a:pt x="33" y="125"/>
                      </a:lnTo>
                      <a:lnTo>
                        <a:pt x="43" y="125"/>
                      </a:lnTo>
                      <a:lnTo>
                        <a:pt x="58" y="118"/>
                      </a:lnTo>
                      <a:lnTo>
                        <a:pt x="73" y="115"/>
                      </a:lnTo>
                      <a:lnTo>
                        <a:pt x="66" y="103"/>
                      </a:lnTo>
                      <a:lnTo>
                        <a:pt x="59" y="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89" name="Freeform 139"/>
                <p:cNvSpPr>
                  <a:spLocks noChangeAspect="1"/>
                </p:cNvSpPr>
                <p:nvPr/>
              </p:nvSpPr>
              <p:spPr bwMode="auto">
                <a:xfrm>
                  <a:off x="1477" y="2373"/>
                  <a:ext cx="71" cy="83"/>
                </a:xfrm>
                <a:custGeom>
                  <a:avLst/>
                  <a:gdLst>
                    <a:gd name="T0" fmla="*/ 18 w 60"/>
                    <a:gd name="T1" fmla="*/ 96 h 71"/>
                    <a:gd name="T2" fmla="*/ 0 w 60"/>
                    <a:gd name="T3" fmla="*/ 78 h 71"/>
                    <a:gd name="T4" fmla="*/ 1 w 60"/>
                    <a:gd name="T5" fmla="*/ 43 h 71"/>
                    <a:gd name="T6" fmla="*/ 21 w 60"/>
                    <a:gd name="T7" fmla="*/ 35 h 71"/>
                    <a:gd name="T8" fmla="*/ 25 w 60"/>
                    <a:gd name="T9" fmla="*/ 18 h 71"/>
                    <a:gd name="T10" fmla="*/ 33 w 60"/>
                    <a:gd name="T11" fmla="*/ 0 h 71"/>
                    <a:gd name="T12" fmla="*/ 75 w 60"/>
                    <a:gd name="T13" fmla="*/ 2 h 71"/>
                    <a:gd name="T14" fmla="*/ 105 w 60"/>
                    <a:gd name="T15" fmla="*/ 1 h 71"/>
                    <a:gd name="T16" fmla="*/ 105 w 60"/>
                    <a:gd name="T17" fmla="*/ 0 h 71"/>
                    <a:gd name="T18" fmla="*/ 138 w 60"/>
                    <a:gd name="T19" fmla="*/ 1 h 71"/>
                    <a:gd name="T20" fmla="*/ 136 w 60"/>
                    <a:gd name="T21" fmla="*/ 22 h 71"/>
                    <a:gd name="T22" fmla="*/ 127 w 60"/>
                    <a:gd name="T23" fmla="*/ 54 h 71"/>
                    <a:gd name="T24" fmla="*/ 137 w 60"/>
                    <a:gd name="T25" fmla="*/ 98 h 71"/>
                    <a:gd name="T26" fmla="*/ 117 w 60"/>
                    <a:gd name="T27" fmla="*/ 134 h 71"/>
                    <a:gd name="T28" fmla="*/ 98 w 60"/>
                    <a:gd name="T29" fmla="*/ 130 h 71"/>
                    <a:gd name="T30" fmla="*/ 64 w 60"/>
                    <a:gd name="T31" fmla="*/ 134 h 71"/>
                    <a:gd name="T32" fmla="*/ 66 w 60"/>
                    <a:gd name="T33" fmla="*/ 154 h 71"/>
                    <a:gd name="T34" fmla="*/ 52 w 60"/>
                    <a:gd name="T35" fmla="*/ 152 h 71"/>
                    <a:gd name="T36" fmla="*/ 36 w 60"/>
                    <a:gd name="T37" fmla="*/ 124 h 71"/>
                    <a:gd name="T38" fmla="*/ 18 w 60"/>
                    <a:gd name="T39" fmla="*/ 96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71"/>
                    <a:gd name="T62" fmla="*/ 60 w 60"/>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71">
                      <a:moveTo>
                        <a:pt x="8" y="44"/>
                      </a:moveTo>
                      <a:lnTo>
                        <a:pt x="0" y="36"/>
                      </a:lnTo>
                      <a:lnTo>
                        <a:pt x="1" y="20"/>
                      </a:lnTo>
                      <a:lnTo>
                        <a:pt x="9" y="16"/>
                      </a:lnTo>
                      <a:lnTo>
                        <a:pt x="11" y="8"/>
                      </a:lnTo>
                      <a:lnTo>
                        <a:pt x="14" y="0"/>
                      </a:lnTo>
                      <a:lnTo>
                        <a:pt x="32" y="2"/>
                      </a:lnTo>
                      <a:lnTo>
                        <a:pt x="45" y="1"/>
                      </a:lnTo>
                      <a:lnTo>
                        <a:pt x="45" y="0"/>
                      </a:lnTo>
                      <a:lnTo>
                        <a:pt x="60" y="1"/>
                      </a:lnTo>
                      <a:lnTo>
                        <a:pt x="58" y="10"/>
                      </a:lnTo>
                      <a:lnTo>
                        <a:pt x="54" y="24"/>
                      </a:lnTo>
                      <a:lnTo>
                        <a:pt x="59" y="45"/>
                      </a:lnTo>
                      <a:lnTo>
                        <a:pt x="51" y="62"/>
                      </a:lnTo>
                      <a:lnTo>
                        <a:pt x="42" y="59"/>
                      </a:lnTo>
                      <a:lnTo>
                        <a:pt x="28" y="62"/>
                      </a:lnTo>
                      <a:lnTo>
                        <a:pt x="29" y="71"/>
                      </a:lnTo>
                      <a:lnTo>
                        <a:pt x="22" y="69"/>
                      </a:lnTo>
                      <a:lnTo>
                        <a:pt x="15" y="57"/>
                      </a:lnTo>
                      <a:lnTo>
                        <a:pt x="8" y="4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0" name="Freeform 140"/>
                <p:cNvSpPr>
                  <a:spLocks noChangeAspect="1"/>
                </p:cNvSpPr>
                <p:nvPr/>
              </p:nvSpPr>
              <p:spPr bwMode="auto">
                <a:xfrm>
                  <a:off x="1201" y="2246"/>
                  <a:ext cx="244" cy="232"/>
                </a:xfrm>
                <a:custGeom>
                  <a:avLst/>
                  <a:gdLst>
                    <a:gd name="T0" fmla="*/ 390 w 207"/>
                    <a:gd name="T1" fmla="*/ 89 h 199"/>
                    <a:gd name="T2" fmla="*/ 367 w 207"/>
                    <a:gd name="T3" fmla="*/ 77 h 199"/>
                    <a:gd name="T4" fmla="*/ 365 w 207"/>
                    <a:gd name="T5" fmla="*/ 66 h 199"/>
                    <a:gd name="T6" fmla="*/ 360 w 207"/>
                    <a:gd name="T7" fmla="*/ 57 h 199"/>
                    <a:gd name="T8" fmla="*/ 339 w 207"/>
                    <a:gd name="T9" fmla="*/ 64 h 199"/>
                    <a:gd name="T10" fmla="*/ 256 w 207"/>
                    <a:gd name="T11" fmla="*/ 64 h 199"/>
                    <a:gd name="T12" fmla="*/ 190 w 207"/>
                    <a:gd name="T13" fmla="*/ 64 h 199"/>
                    <a:gd name="T14" fmla="*/ 140 w 207"/>
                    <a:gd name="T15" fmla="*/ 26 h 199"/>
                    <a:gd name="T16" fmla="*/ 117 w 207"/>
                    <a:gd name="T17" fmla="*/ 12 h 199"/>
                    <a:gd name="T18" fmla="*/ 123 w 207"/>
                    <a:gd name="T19" fmla="*/ 26 h 199"/>
                    <a:gd name="T20" fmla="*/ 72 w 207"/>
                    <a:gd name="T21" fmla="*/ 51 h 199"/>
                    <a:gd name="T22" fmla="*/ 65 w 207"/>
                    <a:gd name="T23" fmla="*/ 118 h 199"/>
                    <a:gd name="T24" fmla="*/ 65 w 207"/>
                    <a:gd name="T25" fmla="*/ 59 h 199"/>
                    <a:gd name="T26" fmla="*/ 77 w 207"/>
                    <a:gd name="T27" fmla="*/ 10 h 199"/>
                    <a:gd name="T28" fmla="*/ 34 w 207"/>
                    <a:gd name="T29" fmla="*/ 51 h 199"/>
                    <a:gd name="T30" fmla="*/ 0 w 207"/>
                    <a:gd name="T31" fmla="*/ 114 h 199"/>
                    <a:gd name="T32" fmla="*/ 33 w 207"/>
                    <a:gd name="T33" fmla="*/ 155 h 199"/>
                    <a:gd name="T34" fmla="*/ 54 w 207"/>
                    <a:gd name="T35" fmla="*/ 191 h 199"/>
                    <a:gd name="T36" fmla="*/ 110 w 207"/>
                    <a:gd name="T37" fmla="*/ 194 h 199"/>
                    <a:gd name="T38" fmla="*/ 173 w 207"/>
                    <a:gd name="T39" fmla="*/ 226 h 199"/>
                    <a:gd name="T40" fmla="*/ 193 w 207"/>
                    <a:gd name="T41" fmla="*/ 256 h 199"/>
                    <a:gd name="T42" fmla="*/ 203 w 207"/>
                    <a:gd name="T43" fmla="*/ 335 h 199"/>
                    <a:gd name="T44" fmla="*/ 209 w 207"/>
                    <a:gd name="T45" fmla="*/ 380 h 199"/>
                    <a:gd name="T46" fmla="*/ 246 w 207"/>
                    <a:gd name="T47" fmla="*/ 427 h 199"/>
                    <a:gd name="T48" fmla="*/ 270 w 207"/>
                    <a:gd name="T49" fmla="*/ 428 h 199"/>
                    <a:gd name="T50" fmla="*/ 336 w 207"/>
                    <a:gd name="T51" fmla="*/ 377 h 199"/>
                    <a:gd name="T52" fmla="*/ 318 w 207"/>
                    <a:gd name="T53" fmla="*/ 358 h 199"/>
                    <a:gd name="T54" fmla="*/ 295 w 207"/>
                    <a:gd name="T55" fmla="*/ 297 h 199"/>
                    <a:gd name="T56" fmla="*/ 365 w 207"/>
                    <a:gd name="T57" fmla="*/ 319 h 199"/>
                    <a:gd name="T58" fmla="*/ 397 w 207"/>
                    <a:gd name="T59" fmla="*/ 294 h 199"/>
                    <a:gd name="T60" fmla="*/ 436 w 207"/>
                    <a:gd name="T61" fmla="*/ 263 h 199"/>
                    <a:gd name="T62" fmla="*/ 418 w 207"/>
                    <a:gd name="T63" fmla="*/ 232 h 199"/>
                    <a:gd name="T64" fmla="*/ 456 w 207"/>
                    <a:gd name="T65" fmla="*/ 190 h 199"/>
                    <a:gd name="T66" fmla="*/ 471 w 207"/>
                    <a:gd name="T67" fmla="*/ 146 h 199"/>
                    <a:gd name="T68" fmla="*/ 430 w 207"/>
                    <a:gd name="T69" fmla="*/ 134 h 199"/>
                    <a:gd name="T70" fmla="*/ 420 w 207"/>
                    <a:gd name="T71" fmla="*/ 133 h 199"/>
                    <a:gd name="T72" fmla="*/ 436 w 207"/>
                    <a:gd name="T73" fmla="*/ 107 h 199"/>
                    <a:gd name="T74" fmla="*/ 403 w 207"/>
                    <a:gd name="T75" fmla="*/ 92 h 199"/>
                    <a:gd name="T76" fmla="*/ 391 w 207"/>
                    <a:gd name="T77" fmla="*/ 92 h 1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7"/>
                    <a:gd name="T118" fmla="*/ 0 h 199"/>
                    <a:gd name="T119" fmla="*/ 207 w 207"/>
                    <a:gd name="T120" fmla="*/ 199 h 1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7" h="199">
                      <a:moveTo>
                        <a:pt x="172" y="43"/>
                      </a:moveTo>
                      <a:lnTo>
                        <a:pt x="171" y="41"/>
                      </a:lnTo>
                      <a:lnTo>
                        <a:pt x="168" y="36"/>
                      </a:lnTo>
                      <a:lnTo>
                        <a:pt x="161" y="36"/>
                      </a:lnTo>
                      <a:lnTo>
                        <a:pt x="165" y="36"/>
                      </a:lnTo>
                      <a:lnTo>
                        <a:pt x="160" y="31"/>
                      </a:lnTo>
                      <a:lnTo>
                        <a:pt x="176" y="27"/>
                      </a:lnTo>
                      <a:lnTo>
                        <a:pt x="159" y="27"/>
                      </a:lnTo>
                      <a:lnTo>
                        <a:pt x="143" y="27"/>
                      </a:lnTo>
                      <a:lnTo>
                        <a:pt x="149" y="29"/>
                      </a:lnTo>
                      <a:lnTo>
                        <a:pt x="134" y="36"/>
                      </a:lnTo>
                      <a:lnTo>
                        <a:pt x="112" y="29"/>
                      </a:lnTo>
                      <a:lnTo>
                        <a:pt x="98" y="29"/>
                      </a:lnTo>
                      <a:lnTo>
                        <a:pt x="83" y="29"/>
                      </a:lnTo>
                      <a:lnTo>
                        <a:pt x="78" y="18"/>
                      </a:lnTo>
                      <a:lnTo>
                        <a:pt x="62" y="12"/>
                      </a:lnTo>
                      <a:lnTo>
                        <a:pt x="55" y="0"/>
                      </a:lnTo>
                      <a:lnTo>
                        <a:pt x="51" y="6"/>
                      </a:lnTo>
                      <a:lnTo>
                        <a:pt x="59" y="12"/>
                      </a:lnTo>
                      <a:lnTo>
                        <a:pt x="54" y="12"/>
                      </a:lnTo>
                      <a:lnTo>
                        <a:pt x="34" y="20"/>
                      </a:lnTo>
                      <a:lnTo>
                        <a:pt x="31" y="24"/>
                      </a:lnTo>
                      <a:lnTo>
                        <a:pt x="35" y="46"/>
                      </a:lnTo>
                      <a:lnTo>
                        <a:pt x="29" y="55"/>
                      </a:lnTo>
                      <a:lnTo>
                        <a:pt x="20" y="43"/>
                      </a:lnTo>
                      <a:lnTo>
                        <a:pt x="29" y="28"/>
                      </a:lnTo>
                      <a:lnTo>
                        <a:pt x="24" y="13"/>
                      </a:lnTo>
                      <a:lnTo>
                        <a:pt x="34" y="5"/>
                      </a:lnTo>
                      <a:lnTo>
                        <a:pt x="24" y="9"/>
                      </a:lnTo>
                      <a:lnTo>
                        <a:pt x="15" y="24"/>
                      </a:lnTo>
                      <a:lnTo>
                        <a:pt x="6" y="38"/>
                      </a:lnTo>
                      <a:lnTo>
                        <a:pt x="0" y="53"/>
                      </a:lnTo>
                      <a:lnTo>
                        <a:pt x="6" y="53"/>
                      </a:lnTo>
                      <a:lnTo>
                        <a:pt x="14" y="72"/>
                      </a:lnTo>
                      <a:lnTo>
                        <a:pt x="14" y="84"/>
                      </a:lnTo>
                      <a:lnTo>
                        <a:pt x="24" y="89"/>
                      </a:lnTo>
                      <a:lnTo>
                        <a:pt x="36" y="90"/>
                      </a:lnTo>
                      <a:lnTo>
                        <a:pt x="48" y="90"/>
                      </a:lnTo>
                      <a:lnTo>
                        <a:pt x="62" y="106"/>
                      </a:lnTo>
                      <a:lnTo>
                        <a:pt x="76" y="105"/>
                      </a:lnTo>
                      <a:lnTo>
                        <a:pt x="89" y="104"/>
                      </a:lnTo>
                      <a:lnTo>
                        <a:pt x="85" y="119"/>
                      </a:lnTo>
                      <a:lnTo>
                        <a:pt x="81" y="133"/>
                      </a:lnTo>
                      <a:lnTo>
                        <a:pt x="89" y="155"/>
                      </a:lnTo>
                      <a:lnTo>
                        <a:pt x="83" y="163"/>
                      </a:lnTo>
                      <a:lnTo>
                        <a:pt x="92" y="177"/>
                      </a:lnTo>
                      <a:lnTo>
                        <a:pt x="96" y="191"/>
                      </a:lnTo>
                      <a:lnTo>
                        <a:pt x="108" y="198"/>
                      </a:lnTo>
                      <a:lnTo>
                        <a:pt x="116" y="197"/>
                      </a:lnTo>
                      <a:lnTo>
                        <a:pt x="119" y="199"/>
                      </a:lnTo>
                      <a:lnTo>
                        <a:pt x="135" y="187"/>
                      </a:lnTo>
                      <a:lnTo>
                        <a:pt x="148" y="175"/>
                      </a:lnTo>
                      <a:lnTo>
                        <a:pt x="150" y="170"/>
                      </a:lnTo>
                      <a:lnTo>
                        <a:pt x="140" y="166"/>
                      </a:lnTo>
                      <a:lnTo>
                        <a:pt x="136" y="147"/>
                      </a:lnTo>
                      <a:lnTo>
                        <a:pt x="130" y="138"/>
                      </a:lnTo>
                      <a:lnTo>
                        <a:pt x="146" y="143"/>
                      </a:lnTo>
                      <a:lnTo>
                        <a:pt x="160" y="148"/>
                      </a:lnTo>
                      <a:lnTo>
                        <a:pt x="163" y="141"/>
                      </a:lnTo>
                      <a:lnTo>
                        <a:pt x="175" y="136"/>
                      </a:lnTo>
                      <a:lnTo>
                        <a:pt x="188" y="131"/>
                      </a:lnTo>
                      <a:lnTo>
                        <a:pt x="192" y="122"/>
                      </a:lnTo>
                      <a:lnTo>
                        <a:pt x="191" y="121"/>
                      </a:lnTo>
                      <a:lnTo>
                        <a:pt x="183" y="108"/>
                      </a:lnTo>
                      <a:lnTo>
                        <a:pt x="188" y="94"/>
                      </a:lnTo>
                      <a:lnTo>
                        <a:pt x="200" y="88"/>
                      </a:lnTo>
                      <a:lnTo>
                        <a:pt x="194" y="80"/>
                      </a:lnTo>
                      <a:lnTo>
                        <a:pt x="207" y="68"/>
                      </a:lnTo>
                      <a:lnTo>
                        <a:pt x="205" y="63"/>
                      </a:lnTo>
                      <a:lnTo>
                        <a:pt x="189" y="63"/>
                      </a:lnTo>
                      <a:lnTo>
                        <a:pt x="180" y="63"/>
                      </a:lnTo>
                      <a:lnTo>
                        <a:pt x="184" y="62"/>
                      </a:lnTo>
                      <a:lnTo>
                        <a:pt x="188" y="54"/>
                      </a:lnTo>
                      <a:lnTo>
                        <a:pt x="192" y="50"/>
                      </a:lnTo>
                      <a:lnTo>
                        <a:pt x="183" y="42"/>
                      </a:lnTo>
                      <a:lnTo>
                        <a:pt x="177" y="43"/>
                      </a:lnTo>
                      <a:lnTo>
                        <a:pt x="172" y="39"/>
                      </a:lnTo>
                      <a:lnTo>
                        <a:pt x="172" y="4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1" name="Freeform 141"/>
                <p:cNvSpPr>
                  <a:spLocks noChangeAspect="1"/>
                </p:cNvSpPr>
                <p:nvPr/>
              </p:nvSpPr>
              <p:spPr bwMode="auto">
                <a:xfrm>
                  <a:off x="1272" y="2692"/>
                  <a:ext cx="226" cy="264"/>
                </a:xfrm>
                <a:custGeom>
                  <a:avLst/>
                  <a:gdLst>
                    <a:gd name="T0" fmla="*/ 292 w 192"/>
                    <a:gd name="T1" fmla="*/ 383 h 227"/>
                    <a:gd name="T2" fmla="*/ 282 w 192"/>
                    <a:gd name="T3" fmla="*/ 421 h 227"/>
                    <a:gd name="T4" fmla="*/ 277 w 192"/>
                    <a:gd name="T5" fmla="*/ 462 h 227"/>
                    <a:gd name="T6" fmla="*/ 268 w 192"/>
                    <a:gd name="T7" fmla="*/ 454 h 227"/>
                    <a:gd name="T8" fmla="*/ 228 w 192"/>
                    <a:gd name="T9" fmla="*/ 459 h 227"/>
                    <a:gd name="T10" fmla="*/ 218 w 192"/>
                    <a:gd name="T11" fmla="*/ 481 h 227"/>
                    <a:gd name="T12" fmla="*/ 202 w 192"/>
                    <a:gd name="T13" fmla="*/ 457 h 227"/>
                    <a:gd name="T14" fmla="*/ 158 w 192"/>
                    <a:gd name="T15" fmla="*/ 451 h 227"/>
                    <a:gd name="T16" fmla="*/ 151 w 192"/>
                    <a:gd name="T17" fmla="*/ 447 h 227"/>
                    <a:gd name="T18" fmla="*/ 122 w 192"/>
                    <a:gd name="T19" fmla="*/ 483 h 227"/>
                    <a:gd name="T20" fmla="*/ 100 w 192"/>
                    <a:gd name="T21" fmla="*/ 481 h 227"/>
                    <a:gd name="T22" fmla="*/ 85 w 192"/>
                    <a:gd name="T23" fmla="*/ 447 h 227"/>
                    <a:gd name="T24" fmla="*/ 68 w 192"/>
                    <a:gd name="T25" fmla="*/ 415 h 227"/>
                    <a:gd name="T26" fmla="*/ 58 w 192"/>
                    <a:gd name="T27" fmla="*/ 383 h 227"/>
                    <a:gd name="T28" fmla="*/ 64 w 192"/>
                    <a:gd name="T29" fmla="*/ 356 h 227"/>
                    <a:gd name="T30" fmla="*/ 42 w 192"/>
                    <a:gd name="T31" fmla="*/ 329 h 227"/>
                    <a:gd name="T32" fmla="*/ 34 w 192"/>
                    <a:gd name="T33" fmla="*/ 306 h 227"/>
                    <a:gd name="T34" fmla="*/ 22 w 192"/>
                    <a:gd name="T35" fmla="*/ 288 h 227"/>
                    <a:gd name="T36" fmla="*/ 22 w 192"/>
                    <a:gd name="T37" fmla="*/ 272 h 227"/>
                    <a:gd name="T38" fmla="*/ 39 w 192"/>
                    <a:gd name="T39" fmla="*/ 243 h 227"/>
                    <a:gd name="T40" fmla="*/ 25 w 192"/>
                    <a:gd name="T41" fmla="*/ 235 h 227"/>
                    <a:gd name="T42" fmla="*/ 21 w 192"/>
                    <a:gd name="T43" fmla="*/ 209 h 227"/>
                    <a:gd name="T44" fmla="*/ 22 w 192"/>
                    <a:gd name="T45" fmla="*/ 177 h 227"/>
                    <a:gd name="T46" fmla="*/ 29 w 192"/>
                    <a:gd name="T47" fmla="*/ 157 h 227"/>
                    <a:gd name="T48" fmla="*/ 29 w 192"/>
                    <a:gd name="T49" fmla="*/ 109 h 227"/>
                    <a:gd name="T50" fmla="*/ 36 w 192"/>
                    <a:gd name="T51" fmla="*/ 102 h 227"/>
                    <a:gd name="T52" fmla="*/ 18 w 192"/>
                    <a:gd name="T53" fmla="*/ 74 h 227"/>
                    <a:gd name="T54" fmla="*/ 0 w 192"/>
                    <a:gd name="T55" fmla="*/ 44 h 227"/>
                    <a:gd name="T56" fmla="*/ 46 w 192"/>
                    <a:gd name="T57" fmla="*/ 48 h 227"/>
                    <a:gd name="T58" fmla="*/ 58 w 192"/>
                    <a:gd name="T59" fmla="*/ 35 h 227"/>
                    <a:gd name="T60" fmla="*/ 88 w 192"/>
                    <a:gd name="T61" fmla="*/ 19 h 227"/>
                    <a:gd name="T62" fmla="*/ 118 w 192"/>
                    <a:gd name="T63" fmla="*/ 0 h 227"/>
                    <a:gd name="T64" fmla="*/ 144 w 192"/>
                    <a:gd name="T65" fmla="*/ 1 h 227"/>
                    <a:gd name="T66" fmla="*/ 149 w 192"/>
                    <a:gd name="T67" fmla="*/ 35 h 227"/>
                    <a:gd name="T68" fmla="*/ 151 w 192"/>
                    <a:gd name="T69" fmla="*/ 66 h 227"/>
                    <a:gd name="T70" fmla="*/ 178 w 192"/>
                    <a:gd name="T71" fmla="*/ 91 h 227"/>
                    <a:gd name="T72" fmla="*/ 204 w 192"/>
                    <a:gd name="T73" fmla="*/ 100 h 227"/>
                    <a:gd name="T74" fmla="*/ 235 w 192"/>
                    <a:gd name="T75" fmla="*/ 115 h 227"/>
                    <a:gd name="T76" fmla="*/ 273 w 192"/>
                    <a:gd name="T77" fmla="*/ 138 h 227"/>
                    <a:gd name="T78" fmla="*/ 312 w 192"/>
                    <a:gd name="T79" fmla="*/ 147 h 227"/>
                    <a:gd name="T80" fmla="*/ 321 w 192"/>
                    <a:gd name="T81" fmla="*/ 160 h 227"/>
                    <a:gd name="T82" fmla="*/ 328 w 192"/>
                    <a:gd name="T83" fmla="*/ 199 h 227"/>
                    <a:gd name="T84" fmla="*/ 321 w 192"/>
                    <a:gd name="T85" fmla="*/ 199 h 227"/>
                    <a:gd name="T86" fmla="*/ 332 w 192"/>
                    <a:gd name="T87" fmla="*/ 213 h 227"/>
                    <a:gd name="T88" fmla="*/ 339 w 192"/>
                    <a:gd name="T89" fmla="*/ 243 h 227"/>
                    <a:gd name="T90" fmla="*/ 370 w 192"/>
                    <a:gd name="T91" fmla="*/ 245 h 227"/>
                    <a:gd name="T92" fmla="*/ 399 w 192"/>
                    <a:gd name="T93" fmla="*/ 249 h 227"/>
                    <a:gd name="T94" fmla="*/ 407 w 192"/>
                    <a:gd name="T95" fmla="*/ 281 h 227"/>
                    <a:gd name="T96" fmla="*/ 425 w 192"/>
                    <a:gd name="T97" fmla="*/ 300 h 227"/>
                    <a:gd name="T98" fmla="*/ 433 w 192"/>
                    <a:gd name="T99" fmla="*/ 315 h 227"/>
                    <a:gd name="T100" fmla="*/ 425 w 192"/>
                    <a:gd name="T101" fmla="*/ 341 h 227"/>
                    <a:gd name="T102" fmla="*/ 421 w 192"/>
                    <a:gd name="T103" fmla="*/ 369 h 227"/>
                    <a:gd name="T104" fmla="*/ 424 w 192"/>
                    <a:gd name="T105" fmla="*/ 380 h 227"/>
                    <a:gd name="T106" fmla="*/ 421 w 192"/>
                    <a:gd name="T107" fmla="*/ 385 h 227"/>
                    <a:gd name="T108" fmla="*/ 421 w 192"/>
                    <a:gd name="T109" fmla="*/ 380 h 227"/>
                    <a:gd name="T110" fmla="*/ 384 w 192"/>
                    <a:gd name="T111" fmla="*/ 356 h 227"/>
                    <a:gd name="T112" fmla="*/ 343 w 192"/>
                    <a:gd name="T113" fmla="*/ 359 h 227"/>
                    <a:gd name="T114" fmla="*/ 294 w 192"/>
                    <a:gd name="T115" fmla="*/ 368 h 227"/>
                    <a:gd name="T116" fmla="*/ 292 w 192"/>
                    <a:gd name="T117" fmla="*/ 383 h 2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2"/>
                    <a:gd name="T178" fmla="*/ 0 h 227"/>
                    <a:gd name="T179" fmla="*/ 192 w 192"/>
                    <a:gd name="T180" fmla="*/ 227 h 2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2" h="227">
                      <a:moveTo>
                        <a:pt x="129" y="180"/>
                      </a:moveTo>
                      <a:lnTo>
                        <a:pt x="125" y="198"/>
                      </a:lnTo>
                      <a:lnTo>
                        <a:pt x="122" y="217"/>
                      </a:lnTo>
                      <a:lnTo>
                        <a:pt x="119" y="213"/>
                      </a:lnTo>
                      <a:lnTo>
                        <a:pt x="101" y="216"/>
                      </a:lnTo>
                      <a:lnTo>
                        <a:pt x="96" y="226"/>
                      </a:lnTo>
                      <a:lnTo>
                        <a:pt x="89" y="215"/>
                      </a:lnTo>
                      <a:lnTo>
                        <a:pt x="70" y="212"/>
                      </a:lnTo>
                      <a:lnTo>
                        <a:pt x="67" y="210"/>
                      </a:lnTo>
                      <a:lnTo>
                        <a:pt x="54" y="227"/>
                      </a:lnTo>
                      <a:lnTo>
                        <a:pt x="44" y="226"/>
                      </a:lnTo>
                      <a:lnTo>
                        <a:pt x="37" y="210"/>
                      </a:lnTo>
                      <a:lnTo>
                        <a:pt x="31" y="195"/>
                      </a:lnTo>
                      <a:lnTo>
                        <a:pt x="26" y="180"/>
                      </a:lnTo>
                      <a:lnTo>
                        <a:pt x="28" y="167"/>
                      </a:lnTo>
                      <a:lnTo>
                        <a:pt x="19" y="155"/>
                      </a:lnTo>
                      <a:lnTo>
                        <a:pt x="15" y="144"/>
                      </a:lnTo>
                      <a:lnTo>
                        <a:pt x="10" y="135"/>
                      </a:lnTo>
                      <a:lnTo>
                        <a:pt x="10" y="128"/>
                      </a:lnTo>
                      <a:lnTo>
                        <a:pt x="17" y="114"/>
                      </a:lnTo>
                      <a:lnTo>
                        <a:pt x="11" y="111"/>
                      </a:lnTo>
                      <a:lnTo>
                        <a:pt x="9" y="98"/>
                      </a:lnTo>
                      <a:lnTo>
                        <a:pt x="10" y="83"/>
                      </a:lnTo>
                      <a:lnTo>
                        <a:pt x="13" y="74"/>
                      </a:lnTo>
                      <a:lnTo>
                        <a:pt x="13" y="52"/>
                      </a:lnTo>
                      <a:lnTo>
                        <a:pt x="16" y="48"/>
                      </a:lnTo>
                      <a:lnTo>
                        <a:pt x="8" y="34"/>
                      </a:lnTo>
                      <a:lnTo>
                        <a:pt x="0" y="21"/>
                      </a:lnTo>
                      <a:lnTo>
                        <a:pt x="20" y="22"/>
                      </a:lnTo>
                      <a:lnTo>
                        <a:pt x="26" y="16"/>
                      </a:lnTo>
                      <a:lnTo>
                        <a:pt x="39" y="9"/>
                      </a:lnTo>
                      <a:lnTo>
                        <a:pt x="52" y="0"/>
                      </a:lnTo>
                      <a:lnTo>
                        <a:pt x="64" y="1"/>
                      </a:lnTo>
                      <a:lnTo>
                        <a:pt x="66" y="16"/>
                      </a:lnTo>
                      <a:lnTo>
                        <a:pt x="67" y="31"/>
                      </a:lnTo>
                      <a:lnTo>
                        <a:pt x="79" y="43"/>
                      </a:lnTo>
                      <a:lnTo>
                        <a:pt x="90" y="47"/>
                      </a:lnTo>
                      <a:lnTo>
                        <a:pt x="104" y="54"/>
                      </a:lnTo>
                      <a:lnTo>
                        <a:pt x="121" y="65"/>
                      </a:lnTo>
                      <a:lnTo>
                        <a:pt x="138" y="69"/>
                      </a:lnTo>
                      <a:lnTo>
                        <a:pt x="142" y="76"/>
                      </a:lnTo>
                      <a:lnTo>
                        <a:pt x="145" y="93"/>
                      </a:lnTo>
                      <a:lnTo>
                        <a:pt x="142" y="93"/>
                      </a:lnTo>
                      <a:lnTo>
                        <a:pt x="147" y="100"/>
                      </a:lnTo>
                      <a:lnTo>
                        <a:pt x="150" y="114"/>
                      </a:lnTo>
                      <a:lnTo>
                        <a:pt x="164" y="115"/>
                      </a:lnTo>
                      <a:lnTo>
                        <a:pt x="177" y="117"/>
                      </a:lnTo>
                      <a:lnTo>
                        <a:pt x="180" y="132"/>
                      </a:lnTo>
                      <a:lnTo>
                        <a:pt x="189" y="141"/>
                      </a:lnTo>
                      <a:lnTo>
                        <a:pt x="192" y="148"/>
                      </a:lnTo>
                      <a:lnTo>
                        <a:pt x="189" y="161"/>
                      </a:lnTo>
                      <a:lnTo>
                        <a:pt x="186" y="174"/>
                      </a:lnTo>
                      <a:lnTo>
                        <a:pt x="188" y="179"/>
                      </a:lnTo>
                      <a:lnTo>
                        <a:pt x="186" y="181"/>
                      </a:lnTo>
                      <a:lnTo>
                        <a:pt x="186" y="179"/>
                      </a:lnTo>
                      <a:lnTo>
                        <a:pt x="170" y="167"/>
                      </a:lnTo>
                      <a:lnTo>
                        <a:pt x="151" y="169"/>
                      </a:lnTo>
                      <a:lnTo>
                        <a:pt x="130" y="173"/>
                      </a:lnTo>
                      <a:lnTo>
                        <a:pt x="129" y="18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2" name="Freeform 142"/>
                <p:cNvSpPr>
                  <a:spLocks noChangeAspect="1"/>
                </p:cNvSpPr>
                <p:nvPr/>
              </p:nvSpPr>
              <p:spPr bwMode="auto">
                <a:xfrm>
                  <a:off x="1189" y="2387"/>
                  <a:ext cx="710" cy="792"/>
                </a:xfrm>
                <a:custGeom>
                  <a:avLst/>
                  <a:gdLst>
                    <a:gd name="T0" fmla="*/ 1040 w 601"/>
                    <a:gd name="T1" fmla="*/ 287 h 679"/>
                    <a:gd name="T2" fmla="*/ 1018 w 601"/>
                    <a:gd name="T3" fmla="*/ 255 h 679"/>
                    <a:gd name="T4" fmla="*/ 976 w 601"/>
                    <a:gd name="T5" fmla="*/ 236 h 679"/>
                    <a:gd name="T6" fmla="*/ 930 w 601"/>
                    <a:gd name="T7" fmla="*/ 223 h 679"/>
                    <a:gd name="T8" fmla="*/ 879 w 601"/>
                    <a:gd name="T9" fmla="*/ 260 h 679"/>
                    <a:gd name="T10" fmla="*/ 836 w 601"/>
                    <a:gd name="T11" fmla="*/ 268 h 679"/>
                    <a:gd name="T12" fmla="*/ 762 w 601"/>
                    <a:gd name="T13" fmla="*/ 257 h 679"/>
                    <a:gd name="T14" fmla="*/ 823 w 601"/>
                    <a:gd name="T15" fmla="*/ 171 h 679"/>
                    <a:gd name="T16" fmla="*/ 809 w 601"/>
                    <a:gd name="T17" fmla="*/ 83 h 679"/>
                    <a:gd name="T18" fmla="*/ 788 w 601"/>
                    <a:gd name="T19" fmla="*/ 42 h 679"/>
                    <a:gd name="T20" fmla="*/ 701 w 601"/>
                    <a:gd name="T21" fmla="*/ 113 h 679"/>
                    <a:gd name="T22" fmla="*/ 630 w 601"/>
                    <a:gd name="T23" fmla="*/ 126 h 679"/>
                    <a:gd name="T24" fmla="*/ 519 w 601"/>
                    <a:gd name="T25" fmla="*/ 145 h 679"/>
                    <a:gd name="T26" fmla="*/ 484 w 601"/>
                    <a:gd name="T27" fmla="*/ 22 h 679"/>
                    <a:gd name="T28" fmla="*/ 455 w 601"/>
                    <a:gd name="T29" fmla="*/ 22 h 679"/>
                    <a:gd name="T30" fmla="*/ 357 w 601"/>
                    <a:gd name="T31" fmla="*/ 48 h 679"/>
                    <a:gd name="T32" fmla="*/ 367 w 601"/>
                    <a:gd name="T33" fmla="*/ 105 h 679"/>
                    <a:gd name="T34" fmla="*/ 291 w 601"/>
                    <a:gd name="T35" fmla="*/ 164 h 679"/>
                    <a:gd name="T36" fmla="*/ 219 w 601"/>
                    <a:gd name="T37" fmla="*/ 118 h 679"/>
                    <a:gd name="T38" fmla="*/ 168 w 601"/>
                    <a:gd name="T39" fmla="*/ 132 h 679"/>
                    <a:gd name="T40" fmla="*/ 156 w 601"/>
                    <a:gd name="T41" fmla="*/ 171 h 679"/>
                    <a:gd name="T42" fmla="*/ 144 w 601"/>
                    <a:gd name="T43" fmla="*/ 302 h 679"/>
                    <a:gd name="T44" fmla="*/ 66 w 601"/>
                    <a:gd name="T45" fmla="*/ 374 h 679"/>
                    <a:gd name="T46" fmla="*/ 0 w 601"/>
                    <a:gd name="T47" fmla="*/ 471 h 679"/>
                    <a:gd name="T48" fmla="*/ 46 w 601"/>
                    <a:gd name="T49" fmla="*/ 549 h 679"/>
                    <a:gd name="T50" fmla="*/ 122 w 601"/>
                    <a:gd name="T51" fmla="*/ 582 h 679"/>
                    <a:gd name="T52" fmla="*/ 219 w 601"/>
                    <a:gd name="T53" fmla="*/ 598 h 679"/>
                    <a:gd name="T54" fmla="*/ 313 w 601"/>
                    <a:gd name="T55" fmla="*/ 598 h 679"/>
                    <a:gd name="T56" fmla="*/ 400 w 601"/>
                    <a:gd name="T57" fmla="*/ 679 h 679"/>
                    <a:gd name="T58" fmla="*/ 494 w 601"/>
                    <a:gd name="T59" fmla="*/ 765 h 679"/>
                    <a:gd name="T60" fmla="*/ 538 w 601"/>
                    <a:gd name="T61" fmla="*/ 812 h 679"/>
                    <a:gd name="T62" fmla="*/ 602 w 601"/>
                    <a:gd name="T63" fmla="*/ 883 h 679"/>
                    <a:gd name="T64" fmla="*/ 590 w 601"/>
                    <a:gd name="T65" fmla="*/ 955 h 679"/>
                    <a:gd name="T66" fmla="*/ 679 w 601"/>
                    <a:gd name="T67" fmla="*/ 1037 h 679"/>
                    <a:gd name="T68" fmla="*/ 734 w 601"/>
                    <a:gd name="T69" fmla="*/ 1098 h 679"/>
                    <a:gd name="T70" fmla="*/ 770 w 601"/>
                    <a:gd name="T71" fmla="*/ 1210 h 679"/>
                    <a:gd name="T72" fmla="*/ 690 w 601"/>
                    <a:gd name="T73" fmla="*/ 1287 h 679"/>
                    <a:gd name="T74" fmla="*/ 670 w 601"/>
                    <a:gd name="T75" fmla="*/ 1326 h 679"/>
                    <a:gd name="T76" fmla="*/ 783 w 601"/>
                    <a:gd name="T77" fmla="*/ 1400 h 679"/>
                    <a:gd name="T78" fmla="*/ 834 w 601"/>
                    <a:gd name="T79" fmla="*/ 1442 h 679"/>
                    <a:gd name="T80" fmla="*/ 872 w 601"/>
                    <a:gd name="T81" fmla="*/ 1354 h 679"/>
                    <a:gd name="T82" fmla="*/ 894 w 601"/>
                    <a:gd name="T83" fmla="*/ 1338 h 679"/>
                    <a:gd name="T84" fmla="*/ 859 w 601"/>
                    <a:gd name="T85" fmla="*/ 1403 h 679"/>
                    <a:gd name="T86" fmla="*/ 931 w 601"/>
                    <a:gd name="T87" fmla="*/ 1281 h 679"/>
                    <a:gd name="T88" fmla="*/ 937 w 601"/>
                    <a:gd name="T89" fmla="*/ 1183 h 679"/>
                    <a:gd name="T90" fmla="*/ 952 w 601"/>
                    <a:gd name="T91" fmla="*/ 1152 h 679"/>
                    <a:gd name="T92" fmla="*/ 1067 w 601"/>
                    <a:gd name="T93" fmla="*/ 1071 h 679"/>
                    <a:gd name="T94" fmla="*/ 1116 w 601"/>
                    <a:gd name="T95" fmla="*/ 1056 h 679"/>
                    <a:gd name="T96" fmla="*/ 1192 w 601"/>
                    <a:gd name="T97" fmla="*/ 1022 h 679"/>
                    <a:gd name="T98" fmla="*/ 1236 w 601"/>
                    <a:gd name="T99" fmla="*/ 871 h 679"/>
                    <a:gd name="T100" fmla="*/ 1245 w 601"/>
                    <a:gd name="T101" fmla="*/ 754 h 679"/>
                    <a:gd name="T102" fmla="*/ 1256 w 601"/>
                    <a:gd name="T103" fmla="*/ 677 h 679"/>
                    <a:gd name="T104" fmla="*/ 1296 w 601"/>
                    <a:gd name="T105" fmla="*/ 623 h 679"/>
                    <a:gd name="T106" fmla="*/ 1379 w 601"/>
                    <a:gd name="T107" fmla="*/ 518 h 679"/>
                    <a:gd name="T108" fmla="*/ 1322 w 601"/>
                    <a:gd name="T109" fmla="*/ 385 h 679"/>
                    <a:gd name="T110" fmla="*/ 1171 w 601"/>
                    <a:gd name="T111" fmla="*/ 302 h 679"/>
                    <a:gd name="T112" fmla="*/ 1048 w 601"/>
                    <a:gd name="T113" fmla="*/ 297 h 6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1"/>
                    <a:gd name="T172" fmla="*/ 0 h 679"/>
                    <a:gd name="T173" fmla="*/ 601 w 601"/>
                    <a:gd name="T174" fmla="*/ 679 h 6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1" h="679">
                      <a:moveTo>
                        <a:pt x="456" y="133"/>
                      </a:moveTo>
                      <a:lnTo>
                        <a:pt x="453" y="135"/>
                      </a:lnTo>
                      <a:lnTo>
                        <a:pt x="448" y="147"/>
                      </a:lnTo>
                      <a:lnTo>
                        <a:pt x="452" y="133"/>
                      </a:lnTo>
                      <a:lnTo>
                        <a:pt x="450" y="130"/>
                      </a:lnTo>
                      <a:lnTo>
                        <a:pt x="448" y="131"/>
                      </a:lnTo>
                      <a:lnTo>
                        <a:pt x="449" y="123"/>
                      </a:lnTo>
                      <a:lnTo>
                        <a:pt x="443" y="118"/>
                      </a:lnTo>
                      <a:lnTo>
                        <a:pt x="437" y="119"/>
                      </a:lnTo>
                      <a:lnTo>
                        <a:pt x="436" y="116"/>
                      </a:lnTo>
                      <a:lnTo>
                        <a:pt x="431" y="113"/>
                      </a:lnTo>
                      <a:lnTo>
                        <a:pt x="424" y="109"/>
                      </a:lnTo>
                      <a:lnTo>
                        <a:pt x="418" y="107"/>
                      </a:lnTo>
                      <a:lnTo>
                        <a:pt x="412" y="106"/>
                      </a:lnTo>
                      <a:lnTo>
                        <a:pt x="405" y="102"/>
                      </a:lnTo>
                      <a:lnTo>
                        <a:pt x="404" y="104"/>
                      </a:lnTo>
                      <a:lnTo>
                        <a:pt x="394" y="106"/>
                      </a:lnTo>
                      <a:lnTo>
                        <a:pt x="389" y="117"/>
                      </a:lnTo>
                      <a:lnTo>
                        <a:pt x="388" y="119"/>
                      </a:lnTo>
                      <a:lnTo>
                        <a:pt x="382" y="121"/>
                      </a:lnTo>
                      <a:lnTo>
                        <a:pt x="372" y="137"/>
                      </a:lnTo>
                      <a:lnTo>
                        <a:pt x="373" y="123"/>
                      </a:lnTo>
                      <a:lnTo>
                        <a:pt x="368" y="127"/>
                      </a:lnTo>
                      <a:lnTo>
                        <a:pt x="363" y="124"/>
                      </a:lnTo>
                      <a:lnTo>
                        <a:pt x="358" y="124"/>
                      </a:lnTo>
                      <a:lnTo>
                        <a:pt x="352" y="108"/>
                      </a:lnTo>
                      <a:lnTo>
                        <a:pt x="342" y="113"/>
                      </a:lnTo>
                      <a:lnTo>
                        <a:pt x="331" y="119"/>
                      </a:lnTo>
                      <a:lnTo>
                        <a:pt x="326" y="118"/>
                      </a:lnTo>
                      <a:lnTo>
                        <a:pt x="337" y="110"/>
                      </a:lnTo>
                      <a:lnTo>
                        <a:pt x="347" y="92"/>
                      </a:lnTo>
                      <a:lnTo>
                        <a:pt x="357" y="80"/>
                      </a:lnTo>
                      <a:lnTo>
                        <a:pt x="366" y="70"/>
                      </a:lnTo>
                      <a:lnTo>
                        <a:pt x="363" y="60"/>
                      </a:lnTo>
                      <a:lnTo>
                        <a:pt x="356" y="54"/>
                      </a:lnTo>
                      <a:lnTo>
                        <a:pt x="352" y="39"/>
                      </a:lnTo>
                      <a:lnTo>
                        <a:pt x="349" y="24"/>
                      </a:lnTo>
                      <a:lnTo>
                        <a:pt x="348" y="25"/>
                      </a:lnTo>
                      <a:lnTo>
                        <a:pt x="343" y="16"/>
                      </a:lnTo>
                      <a:lnTo>
                        <a:pt x="343" y="20"/>
                      </a:lnTo>
                      <a:lnTo>
                        <a:pt x="341" y="20"/>
                      </a:lnTo>
                      <a:lnTo>
                        <a:pt x="330" y="37"/>
                      </a:lnTo>
                      <a:lnTo>
                        <a:pt x="320" y="54"/>
                      </a:lnTo>
                      <a:lnTo>
                        <a:pt x="305" y="52"/>
                      </a:lnTo>
                      <a:lnTo>
                        <a:pt x="295" y="50"/>
                      </a:lnTo>
                      <a:lnTo>
                        <a:pt x="286" y="47"/>
                      </a:lnTo>
                      <a:lnTo>
                        <a:pt x="272" y="50"/>
                      </a:lnTo>
                      <a:lnTo>
                        <a:pt x="273" y="59"/>
                      </a:lnTo>
                      <a:lnTo>
                        <a:pt x="266" y="57"/>
                      </a:lnTo>
                      <a:lnTo>
                        <a:pt x="251" y="60"/>
                      </a:lnTo>
                      <a:lnTo>
                        <a:pt x="236" y="67"/>
                      </a:lnTo>
                      <a:lnTo>
                        <a:pt x="226" y="67"/>
                      </a:lnTo>
                      <a:lnTo>
                        <a:pt x="215" y="55"/>
                      </a:lnTo>
                      <a:lnTo>
                        <a:pt x="214" y="34"/>
                      </a:lnTo>
                      <a:lnTo>
                        <a:pt x="219" y="18"/>
                      </a:lnTo>
                      <a:lnTo>
                        <a:pt x="211" y="10"/>
                      </a:lnTo>
                      <a:lnTo>
                        <a:pt x="210" y="0"/>
                      </a:lnTo>
                      <a:lnTo>
                        <a:pt x="201" y="0"/>
                      </a:lnTo>
                      <a:lnTo>
                        <a:pt x="202" y="1"/>
                      </a:lnTo>
                      <a:lnTo>
                        <a:pt x="198" y="10"/>
                      </a:lnTo>
                      <a:lnTo>
                        <a:pt x="185" y="15"/>
                      </a:lnTo>
                      <a:lnTo>
                        <a:pt x="173" y="20"/>
                      </a:lnTo>
                      <a:lnTo>
                        <a:pt x="170" y="27"/>
                      </a:lnTo>
                      <a:lnTo>
                        <a:pt x="156" y="22"/>
                      </a:lnTo>
                      <a:lnTo>
                        <a:pt x="140" y="17"/>
                      </a:lnTo>
                      <a:lnTo>
                        <a:pt x="146" y="26"/>
                      </a:lnTo>
                      <a:lnTo>
                        <a:pt x="150" y="45"/>
                      </a:lnTo>
                      <a:lnTo>
                        <a:pt x="160" y="49"/>
                      </a:lnTo>
                      <a:lnTo>
                        <a:pt x="158" y="54"/>
                      </a:lnTo>
                      <a:lnTo>
                        <a:pt x="145" y="66"/>
                      </a:lnTo>
                      <a:lnTo>
                        <a:pt x="129" y="78"/>
                      </a:lnTo>
                      <a:lnTo>
                        <a:pt x="126" y="76"/>
                      </a:lnTo>
                      <a:lnTo>
                        <a:pt x="118" y="77"/>
                      </a:lnTo>
                      <a:lnTo>
                        <a:pt x="106" y="70"/>
                      </a:lnTo>
                      <a:lnTo>
                        <a:pt x="103" y="69"/>
                      </a:lnTo>
                      <a:lnTo>
                        <a:pt x="96" y="55"/>
                      </a:lnTo>
                      <a:lnTo>
                        <a:pt x="89" y="60"/>
                      </a:lnTo>
                      <a:lnTo>
                        <a:pt x="85" y="59"/>
                      </a:lnTo>
                      <a:lnTo>
                        <a:pt x="87" y="61"/>
                      </a:lnTo>
                      <a:lnTo>
                        <a:pt x="73" y="61"/>
                      </a:lnTo>
                      <a:lnTo>
                        <a:pt x="60" y="61"/>
                      </a:lnTo>
                      <a:lnTo>
                        <a:pt x="62" y="73"/>
                      </a:lnTo>
                      <a:lnTo>
                        <a:pt x="71" y="76"/>
                      </a:lnTo>
                      <a:lnTo>
                        <a:pt x="68" y="80"/>
                      </a:lnTo>
                      <a:lnTo>
                        <a:pt x="57" y="81"/>
                      </a:lnTo>
                      <a:lnTo>
                        <a:pt x="60" y="97"/>
                      </a:lnTo>
                      <a:lnTo>
                        <a:pt x="67" y="116"/>
                      </a:lnTo>
                      <a:lnTo>
                        <a:pt x="63" y="140"/>
                      </a:lnTo>
                      <a:lnTo>
                        <a:pt x="59" y="165"/>
                      </a:lnTo>
                      <a:lnTo>
                        <a:pt x="54" y="164"/>
                      </a:lnTo>
                      <a:lnTo>
                        <a:pt x="41" y="167"/>
                      </a:lnTo>
                      <a:lnTo>
                        <a:pt x="29" y="173"/>
                      </a:lnTo>
                      <a:lnTo>
                        <a:pt x="16" y="179"/>
                      </a:lnTo>
                      <a:lnTo>
                        <a:pt x="13" y="193"/>
                      </a:lnTo>
                      <a:lnTo>
                        <a:pt x="9" y="206"/>
                      </a:lnTo>
                      <a:lnTo>
                        <a:pt x="0" y="219"/>
                      </a:lnTo>
                      <a:lnTo>
                        <a:pt x="8" y="233"/>
                      </a:lnTo>
                      <a:lnTo>
                        <a:pt x="14" y="246"/>
                      </a:lnTo>
                      <a:lnTo>
                        <a:pt x="14" y="254"/>
                      </a:lnTo>
                      <a:lnTo>
                        <a:pt x="20" y="255"/>
                      </a:lnTo>
                      <a:lnTo>
                        <a:pt x="29" y="262"/>
                      </a:lnTo>
                      <a:lnTo>
                        <a:pt x="42" y="265"/>
                      </a:lnTo>
                      <a:lnTo>
                        <a:pt x="52" y="257"/>
                      </a:lnTo>
                      <a:lnTo>
                        <a:pt x="53" y="270"/>
                      </a:lnTo>
                      <a:lnTo>
                        <a:pt x="54" y="283"/>
                      </a:lnTo>
                      <a:lnTo>
                        <a:pt x="70" y="282"/>
                      </a:lnTo>
                      <a:lnTo>
                        <a:pt x="90" y="283"/>
                      </a:lnTo>
                      <a:lnTo>
                        <a:pt x="96" y="277"/>
                      </a:lnTo>
                      <a:lnTo>
                        <a:pt x="109" y="270"/>
                      </a:lnTo>
                      <a:lnTo>
                        <a:pt x="122" y="261"/>
                      </a:lnTo>
                      <a:lnTo>
                        <a:pt x="134" y="262"/>
                      </a:lnTo>
                      <a:lnTo>
                        <a:pt x="136" y="277"/>
                      </a:lnTo>
                      <a:lnTo>
                        <a:pt x="137" y="292"/>
                      </a:lnTo>
                      <a:lnTo>
                        <a:pt x="149" y="304"/>
                      </a:lnTo>
                      <a:lnTo>
                        <a:pt x="160" y="308"/>
                      </a:lnTo>
                      <a:lnTo>
                        <a:pt x="174" y="315"/>
                      </a:lnTo>
                      <a:lnTo>
                        <a:pt x="191" y="326"/>
                      </a:lnTo>
                      <a:lnTo>
                        <a:pt x="208" y="330"/>
                      </a:lnTo>
                      <a:lnTo>
                        <a:pt x="212" y="337"/>
                      </a:lnTo>
                      <a:lnTo>
                        <a:pt x="215" y="354"/>
                      </a:lnTo>
                      <a:lnTo>
                        <a:pt x="212" y="354"/>
                      </a:lnTo>
                      <a:lnTo>
                        <a:pt x="217" y="361"/>
                      </a:lnTo>
                      <a:lnTo>
                        <a:pt x="220" y="375"/>
                      </a:lnTo>
                      <a:lnTo>
                        <a:pt x="234" y="376"/>
                      </a:lnTo>
                      <a:lnTo>
                        <a:pt x="247" y="378"/>
                      </a:lnTo>
                      <a:lnTo>
                        <a:pt x="250" y="393"/>
                      </a:lnTo>
                      <a:lnTo>
                        <a:pt x="259" y="402"/>
                      </a:lnTo>
                      <a:lnTo>
                        <a:pt x="262" y="409"/>
                      </a:lnTo>
                      <a:lnTo>
                        <a:pt x="259" y="422"/>
                      </a:lnTo>
                      <a:lnTo>
                        <a:pt x="256" y="435"/>
                      </a:lnTo>
                      <a:lnTo>
                        <a:pt x="258" y="440"/>
                      </a:lnTo>
                      <a:lnTo>
                        <a:pt x="256" y="442"/>
                      </a:lnTo>
                      <a:lnTo>
                        <a:pt x="259" y="451"/>
                      </a:lnTo>
                      <a:lnTo>
                        <a:pt x="261" y="474"/>
                      </a:lnTo>
                      <a:lnTo>
                        <a:pt x="283" y="477"/>
                      </a:lnTo>
                      <a:lnTo>
                        <a:pt x="295" y="480"/>
                      </a:lnTo>
                      <a:lnTo>
                        <a:pt x="299" y="493"/>
                      </a:lnTo>
                      <a:lnTo>
                        <a:pt x="303" y="508"/>
                      </a:lnTo>
                      <a:lnTo>
                        <a:pt x="312" y="507"/>
                      </a:lnTo>
                      <a:lnTo>
                        <a:pt x="319" y="508"/>
                      </a:lnTo>
                      <a:lnTo>
                        <a:pt x="319" y="522"/>
                      </a:lnTo>
                      <a:lnTo>
                        <a:pt x="318" y="536"/>
                      </a:lnTo>
                      <a:lnTo>
                        <a:pt x="328" y="537"/>
                      </a:lnTo>
                      <a:lnTo>
                        <a:pt x="334" y="560"/>
                      </a:lnTo>
                      <a:lnTo>
                        <a:pt x="326" y="568"/>
                      </a:lnTo>
                      <a:lnTo>
                        <a:pt x="316" y="576"/>
                      </a:lnTo>
                      <a:lnTo>
                        <a:pt x="307" y="587"/>
                      </a:lnTo>
                      <a:lnTo>
                        <a:pt x="300" y="596"/>
                      </a:lnTo>
                      <a:lnTo>
                        <a:pt x="291" y="607"/>
                      </a:lnTo>
                      <a:lnTo>
                        <a:pt x="284" y="617"/>
                      </a:lnTo>
                      <a:lnTo>
                        <a:pt x="284" y="618"/>
                      </a:lnTo>
                      <a:lnTo>
                        <a:pt x="291" y="615"/>
                      </a:lnTo>
                      <a:lnTo>
                        <a:pt x="311" y="630"/>
                      </a:lnTo>
                      <a:lnTo>
                        <a:pt x="315" y="630"/>
                      </a:lnTo>
                      <a:lnTo>
                        <a:pt x="323" y="636"/>
                      </a:lnTo>
                      <a:lnTo>
                        <a:pt x="340" y="648"/>
                      </a:lnTo>
                      <a:lnTo>
                        <a:pt x="356" y="659"/>
                      </a:lnTo>
                      <a:lnTo>
                        <a:pt x="353" y="667"/>
                      </a:lnTo>
                      <a:lnTo>
                        <a:pt x="357" y="679"/>
                      </a:lnTo>
                      <a:lnTo>
                        <a:pt x="362" y="668"/>
                      </a:lnTo>
                      <a:lnTo>
                        <a:pt x="368" y="657"/>
                      </a:lnTo>
                      <a:lnTo>
                        <a:pt x="368" y="646"/>
                      </a:lnTo>
                      <a:lnTo>
                        <a:pt x="373" y="636"/>
                      </a:lnTo>
                      <a:lnTo>
                        <a:pt x="379" y="627"/>
                      </a:lnTo>
                      <a:lnTo>
                        <a:pt x="378" y="618"/>
                      </a:lnTo>
                      <a:lnTo>
                        <a:pt x="378" y="617"/>
                      </a:lnTo>
                      <a:lnTo>
                        <a:pt x="386" y="620"/>
                      </a:lnTo>
                      <a:lnTo>
                        <a:pt x="389" y="620"/>
                      </a:lnTo>
                      <a:lnTo>
                        <a:pt x="382" y="633"/>
                      </a:lnTo>
                      <a:lnTo>
                        <a:pt x="376" y="645"/>
                      </a:lnTo>
                      <a:lnTo>
                        <a:pt x="372" y="649"/>
                      </a:lnTo>
                      <a:lnTo>
                        <a:pt x="373" y="650"/>
                      </a:lnTo>
                      <a:lnTo>
                        <a:pt x="382" y="636"/>
                      </a:lnTo>
                      <a:lnTo>
                        <a:pt x="393" y="622"/>
                      </a:lnTo>
                      <a:lnTo>
                        <a:pt x="398" y="608"/>
                      </a:lnTo>
                      <a:lnTo>
                        <a:pt x="405" y="593"/>
                      </a:lnTo>
                      <a:lnTo>
                        <a:pt x="410" y="585"/>
                      </a:lnTo>
                      <a:lnTo>
                        <a:pt x="410" y="572"/>
                      </a:lnTo>
                      <a:lnTo>
                        <a:pt x="410" y="558"/>
                      </a:lnTo>
                      <a:lnTo>
                        <a:pt x="407" y="548"/>
                      </a:lnTo>
                      <a:lnTo>
                        <a:pt x="407" y="542"/>
                      </a:lnTo>
                      <a:lnTo>
                        <a:pt x="409" y="535"/>
                      </a:lnTo>
                      <a:lnTo>
                        <a:pt x="407" y="534"/>
                      </a:lnTo>
                      <a:lnTo>
                        <a:pt x="413" y="533"/>
                      </a:lnTo>
                      <a:lnTo>
                        <a:pt x="426" y="520"/>
                      </a:lnTo>
                      <a:lnTo>
                        <a:pt x="440" y="507"/>
                      </a:lnTo>
                      <a:lnTo>
                        <a:pt x="453" y="504"/>
                      </a:lnTo>
                      <a:lnTo>
                        <a:pt x="464" y="496"/>
                      </a:lnTo>
                      <a:lnTo>
                        <a:pt x="469" y="491"/>
                      </a:lnTo>
                      <a:lnTo>
                        <a:pt x="480" y="492"/>
                      </a:lnTo>
                      <a:lnTo>
                        <a:pt x="474" y="493"/>
                      </a:lnTo>
                      <a:lnTo>
                        <a:pt x="485" y="489"/>
                      </a:lnTo>
                      <a:lnTo>
                        <a:pt x="487" y="488"/>
                      </a:lnTo>
                      <a:lnTo>
                        <a:pt x="504" y="488"/>
                      </a:lnTo>
                      <a:lnTo>
                        <a:pt x="509" y="478"/>
                      </a:lnTo>
                      <a:lnTo>
                        <a:pt x="518" y="473"/>
                      </a:lnTo>
                      <a:lnTo>
                        <a:pt x="519" y="454"/>
                      </a:lnTo>
                      <a:lnTo>
                        <a:pt x="527" y="441"/>
                      </a:lnTo>
                      <a:lnTo>
                        <a:pt x="534" y="427"/>
                      </a:lnTo>
                      <a:lnTo>
                        <a:pt x="537" y="404"/>
                      </a:lnTo>
                      <a:lnTo>
                        <a:pt x="540" y="395"/>
                      </a:lnTo>
                      <a:lnTo>
                        <a:pt x="541" y="378"/>
                      </a:lnTo>
                      <a:lnTo>
                        <a:pt x="542" y="362"/>
                      </a:lnTo>
                      <a:lnTo>
                        <a:pt x="541" y="349"/>
                      </a:lnTo>
                      <a:lnTo>
                        <a:pt x="541" y="336"/>
                      </a:lnTo>
                      <a:lnTo>
                        <a:pt x="539" y="331"/>
                      </a:lnTo>
                      <a:lnTo>
                        <a:pt x="541" y="314"/>
                      </a:lnTo>
                      <a:lnTo>
                        <a:pt x="546" y="313"/>
                      </a:lnTo>
                      <a:lnTo>
                        <a:pt x="547" y="318"/>
                      </a:lnTo>
                      <a:lnTo>
                        <a:pt x="555" y="304"/>
                      </a:lnTo>
                      <a:lnTo>
                        <a:pt x="563" y="290"/>
                      </a:lnTo>
                      <a:lnTo>
                        <a:pt x="563" y="289"/>
                      </a:lnTo>
                      <a:lnTo>
                        <a:pt x="566" y="285"/>
                      </a:lnTo>
                      <a:lnTo>
                        <a:pt x="575" y="272"/>
                      </a:lnTo>
                      <a:lnTo>
                        <a:pt x="585" y="259"/>
                      </a:lnTo>
                      <a:lnTo>
                        <a:pt x="599" y="240"/>
                      </a:lnTo>
                      <a:lnTo>
                        <a:pt x="601" y="216"/>
                      </a:lnTo>
                      <a:lnTo>
                        <a:pt x="594" y="198"/>
                      </a:lnTo>
                      <a:lnTo>
                        <a:pt x="588" y="180"/>
                      </a:lnTo>
                      <a:lnTo>
                        <a:pt x="575" y="178"/>
                      </a:lnTo>
                      <a:lnTo>
                        <a:pt x="563" y="176"/>
                      </a:lnTo>
                      <a:lnTo>
                        <a:pt x="546" y="162"/>
                      </a:lnTo>
                      <a:lnTo>
                        <a:pt x="530" y="147"/>
                      </a:lnTo>
                      <a:lnTo>
                        <a:pt x="509" y="140"/>
                      </a:lnTo>
                      <a:lnTo>
                        <a:pt x="494" y="141"/>
                      </a:lnTo>
                      <a:lnTo>
                        <a:pt x="480" y="138"/>
                      </a:lnTo>
                      <a:lnTo>
                        <a:pt x="467" y="135"/>
                      </a:lnTo>
                      <a:lnTo>
                        <a:pt x="455" y="138"/>
                      </a:lnTo>
                      <a:lnTo>
                        <a:pt x="456" y="13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3" name="Freeform 143"/>
                <p:cNvSpPr>
                  <a:spLocks noChangeAspect="1"/>
                </p:cNvSpPr>
                <p:nvPr/>
              </p:nvSpPr>
              <p:spPr bwMode="auto">
                <a:xfrm>
                  <a:off x="1606" y="2496"/>
                  <a:ext cx="45" cy="35"/>
                </a:xfrm>
                <a:custGeom>
                  <a:avLst/>
                  <a:gdLst>
                    <a:gd name="T0" fmla="*/ 46 w 38"/>
                    <a:gd name="T1" fmla="*/ 58 h 30"/>
                    <a:gd name="T2" fmla="*/ 38 w 38"/>
                    <a:gd name="T3" fmla="*/ 64 h 30"/>
                    <a:gd name="T4" fmla="*/ 21 w 38"/>
                    <a:gd name="T5" fmla="*/ 56 h 30"/>
                    <a:gd name="T6" fmla="*/ 13 w 38"/>
                    <a:gd name="T7" fmla="*/ 65 h 30"/>
                    <a:gd name="T8" fmla="*/ 0 w 38"/>
                    <a:gd name="T9" fmla="*/ 37 h 30"/>
                    <a:gd name="T10" fmla="*/ 8 w 38"/>
                    <a:gd name="T11" fmla="*/ 35 h 30"/>
                    <a:gd name="T12" fmla="*/ 2 w 38"/>
                    <a:gd name="T13" fmla="*/ 22 h 30"/>
                    <a:gd name="T14" fmla="*/ 15 w 38"/>
                    <a:gd name="T15" fmla="*/ 0 h 30"/>
                    <a:gd name="T16" fmla="*/ 52 w 38"/>
                    <a:gd name="T17" fmla="*/ 2 h 30"/>
                    <a:gd name="T18" fmla="*/ 89 w 38"/>
                    <a:gd name="T19" fmla="*/ 9 h 30"/>
                    <a:gd name="T20" fmla="*/ 71 w 38"/>
                    <a:gd name="T21" fmla="*/ 41 h 30"/>
                    <a:gd name="T22" fmla="*/ 66 w 38"/>
                    <a:gd name="T23" fmla="*/ 43 h 30"/>
                    <a:gd name="T24" fmla="*/ 63 w 38"/>
                    <a:gd name="T25" fmla="*/ 55 h 30"/>
                    <a:gd name="T26" fmla="*/ 60 w 38"/>
                    <a:gd name="T27" fmla="*/ 55 h 30"/>
                    <a:gd name="T28" fmla="*/ 46 w 38"/>
                    <a:gd name="T29" fmla="*/ 58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30"/>
                    <a:gd name="T47" fmla="*/ 38 w 38"/>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30">
                      <a:moveTo>
                        <a:pt x="20" y="27"/>
                      </a:moveTo>
                      <a:lnTo>
                        <a:pt x="16" y="29"/>
                      </a:lnTo>
                      <a:lnTo>
                        <a:pt x="9" y="26"/>
                      </a:lnTo>
                      <a:lnTo>
                        <a:pt x="6" y="30"/>
                      </a:lnTo>
                      <a:lnTo>
                        <a:pt x="0" y="17"/>
                      </a:lnTo>
                      <a:lnTo>
                        <a:pt x="3" y="16"/>
                      </a:lnTo>
                      <a:lnTo>
                        <a:pt x="2" y="10"/>
                      </a:lnTo>
                      <a:lnTo>
                        <a:pt x="7" y="0"/>
                      </a:lnTo>
                      <a:lnTo>
                        <a:pt x="22" y="2"/>
                      </a:lnTo>
                      <a:lnTo>
                        <a:pt x="38" y="4"/>
                      </a:lnTo>
                      <a:lnTo>
                        <a:pt x="30" y="19"/>
                      </a:lnTo>
                      <a:lnTo>
                        <a:pt x="29" y="20"/>
                      </a:lnTo>
                      <a:lnTo>
                        <a:pt x="27" y="25"/>
                      </a:lnTo>
                      <a:lnTo>
                        <a:pt x="25" y="25"/>
                      </a:lnTo>
                      <a:lnTo>
                        <a:pt x="20" y="2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4" name="Freeform 144"/>
                <p:cNvSpPr>
                  <a:spLocks noChangeAspect="1"/>
                </p:cNvSpPr>
                <p:nvPr/>
              </p:nvSpPr>
              <p:spPr bwMode="auto">
                <a:xfrm>
                  <a:off x="1416" y="2886"/>
                  <a:ext cx="150" cy="165"/>
                </a:xfrm>
                <a:custGeom>
                  <a:avLst/>
                  <a:gdLst>
                    <a:gd name="T0" fmla="*/ 15 w 127"/>
                    <a:gd name="T1" fmla="*/ 29 h 141"/>
                    <a:gd name="T2" fmla="*/ 8 w 127"/>
                    <a:gd name="T3" fmla="*/ 67 h 141"/>
                    <a:gd name="T4" fmla="*/ 0 w 127"/>
                    <a:gd name="T5" fmla="*/ 111 h 141"/>
                    <a:gd name="T6" fmla="*/ 35 w 127"/>
                    <a:gd name="T7" fmla="*/ 142 h 141"/>
                    <a:gd name="T8" fmla="*/ 67 w 127"/>
                    <a:gd name="T9" fmla="*/ 172 h 141"/>
                    <a:gd name="T10" fmla="*/ 99 w 127"/>
                    <a:gd name="T11" fmla="*/ 186 h 141"/>
                    <a:gd name="T12" fmla="*/ 125 w 127"/>
                    <a:gd name="T13" fmla="*/ 198 h 141"/>
                    <a:gd name="T14" fmla="*/ 155 w 127"/>
                    <a:gd name="T15" fmla="*/ 218 h 141"/>
                    <a:gd name="T16" fmla="*/ 190 w 127"/>
                    <a:gd name="T17" fmla="*/ 233 h 141"/>
                    <a:gd name="T18" fmla="*/ 175 w 127"/>
                    <a:gd name="T19" fmla="*/ 267 h 141"/>
                    <a:gd name="T20" fmla="*/ 162 w 127"/>
                    <a:gd name="T21" fmla="*/ 307 h 141"/>
                    <a:gd name="T22" fmla="*/ 203 w 127"/>
                    <a:gd name="T23" fmla="*/ 308 h 141"/>
                    <a:gd name="T24" fmla="*/ 244 w 127"/>
                    <a:gd name="T25" fmla="*/ 309 h 141"/>
                    <a:gd name="T26" fmla="*/ 265 w 127"/>
                    <a:gd name="T27" fmla="*/ 301 h 141"/>
                    <a:gd name="T28" fmla="*/ 292 w 127"/>
                    <a:gd name="T29" fmla="*/ 263 h 141"/>
                    <a:gd name="T30" fmla="*/ 291 w 127"/>
                    <a:gd name="T31" fmla="*/ 235 h 141"/>
                    <a:gd name="T32" fmla="*/ 292 w 127"/>
                    <a:gd name="T33" fmla="*/ 207 h 141"/>
                    <a:gd name="T34" fmla="*/ 292 w 127"/>
                    <a:gd name="T35" fmla="*/ 177 h 141"/>
                    <a:gd name="T36" fmla="*/ 276 w 127"/>
                    <a:gd name="T37" fmla="*/ 172 h 141"/>
                    <a:gd name="T38" fmla="*/ 255 w 127"/>
                    <a:gd name="T39" fmla="*/ 177 h 141"/>
                    <a:gd name="T40" fmla="*/ 246 w 127"/>
                    <a:gd name="T41" fmla="*/ 143 h 141"/>
                    <a:gd name="T42" fmla="*/ 237 w 127"/>
                    <a:gd name="T43" fmla="*/ 114 h 141"/>
                    <a:gd name="T44" fmla="*/ 208 w 127"/>
                    <a:gd name="T45" fmla="*/ 106 h 141"/>
                    <a:gd name="T46" fmla="*/ 157 w 127"/>
                    <a:gd name="T47" fmla="*/ 102 h 141"/>
                    <a:gd name="T48" fmla="*/ 154 w 127"/>
                    <a:gd name="T49" fmla="*/ 50 h 141"/>
                    <a:gd name="T50" fmla="*/ 148 w 127"/>
                    <a:gd name="T51" fmla="*/ 30 h 141"/>
                    <a:gd name="T52" fmla="*/ 148 w 127"/>
                    <a:gd name="T53" fmla="*/ 26 h 141"/>
                    <a:gd name="T54" fmla="*/ 110 w 127"/>
                    <a:gd name="T55" fmla="*/ 0 h 141"/>
                    <a:gd name="T56" fmla="*/ 66 w 127"/>
                    <a:gd name="T57" fmla="*/ 2 h 141"/>
                    <a:gd name="T58" fmla="*/ 18 w 127"/>
                    <a:gd name="T59" fmla="*/ 13 h 141"/>
                    <a:gd name="T60" fmla="*/ 15 w 127"/>
                    <a:gd name="T61" fmla="*/ 29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7"/>
                    <a:gd name="T94" fmla="*/ 0 h 141"/>
                    <a:gd name="T95" fmla="*/ 127 w 127"/>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7" h="141">
                      <a:moveTo>
                        <a:pt x="7" y="13"/>
                      </a:moveTo>
                      <a:lnTo>
                        <a:pt x="3" y="31"/>
                      </a:lnTo>
                      <a:lnTo>
                        <a:pt x="0" y="50"/>
                      </a:lnTo>
                      <a:lnTo>
                        <a:pt x="15" y="64"/>
                      </a:lnTo>
                      <a:lnTo>
                        <a:pt x="30" y="79"/>
                      </a:lnTo>
                      <a:lnTo>
                        <a:pt x="43" y="85"/>
                      </a:lnTo>
                      <a:lnTo>
                        <a:pt x="54" y="90"/>
                      </a:lnTo>
                      <a:lnTo>
                        <a:pt x="68" y="99"/>
                      </a:lnTo>
                      <a:lnTo>
                        <a:pt x="82" y="106"/>
                      </a:lnTo>
                      <a:lnTo>
                        <a:pt x="76" y="122"/>
                      </a:lnTo>
                      <a:lnTo>
                        <a:pt x="70" y="139"/>
                      </a:lnTo>
                      <a:lnTo>
                        <a:pt x="89" y="140"/>
                      </a:lnTo>
                      <a:lnTo>
                        <a:pt x="106" y="141"/>
                      </a:lnTo>
                      <a:lnTo>
                        <a:pt x="115" y="138"/>
                      </a:lnTo>
                      <a:lnTo>
                        <a:pt x="127" y="120"/>
                      </a:lnTo>
                      <a:lnTo>
                        <a:pt x="126" y="108"/>
                      </a:lnTo>
                      <a:lnTo>
                        <a:pt x="127" y="94"/>
                      </a:lnTo>
                      <a:lnTo>
                        <a:pt x="127" y="80"/>
                      </a:lnTo>
                      <a:lnTo>
                        <a:pt x="120" y="79"/>
                      </a:lnTo>
                      <a:lnTo>
                        <a:pt x="111" y="80"/>
                      </a:lnTo>
                      <a:lnTo>
                        <a:pt x="107" y="65"/>
                      </a:lnTo>
                      <a:lnTo>
                        <a:pt x="103" y="52"/>
                      </a:lnTo>
                      <a:lnTo>
                        <a:pt x="91" y="49"/>
                      </a:lnTo>
                      <a:lnTo>
                        <a:pt x="69" y="46"/>
                      </a:lnTo>
                      <a:lnTo>
                        <a:pt x="67" y="23"/>
                      </a:lnTo>
                      <a:lnTo>
                        <a:pt x="64" y="14"/>
                      </a:lnTo>
                      <a:lnTo>
                        <a:pt x="64" y="12"/>
                      </a:lnTo>
                      <a:lnTo>
                        <a:pt x="48" y="0"/>
                      </a:lnTo>
                      <a:lnTo>
                        <a:pt x="29" y="2"/>
                      </a:lnTo>
                      <a:lnTo>
                        <a:pt x="8" y="6"/>
                      </a:lnTo>
                      <a:lnTo>
                        <a:pt x="7" y="1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5" name="Freeform 145"/>
                <p:cNvSpPr>
                  <a:spLocks noChangeAspect="1"/>
                </p:cNvSpPr>
                <p:nvPr/>
              </p:nvSpPr>
              <p:spPr bwMode="auto">
                <a:xfrm>
                  <a:off x="1522" y="3104"/>
                  <a:ext cx="89" cy="98"/>
                </a:xfrm>
                <a:custGeom>
                  <a:avLst/>
                  <a:gdLst>
                    <a:gd name="T0" fmla="*/ 173 w 75"/>
                    <a:gd name="T1" fmla="*/ 95 h 84"/>
                    <a:gd name="T2" fmla="*/ 136 w 75"/>
                    <a:gd name="T3" fmla="*/ 73 h 84"/>
                    <a:gd name="T4" fmla="*/ 97 w 75"/>
                    <a:gd name="T5" fmla="*/ 47 h 84"/>
                    <a:gd name="T6" fmla="*/ 77 w 75"/>
                    <a:gd name="T7" fmla="*/ 31 h 84"/>
                    <a:gd name="T8" fmla="*/ 66 w 75"/>
                    <a:gd name="T9" fmla="*/ 31 h 84"/>
                    <a:gd name="T10" fmla="*/ 21 w 75"/>
                    <a:gd name="T11" fmla="*/ 0 h 84"/>
                    <a:gd name="T12" fmla="*/ 2 w 75"/>
                    <a:gd name="T13" fmla="*/ 3 h 84"/>
                    <a:gd name="T14" fmla="*/ 2 w 75"/>
                    <a:gd name="T15" fmla="*/ 9 h 84"/>
                    <a:gd name="T16" fmla="*/ 1 w 75"/>
                    <a:gd name="T17" fmla="*/ 49 h 84"/>
                    <a:gd name="T18" fmla="*/ 1 w 75"/>
                    <a:gd name="T19" fmla="*/ 89 h 84"/>
                    <a:gd name="T20" fmla="*/ 2 w 75"/>
                    <a:gd name="T21" fmla="*/ 95 h 84"/>
                    <a:gd name="T22" fmla="*/ 0 w 75"/>
                    <a:gd name="T23" fmla="*/ 125 h 84"/>
                    <a:gd name="T24" fmla="*/ 18 w 75"/>
                    <a:gd name="T25" fmla="*/ 155 h 84"/>
                    <a:gd name="T26" fmla="*/ 62 w 75"/>
                    <a:gd name="T27" fmla="*/ 172 h 84"/>
                    <a:gd name="T28" fmla="*/ 120 w 75"/>
                    <a:gd name="T29" fmla="*/ 181 h 84"/>
                    <a:gd name="T30" fmla="*/ 151 w 75"/>
                    <a:gd name="T31" fmla="*/ 170 h 84"/>
                    <a:gd name="T32" fmla="*/ 178 w 75"/>
                    <a:gd name="T33" fmla="*/ 140 h 84"/>
                    <a:gd name="T34" fmla="*/ 167 w 75"/>
                    <a:gd name="T35" fmla="*/ 113 h 84"/>
                    <a:gd name="T36" fmla="*/ 173 w 75"/>
                    <a:gd name="T37" fmla="*/ 95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84"/>
                    <a:gd name="T59" fmla="*/ 75 w 75"/>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84">
                      <a:moveTo>
                        <a:pt x="74" y="44"/>
                      </a:moveTo>
                      <a:lnTo>
                        <a:pt x="58" y="33"/>
                      </a:lnTo>
                      <a:lnTo>
                        <a:pt x="41" y="21"/>
                      </a:lnTo>
                      <a:lnTo>
                        <a:pt x="33" y="15"/>
                      </a:lnTo>
                      <a:lnTo>
                        <a:pt x="29" y="15"/>
                      </a:lnTo>
                      <a:lnTo>
                        <a:pt x="9" y="0"/>
                      </a:lnTo>
                      <a:lnTo>
                        <a:pt x="2" y="3"/>
                      </a:lnTo>
                      <a:lnTo>
                        <a:pt x="2" y="4"/>
                      </a:lnTo>
                      <a:lnTo>
                        <a:pt x="1" y="23"/>
                      </a:lnTo>
                      <a:lnTo>
                        <a:pt x="1" y="41"/>
                      </a:lnTo>
                      <a:lnTo>
                        <a:pt x="2" y="44"/>
                      </a:lnTo>
                      <a:lnTo>
                        <a:pt x="0" y="58"/>
                      </a:lnTo>
                      <a:lnTo>
                        <a:pt x="8" y="72"/>
                      </a:lnTo>
                      <a:lnTo>
                        <a:pt x="26" y="80"/>
                      </a:lnTo>
                      <a:lnTo>
                        <a:pt x="51" y="84"/>
                      </a:lnTo>
                      <a:lnTo>
                        <a:pt x="64" y="79"/>
                      </a:lnTo>
                      <a:lnTo>
                        <a:pt x="75" y="64"/>
                      </a:lnTo>
                      <a:lnTo>
                        <a:pt x="71" y="52"/>
                      </a:lnTo>
                      <a:lnTo>
                        <a:pt x="74" y="4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6" name="Freeform 146"/>
                <p:cNvSpPr>
                  <a:spLocks noChangeAspect="1"/>
                </p:cNvSpPr>
                <p:nvPr/>
              </p:nvSpPr>
              <p:spPr bwMode="auto">
                <a:xfrm>
                  <a:off x="1306" y="2936"/>
                  <a:ext cx="277" cy="616"/>
                </a:xfrm>
                <a:custGeom>
                  <a:avLst/>
                  <a:gdLst>
                    <a:gd name="T0" fmla="*/ 298 w 235"/>
                    <a:gd name="T1" fmla="*/ 722 h 528"/>
                    <a:gd name="T2" fmla="*/ 292 w 235"/>
                    <a:gd name="T3" fmla="*/ 765 h 528"/>
                    <a:gd name="T4" fmla="*/ 314 w 235"/>
                    <a:gd name="T5" fmla="*/ 766 h 528"/>
                    <a:gd name="T6" fmla="*/ 332 w 235"/>
                    <a:gd name="T7" fmla="*/ 790 h 528"/>
                    <a:gd name="T8" fmla="*/ 292 w 235"/>
                    <a:gd name="T9" fmla="*/ 783 h 528"/>
                    <a:gd name="T10" fmla="*/ 292 w 235"/>
                    <a:gd name="T11" fmla="*/ 826 h 528"/>
                    <a:gd name="T12" fmla="*/ 292 w 235"/>
                    <a:gd name="T13" fmla="*/ 869 h 528"/>
                    <a:gd name="T14" fmla="*/ 257 w 235"/>
                    <a:gd name="T15" fmla="*/ 923 h 528"/>
                    <a:gd name="T16" fmla="*/ 327 w 235"/>
                    <a:gd name="T17" fmla="*/ 957 h 528"/>
                    <a:gd name="T18" fmla="*/ 327 w 235"/>
                    <a:gd name="T19" fmla="*/ 981 h 528"/>
                    <a:gd name="T20" fmla="*/ 292 w 235"/>
                    <a:gd name="T21" fmla="*/ 1027 h 528"/>
                    <a:gd name="T22" fmla="*/ 272 w 235"/>
                    <a:gd name="T23" fmla="*/ 1049 h 528"/>
                    <a:gd name="T24" fmla="*/ 281 w 235"/>
                    <a:gd name="T25" fmla="*/ 1060 h 528"/>
                    <a:gd name="T26" fmla="*/ 266 w 235"/>
                    <a:gd name="T27" fmla="*/ 1088 h 528"/>
                    <a:gd name="T28" fmla="*/ 277 w 235"/>
                    <a:gd name="T29" fmla="*/ 1113 h 528"/>
                    <a:gd name="T30" fmla="*/ 314 w 235"/>
                    <a:gd name="T31" fmla="*/ 1142 h 528"/>
                    <a:gd name="T32" fmla="*/ 199 w 235"/>
                    <a:gd name="T33" fmla="*/ 1122 h 528"/>
                    <a:gd name="T34" fmla="*/ 163 w 235"/>
                    <a:gd name="T35" fmla="*/ 1078 h 528"/>
                    <a:gd name="T36" fmla="*/ 116 w 235"/>
                    <a:gd name="T37" fmla="*/ 1028 h 528"/>
                    <a:gd name="T38" fmla="*/ 127 w 235"/>
                    <a:gd name="T39" fmla="*/ 957 h 528"/>
                    <a:gd name="T40" fmla="*/ 118 w 235"/>
                    <a:gd name="T41" fmla="*/ 885 h 528"/>
                    <a:gd name="T42" fmla="*/ 98 w 235"/>
                    <a:gd name="T43" fmla="*/ 860 h 528"/>
                    <a:gd name="T44" fmla="*/ 93 w 235"/>
                    <a:gd name="T45" fmla="*/ 842 h 528"/>
                    <a:gd name="T46" fmla="*/ 62 w 235"/>
                    <a:gd name="T47" fmla="*/ 782 h 528"/>
                    <a:gd name="T48" fmla="*/ 47 w 235"/>
                    <a:gd name="T49" fmla="*/ 700 h 528"/>
                    <a:gd name="T50" fmla="*/ 52 w 235"/>
                    <a:gd name="T51" fmla="*/ 637 h 528"/>
                    <a:gd name="T52" fmla="*/ 37 w 235"/>
                    <a:gd name="T53" fmla="*/ 586 h 528"/>
                    <a:gd name="T54" fmla="*/ 44 w 235"/>
                    <a:gd name="T55" fmla="*/ 526 h 528"/>
                    <a:gd name="T56" fmla="*/ 40 w 235"/>
                    <a:gd name="T57" fmla="*/ 456 h 528"/>
                    <a:gd name="T58" fmla="*/ 15 w 235"/>
                    <a:gd name="T59" fmla="*/ 401 h 528"/>
                    <a:gd name="T60" fmla="*/ 1 w 235"/>
                    <a:gd name="T61" fmla="*/ 346 h 528"/>
                    <a:gd name="T62" fmla="*/ 2 w 235"/>
                    <a:gd name="T63" fmla="*/ 296 h 528"/>
                    <a:gd name="T64" fmla="*/ 15 w 235"/>
                    <a:gd name="T65" fmla="*/ 236 h 528"/>
                    <a:gd name="T66" fmla="*/ 40 w 235"/>
                    <a:gd name="T67" fmla="*/ 191 h 528"/>
                    <a:gd name="T68" fmla="*/ 21 w 235"/>
                    <a:gd name="T69" fmla="*/ 114 h 528"/>
                    <a:gd name="T70" fmla="*/ 55 w 235"/>
                    <a:gd name="T71" fmla="*/ 80 h 528"/>
                    <a:gd name="T72" fmla="*/ 55 w 235"/>
                    <a:gd name="T73" fmla="*/ 36 h 528"/>
                    <a:gd name="T74" fmla="*/ 93 w 235"/>
                    <a:gd name="T75" fmla="*/ 2 h 528"/>
                    <a:gd name="T76" fmla="*/ 153 w 235"/>
                    <a:gd name="T77" fmla="*/ 35 h 528"/>
                    <a:gd name="T78" fmla="*/ 204 w 235"/>
                    <a:gd name="T79" fmla="*/ 3 h 528"/>
                    <a:gd name="T80" fmla="*/ 246 w 235"/>
                    <a:gd name="T81" fmla="*/ 45 h 528"/>
                    <a:gd name="T82" fmla="*/ 310 w 235"/>
                    <a:gd name="T83" fmla="*/ 90 h 528"/>
                    <a:gd name="T84" fmla="*/ 367 w 235"/>
                    <a:gd name="T85" fmla="*/ 121 h 528"/>
                    <a:gd name="T86" fmla="*/ 385 w 235"/>
                    <a:gd name="T87" fmla="*/ 170 h 528"/>
                    <a:gd name="T88" fmla="*/ 414 w 235"/>
                    <a:gd name="T89" fmla="*/ 210 h 528"/>
                    <a:gd name="T90" fmla="*/ 474 w 235"/>
                    <a:gd name="T91" fmla="*/ 205 h 528"/>
                    <a:gd name="T92" fmla="*/ 497 w 235"/>
                    <a:gd name="T93" fmla="*/ 141 h 528"/>
                    <a:gd name="T94" fmla="*/ 535 w 235"/>
                    <a:gd name="T95" fmla="*/ 191 h 528"/>
                    <a:gd name="T96" fmla="*/ 495 w 235"/>
                    <a:gd name="T97" fmla="*/ 226 h 528"/>
                    <a:gd name="T98" fmla="*/ 457 w 235"/>
                    <a:gd name="T99" fmla="*/ 269 h 528"/>
                    <a:gd name="T100" fmla="*/ 421 w 235"/>
                    <a:gd name="T101" fmla="*/ 314 h 528"/>
                    <a:gd name="T102" fmla="*/ 420 w 235"/>
                    <a:gd name="T103" fmla="*/ 360 h 528"/>
                    <a:gd name="T104" fmla="*/ 422 w 235"/>
                    <a:gd name="T105" fmla="*/ 426 h 528"/>
                    <a:gd name="T106" fmla="*/ 430 w 235"/>
                    <a:gd name="T107" fmla="*/ 484 h 528"/>
                    <a:gd name="T108" fmla="*/ 475 w 235"/>
                    <a:gd name="T109" fmla="*/ 541 h 528"/>
                    <a:gd name="T110" fmla="*/ 487 w 235"/>
                    <a:gd name="T111" fmla="*/ 589 h 528"/>
                    <a:gd name="T112" fmla="*/ 446 w 235"/>
                    <a:gd name="T113" fmla="*/ 628 h 528"/>
                    <a:gd name="T114" fmla="*/ 390 w 235"/>
                    <a:gd name="T115" fmla="*/ 638 h 528"/>
                    <a:gd name="T116" fmla="*/ 334 w 235"/>
                    <a:gd name="T117" fmla="*/ 646 h 528"/>
                    <a:gd name="T118" fmla="*/ 355 w 235"/>
                    <a:gd name="T119" fmla="*/ 703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5"/>
                    <a:gd name="T181" fmla="*/ 0 h 528"/>
                    <a:gd name="T182" fmla="*/ 235 w 235"/>
                    <a:gd name="T183" fmla="*/ 528 h 5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5" h="528">
                      <a:moveTo>
                        <a:pt x="152" y="335"/>
                      </a:moveTo>
                      <a:lnTo>
                        <a:pt x="131" y="334"/>
                      </a:lnTo>
                      <a:lnTo>
                        <a:pt x="116" y="332"/>
                      </a:lnTo>
                      <a:lnTo>
                        <a:pt x="128" y="354"/>
                      </a:lnTo>
                      <a:lnTo>
                        <a:pt x="132" y="356"/>
                      </a:lnTo>
                      <a:lnTo>
                        <a:pt x="138" y="355"/>
                      </a:lnTo>
                      <a:lnTo>
                        <a:pt x="142" y="353"/>
                      </a:lnTo>
                      <a:lnTo>
                        <a:pt x="146" y="365"/>
                      </a:lnTo>
                      <a:lnTo>
                        <a:pt x="139" y="363"/>
                      </a:lnTo>
                      <a:lnTo>
                        <a:pt x="128" y="363"/>
                      </a:lnTo>
                      <a:lnTo>
                        <a:pt x="139" y="368"/>
                      </a:lnTo>
                      <a:lnTo>
                        <a:pt x="128" y="382"/>
                      </a:lnTo>
                      <a:lnTo>
                        <a:pt x="130" y="396"/>
                      </a:lnTo>
                      <a:lnTo>
                        <a:pt x="128" y="403"/>
                      </a:lnTo>
                      <a:lnTo>
                        <a:pt x="112" y="411"/>
                      </a:lnTo>
                      <a:lnTo>
                        <a:pt x="113" y="427"/>
                      </a:lnTo>
                      <a:lnTo>
                        <a:pt x="135" y="439"/>
                      </a:lnTo>
                      <a:lnTo>
                        <a:pt x="143" y="443"/>
                      </a:lnTo>
                      <a:lnTo>
                        <a:pt x="138" y="452"/>
                      </a:lnTo>
                      <a:lnTo>
                        <a:pt x="143" y="454"/>
                      </a:lnTo>
                      <a:lnTo>
                        <a:pt x="136" y="464"/>
                      </a:lnTo>
                      <a:lnTo>
                        <a:pt x="128" y="475"/>
                      </a:lnTo>
                      <a:lnTo>
                        <a:pt x="127" y="489"/>
                      </a:lnTo>
                      <a:lnTo>
                        <a:pt x="120" y="486"/>
                      </a:lnTo>
                      <a:lnTo>
                        <a:pt x="116" y="488"/>
                      </a:lnTo>
                      <a:lnTo>
                        <a:pt x="123" y="491"/>
                      </a:lnTo>
                      <a:lnTo>
                        <a:pt x="117" y="501"/>
                      </a:lnTo>
                      <a:lnTo>
                        <a:pt x="117" y="504"/>
                      </a:lnTo>
                      <a:lnTo>
                        <a:pt x="124" y="515"/>
                      </a:lnTo>
                      <a:lnTo>
                        <a:pt x="121" y="515"/>
                      </a:lnTo>
                      <a:lnTo>
                        <a:pt x="130" y="519"/>
                      </a:lnTo>
                      <a:lnTo>
                        <a:pt x="138" y="528"/>
                      </a:lnTo>
                      <a:lnTo>
                        <a:pt x="115" y="521"/>
                      </a:lnTo>
                      <a:lnTo>
                        <a:pt x="87" y="519"/>
                      </a:lnTo>
                      <a:lnTo>
                        <a:pt x="80" y="512"/>
                      </a:lnTo>
                      <a:lnTo>
                        <a:pt x="71" y="499"/>
                      </a:lnTo>
                      <a:lnTo>
                        <a:pt x="63" y="499"/>
                      </a:lnTo>
                      <a:lnTo>
                        <a:pt x="50" y="476"/>
                      </a:lnTo>
                      <a:lnTo>
                        <a:pt x="59" y="467"/>
                      </a:lnTo>
                      <a:lnTo>
                        <a:pt x="56" y="443"/>
                      </a:lnTo>
                      <a:lnTo>
                        <a:pt x="53" y="424"/>
                      </a:lnTo>
                      <a:lnTo>
                        <a:pt x="52" y="410"/>
                      </a:lnTo>
                      <a:lnTo>
                        <a:pt x="49" y="402"/>
                      </a:lnTo>
                      <a:lnTo>
                        <a:pt x="42" y="399"/>
                      </a:lnTo>
                      <a:lnTo>
                        <a:pt x="52" y="396"/>
                      </a:lnTo>
                      <a:lnTo>
                        <a:pt x="41" y="390"/>
                      </a:lnTo>
                      <a:lnTo>
                        <a:pt x="34" y="370"/>
                      </a:lnTo>
                      <a:lnTo>
                        <a:pt x="27" y="362"/>
                      </a:lnTo>
                      <a:lnTo>
                        <a:pt x="26" y="348"/>
                      </a:lnTo>
                      <a:lnTo>
                        <a:pt x="21" y="324"/>
                      </a:lnTo>
                      <a:lnTo>
                        <a:pt x="19" y="306"/>
                      </a:lnTo>
                      <a:lnTo>
                        <a:pt x="22" y="295"/>
                      </a:lnTo>
                      <a:lnTo>
                        <a:pt x="20" y="285"/>
                      </a:lnTo>
                      <a:lnTo>
                        <a:pt x="16" y="271"/>
                      </a:lnTo>
                      <a:lnTo>
                        <a:pt x="12" y="256"/>
                      </a:lnTo>
                      <a:lnTo>
                        <a:pt x="19" y="244"/>
                      </a:lnTo>
                      <a:lnTo>
                        <a:pt x="16" y="232"/>
                      </a:lnTo>
                      <a:lnTo>
                        <a:pt x="18" y="211"/>
                      </a:lnTo>
                      <a:lnTo>
                        <a:pt x="14" y="200"/>
                      </a:lnTo>
                      <a:lnTo>
                        <a:pt x="7" y="186"/>
                      </a:lnTo>
                      <a:lnTo>
                        <a:pt x="0" y="172"/>
                      </a:lnTo>
                      <a:lnTo>
                        <a:pt x="1" y="161"/>
                      </a:lnTo>
                      <a:lnTo>
                        <a:pt x="3" y="150"/>
                      </a:lnTo>
                      <a:lnTo>
                        <a:pt x="2" y="137"/>
                      </a:lnTo>
                      <a:lnTo>
                        <a:pt x="2" y="124"/>
                      </a:lnTo>
                      <a:lnTo>
                        <a:pt x="7" y="109"/>
                      </a:lnTo>
                      <a:lnTo>
                        <a:pt x="14" y="93"/>
                      </a:lnTo>
                      <a:lnTo>
                        <a:pt x="18" y="89"/>
                      </a:lnTo>
                      <a:lnTo>
                        <a:pt x="12" y="78"/>
                      </a:lnTo>
                      <a:lnTo>
                        <a:pt x="9" y="53"/>
                      </a:lnTo>
                      <a:lnTo>
                        <a:pt x="12" y="45"/>
                      </a:lnTo>
                      <a:lnTo>
                        <a:pt x="25" y="38"/>
                      </a:lnTo>
                      <a:lnTo>
                        <a:pt x="29" y="20"/>
                      </a:lnTo>
                      <a:lnTo>
                        <a:pt x="25" y="17"/>
                      </a:lnTo>
                      <a:lnTo>
                        <a:pt x="38" y="0"/>
                      </a:lnTo>
                      <a:lnTo>
                        <a:pt x="41" y="2"/>
                      </a:lnTo>
                      <a:lnTo>
                        <a:pt x="60" y="5"/>
                      </a:lnTo>
                      <a:lnTo>
                        <a:pt x="67" y="16"/>
                      </a:lnTo>
                      <a:lnTo>
                        <a:pt x="72" y="6"/>
                      </a:lnTo>
                      <a:lnTo>
                        <a:pt x="90" y="3"/>
                      </a:lnTo>
                      <a:lnTo>
                        <a:pt x="93" y="7"/>
                      </a:lnTo>
                      <a:lnTo>
                        <a:pt x="108" y="21"/>
                      </a:lnTo>
                      <a:lnTo>
                        <a:pt x="123" y="36"/>
                      </a:lnTo>
                      <a:lnTo>
                        <a:pt x="136" y="42"/>
                      </a:lnTo>
                      <a:lnTo>
                        <a:pt x="147" y="47"/>
                      </a:lnTo>
                      <a:lnTo>
                        <a:pt x="161" y="56"/>
                      </a:lnTo>
                      <a:lnTo>
                        <a:pt x="175" y="63"/>
                      </a:lnTo>
                      <a:lnTo>
                        <a:pt x="169" y="79"/>
                      </a:lnTo>
                      <a:lnTo>
                        <a:pt x="163" y="96"/>
                      </a:lnTo>
                      <a:lnTo>
                        <a:pt x="182" y="97"/>
                      </a:lnTo>
                      <a:lnTo>
                        <a:pt x="199" y="98"/>
                      </a:lnTo>
                      <a:lnTo>
                        <a:pt x="208" y="95"/>
                      </a:lnTo>
                      <a:lnTo>
                        <a:pt x="220" y="77"/>
                      </a:lnTo>
                      <a:lnTo>
                        <a:pt x="219" y="65"/>
                      </a:lnTo>
                      <a:lnTo>
                        <a:pt x="229" y="66"/>
                      </a:lnTo>
                      <a:lnTo>
                        <a:pt x="235" y="89"/>
                      </a:lnTo>
                      <a:lnTo>
                        <a:pt x="227" y="97"/>
                      </a:lnTo>
                      <a:lnTo>
                        <a:pt x="217" y="105"/>
                      </a:lnTo>
                      <a:lnTo>
                        <a:pt x="208" y="116"/>
                      </a:lnTo>
                      <a:lnTo>
                        <a:pt x="201" y="125"/>
                      </a:lnTo>
                      <a:lnTo>
                        <a:pt x="192" y="136"/>
                      </a:lnTo>
                      <a:lnTo>
                        <a:pt x="185" y="146"/>
                      </a:lnTo>
                      <a:lnTo>
                        <a:pt x="185" y="148"/>
                      </a:lnTo>
                      <a:lnTo>
                        <a:pt x="184" y="167"/>
                      </a:lnTo>
                      <a:lnTo>
                        <a:pt x="184" y="185"/>
                      </a:lnTo>
                      <a:lnTo>
                        <a:pt x="186" y="197"/>
                      </a:lnTo>
                      <a:lnTo>
                        <a:pt x="182" y="204"/>
                      </a:lnTo>
                      <a:lnTo>
                        <a:pt x="189" y="224"/>
                      </a:lnTo>
                      <a:lnTo>
                        <a:pt x="208" y="238"/>
                      </a:lnTo>
                      <a:lnTo>
                        <a:pt x="209" y="250"/>
                      </a:lnTo>
                      <a:lnTo>
                        <a:pt x="219" y="258"/>
                      </a:lnTo>
                      <a:lnTo>
                        <a:pt x="214" y="273"/>
                      </a:lnTo>
                      <a:lnTo>
                        <a:pt x="207" y="288"/>
                      </a:lnTo>
                      <a:lnTo>
                        <a:pt x="196" y="291"/>
                      </a:lnTo>
                      <a:lnTo>
                        <a:pt x="183" y="293"/>
                      </a:lnTo>
                      <a:lnTo>
                        <a:pt x="171" y="296"/>
                      </a:lnTo>
                      <a:lnTo>
                        <a:pt x="159" y="300"/>
                      </a:lnTo>
                      <a:lnTo>
                        <a:pt x="147" y="299"/>
                      </a:lnTo>
                      <a:lnTo>
                        <a:pt x="151" y="305"/>
                      </a:lnTo>
                      <a:lnTo>
                        <a:pt x="155" y="326"/>
                      </a:lnTo>
                      <a:lnTo>
                        <a:pt x="152" y="33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7" name="Freeform 147"/>
                <p:cNvSpPr>
                  <a:spLocks noChangeAspect="1"/>
                </p:cNvSpPr>
                <p:nvPr/>
              </p:nvSpPr>
              <p:spPr bwMode="auto">
                <a:xfrm>
                  <a:off x="1469" y="3557"/>
                  <a:ext cx="68" cy="43"/>
                </a:xfrm>
                <a:custGeom>
                  <a:avLst/>
                  <a:gdLst>
                    <a:gd name="T0" fmla="*/ 11 w 58"/>
                    <a:gd name="T1" fmla="*/ 14 h 37"/>
                    <a:gd name="T2" fmla="*/ 0 w 58"/>
                    <a:gd name="T3" fmla="*/ 0 h 37"/>
                    <a:gd name="T4" fmla="*/ 15 w 58"/>
                    <a:gd name="T5" fmla="*/ 41 h 37"/>
                    <a:gd name="T6" fmla="*/ 34 w 58"/>
                    <a:gd name="T7" fmla="*/ 78 h 37"/>
                    <a:gd name="T8" fmla="*/ 79 w 58"/>
                    <a:gd name="T9" fmla="*/ 78 h 37"/>
                    <a:gd name="T10" fmla="*/ 129 w 58"/>
                    <a:gd name="T11" fmla="*/ 78 h 37"/>
                    <a:gd name="T12" fmla="*/ 121 w 58"/>
                    <a:gd name="T13" fmla="*/ 69 h 37"/>
                    <a:gd name="T14" fmla="*/ 55 w 58"/>
                    <a:gd name="T15" fmla="*/ 49 h 37"/>
                    <a:gd name="T16" fmla="*/ 11 w 58"/>
                    <a:gd name="T17" fmla="*/ 14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37"/>
                    <a:gd name="T29" fmla="*/ 58 w 58"/>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37">
                      <a:moveTo>
                        <a:pt x="5" y="7"/>
                      </a:moveTo>
                      <a:lnTo>
                        <a:pt x="0" y="0"/>
                      </a:lnTo>
                      <a:lnTo>
                        <a:pt x="7" y="19"/>
                      </a:lnTo>
                      <a:lnTo>
                        <a:pt x="15" y="37"/>
                      </a:lnTo>
                      <a:lnTo>
                        <a:pt x="36" y="37"/>
                      </a:lnTo>
                      <a:lnTo>
                        <a:pt x="58" y="37"/>
                      </a:lnTo>
                      <a:lnTo>
                        <a:pt x="55" y="33"/>
                      </a:lnTo>
                      <a:lnTo>
                        <a:pt x="25" y="23"/>
                      </a:lnTo>
                      <a:lnTo>
                        <a:pt x="5"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8" name="Freeform 148"/>
                <p:cNvSpPr>
                  <a:spLocks noChangeAspect="1"/>
                </p:cNvSpPr>
                <p:nvPr/>
              </p:nvSpPr>
              <p:spPr bwMode="auto">
                <a:xfrm>
                  <a:off x="1269" y="2849"/>
                  <a:ext cx="200" cy="731"/>
                </a:xfrm>
                <a:custGeom>
                  <a:avLst/>
                  <a:gdLst>
                    <a:gd name="T0" fmla="*/ 39 w 169"/>
                    <a:gd name="T1" fmla="*/ 534 h 627"/>
                    <a:gd name="T2" fmla="*/ 44 w 169"/>
                    <a:gd name="T3" fmla="*/ 626 h 627"/>
                    <a:gd name="T4" fmla="*/ 36 w 169"/>
                    <a:gd name="T5" fmla="*/ 726 h 627"/>
                    <a:gd name="T6" fmla="*/ 51 w 169"/>
                    <a:gd name="T7" fmla="*/ 803 h 627"/>
                    <a:gd name="T8" fmla="*/ 75 w 169"/>
                    <a:gd name="T9" fmla="*/ 905 h 627"/>
                    <a:gd name="T10" fmla="*/ 105 w 169"/>
                    <a:gd name="T11" fmla="*/ 905 h 627"/>
                    <a:gd name="T12" fmla="*/ 121 w 169"/>
                    <a:gd name="T13" fmla="*/ 927 h 627"/>
                    <a:gd name="T14" fmla="*/ 121 w 169"/>
                    <a:gd name="T15" fmla="*/ 957 h 627"/>
                    <a:gd name="T16" fmla="*/ 142 w 169"/>
                    <a:gd name="T17" fmla="*/ 1011 h 627"/>
                    <a:gd name="T18" fmla="*/ 136 w 169"/>
                    <a:gd name="T19" fmla="*/ 1043 h 627"/>
                    <a:gd name="T20" fmla="*/ 138 w 169"/>
                    <a:gd name="T21" fmla="*/ 1076 h 627"/>
                    <a:gd name="T22" fmla="*/ 128 w 169"/>
                    <a:gd name="T23" fmla="*/ 1078 h 627"/>
                    <a:gd name="T24" fmla="*/ 109 w 169"/>
                    <a:gd name="T25" fmla="*/ 1062 h 627"/>
                    <a:gd name="T26" fmla="*/ 86 w 169"/>
                    <a:gd name="T27" fmla="*/ 1091 h 627"/>
                    <a:gd name="T28" fmla="*/ 142 w 169"/>
                    <a:gd name="T29" fmla="*/ 1112 h 627"/>
                    <a:gd name="T30" fmla="*/ 127 w 169"/>
                    <a:gd name="T31" fmla="*/ 1129 h 627"/>
                    <a:gd name="T32" fmla="*/ 169 w 169"/>
                    <a:gd name="T33" fmla="*/ 1139 h 627"/>
                    <a:gd name="T34" fmla="*/ 136 w 169"/>
                    <a:gd name="T35" fmla="*/ 1143 h 627"/>
                    <a:gd name="T36" fmla="*/ 168 w 169"/>
                    <a:gd name="T37" fmla="*/ 1204 h 627"/>
                    <a:gd name="T38" fmla="*/ 186 w 169"/>
                    <a:gd name="T39" fmla="*/ 1230 h 627"/>
                    <a:gd name="T40" fmla="*/ 214 w 169"/>
                    <a:gd name="T41" fmla="*/ 1261 h 627"/>
                    <a:gd name="T42" fmla="*/ 228 w 169"/>
                    <a:gd name="T43" fmla="*/ 1280 h 627"/>
                    <a:gd name="T44" fmla="*/ 251 w 169"/>
                    <a:gd name="T45" fmla="*/ 1314 h 627"/>
                    <a:gd name="T46" fmla="*/ 265 w 169"/>
                    <a:gd name="T47" fmla="*/ 1333 h 627"/>
                    <a:gd name="T48" fmla="*/ 331 w 169"/>
                    <a:gd name="T49" fmla="*/ 1308 h 627"/>
                    <a:gd name="T50" fmla="*/ 341 w 169"/>
                    <a:gd name="T51" fmla="*/ 1284 h 627"/>
                    <a:gd name="T52" fmla="*/ 237 w 169"/>
                    <a:gd name="T53" fmla="*/ 1236 h 627"/>
                    <a:gd name="T54" fmla="*/ 211 w 169"/>
                    <a:gd name="T55" fmla="*/ 1167 h 627"/>
                    <a:gd name="T56" fmla="*/ 192 w 169"/>
                    <a:gd name="T57" fmla="*/ 1043 h 627"/>
                    <a:gd name="T58" fmla="*/ 192 w 169"/>
                    <a:gd name="T59" fmla="*/ 1014 h 627"/>
                    <a:gd name="T60" fmla="*/ 136 w 169"/>
                    <a:gd name="T61" fmla="*/ 940 h 627"/>
                    <a:gd name="T62" fmla="*/ 116 w 169"/>
                    <a:gd name="T63" fmla="*/ 821 h 627"/>
                    <a:gd name="T64" fmla="*/ 109 w 169"/>
                    <a:gd name="T65" fmla="*/ 745 h 627"/>
                    <a:gd name="T66" fmla="*/ 109 w 169"/>
                    <a:gd name="T67" fmla="*/ 661 h 627"/>
                    <a:gd name="T68" fmla="*/ 89 w 169"/>
                    <a:gd name="T69" fmla="*/ 562 h 627"/>
                    <a:gd name="T70" fmla="*/ 78 w 169"/>
                    <a:gd name="T71" fmla="*/ 484 h 627"/>
                    <a:gd name="T72" fmla="*/ 89 w 169"/>
                    <a:gd name="T73" fmla="*/ 399 h 627"/>
                    <a:gd name="T74" fmla="*/ 99 w 169"/>
                    <a:gd name="T75" fmla="*/ 330 h 627"/>
                    <a:gd name="T76" fmla="*/ 129 w 169"/>
                    <a:gd name="T77" fmla="*/ 245 h 627"/>
                    <a:gd name="T78" fmla="*/ 107 w 169"/>
                    <a:gd name="T79" fmla="*/ 197 h 627"/>
                    <a:gd name="T80" fmla="*/ 64 w 169"/>
                    <a:gd name="T81" fmla="*/ 97 h 627"/>
                    <a:gd name="T82" fmla="*/ 39 w 169"/>
                    <a:gd name="T83" fmla="*/ 19 h 627"/>
                    <a:gd name="T84" fmla="*/ 8 w 169"/>
                    <a:gd name="T85" fmla="*/ 30 h 627"/>
                    <a:gd name="T86" fmla="*/ 18 w 169"/>
                    <a:gd name="T87" fmla="*/ 126 h 627"/>
                    <a:gd name="T88" fmla="*/ 15 w 169"/>
                    <a:gd name="T89" fmla="*/ 226 h 627"/>
                    <a:gd name="T90" fmla="*/ 24 w 169"/>
                    <a:gd name="T91" fmla="*/ 366 h 627"/>
                    <a:gd name="T92" fmla="*/ 24 w 169"/>
                    <a:gd name="T93" fmla="*/ 480 h 6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
                    <a:gd name="T142" fmla="*/ 0 h 627"/>
                    <a:gd name="T143" fmla="*/ 169 w 169"/>
                    <a:gd name="T144" fmla="*/ 627 h 6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 h="627">
                      <a:moveTo>
                        <a:pt x="10" y="223"/>
                      </a:moveTo>
                      <a:lnTo>
                        <a:pt x="13" y="236"/>
                      </a:lnTo>
                      <a:lnTo>
                        <a:pt x="17" y="248"/>
                      </a:lnTo>
                      <a:lnTo>
                        <a:pt x="19" y="262"/>
                      </a:lnTo>
                      <a:lnTo>
                        <a:pt x="20" y="275"/>
                      </a:lnTo>
                      <a:lnTo>
                        <a:pt x="19" y="291"/>
                      </a:lnTo>
                      <a:lnTo>
                        <a:pt x="17" y="306"/>
                      </a:lnTo>
                      <a:lnTo>
                        <a:pt x="16" y="322"/>
                      </a:lnTo>
                      <a:lnTo>
                        <a:pt x="15" y="337"/>
                      </a:lnTo>
                      <a:lnTo>
                        <a:pt x="10" y="344"/>
                      </a:lnTo>
                      <a:lnTo>
                        <a:pt x="16" y="358"/>
                      </a:lnTo>
                      <a:lnTo>
                        <a:pt x="21" y="373"/>
                      </a:lnTo>
                      <a:lnTo>
                        <a:pt x="24" y="389"/>
                      </a:lnTo>
                      <a:lnTo>
                        <a:pt x="23" y="405"/>
                      </a:lnTo>
                      <a:lnTo>
                        <a:pt x="32" y="420"/>
                      </a:lnTo>
                      <a:lnTo>
                        <a:pt x="33" y="422"/>
                      </a:lnTo>
                      <a:lnTo>
                        <a:pt x="39" y="419"/>
                      </a:lnTo>
                      <a:lnTo>
                        <a:pt x="45" y="420"/>
                      </a:lnTo>
                      <a:lnTo>
                        <a:pt x="49" y="416"/>
                      </a:lnTo>
                      <a:lnTo>
                        <a:pt x="47" y="426"/>
                      </a:lnTo>
                      <a:lnTo>
                        <a:pt x="52" y="431"/>
                      </a:lnTo>
                      <a:lnTo>
                        <a:pt x="49" y="429"/>
                      </a:lnTo>
                      <a:lnTo>
                        <a:pt x="50" y="435"/>
                      </a:lnTo>
                      <a:lnTo>
                        <a:pt x="52" y="444"/>
                      </a:lnTo>
                      <a:lnTo>
                        <a:pt x="53" y="456"/>
                      </a:lnTo>
                      <a:lnTo>
                        <a:pt x="53" y="462"/>
                      </a:lnTo>
                      <a:lnTo>
                        <a:pt x="61" y="469"/>
                      </a:lnTo>
                      <a:lnTo>
                        <a:pt x="56" y="481"/>
                      </a:lnTo>
                      <a:lnTo>
                        <a:pt x="62" y="485"/>
                      </a:lnTo>
                      <a:lnTo>
                        <a:pt x="58" y="485"/>
                      </a:lnTo>
                      <a:lnTo>
                        <a:pt x="58" y="489"/>
                      </a:lnTo>
                      <a:lnTo>
                        <a:pt x="58" y="490"/>
                      </a:lnTo>
                      <a:lnTo>
                        <a:pt x="60" y="499"/>
                      </a:lnTo>
                      <a:lnTo>
                        <a:pt x="61" y="498"/>
                      </a:lnTo>
                      <a:lnTo>
                        <a:pt x="56" y="504"/>
                      </a:lnTo>
                      <a:lnTo>
                        <a:pt x="55" y="500"/>
                      </a:lnTo>
                      <a:lnTo>
                        <a:pt x="50" y="499"/>
                      </a:lnTo>
                      <a:lnTo>
                        <a:pt x="50" y="493"/>
                      </a:lnTo>
                      <a:lnTo>
                        <a:pt x="47" y="493"/>
                      </a:lnTo>
                      <a:lnTo>
                        <a:pt x="42" y="495"/>
                      </a:lnTo>
                      <a:lnTo>
                        <a:pt x="35" y="508"/>
                      </a:lnTo>
                      <a:lnTo>
                        <a:pt x="37" y="507"/>
                      </a:lnTo>
                      <a:lnTo>
                        <a:pt x="42" y="505"/>
                      </a:lnTo>
                      <a:lnTo>
                        <a:pt x="51" y="508"/>
                      </a:lnTo>
                      <a:lnTo>
                        <a:pt x="61" y="516"/>
                      </a:lnTo>
                      <a:lnTo>
                        <a:pt x="56" y="519"/>
                      </a:lnTo>
                      <a:lnTo>
                        <a:pt x="61" y="522"/>
                      </a:lnTo>
                      <a:lnTo>
                        <a:pt x="54" y="524"/>
                      </a:lnTo>
                      <a:lnTo>
                        <a:pt x="66" y="524"/>
                      </a:lnTo>
                      <a:lnTo>
                        <a:pt x="68" y="522"/>
                      </a:lnTo>
                      <a:lnTo>
                        <a:pt x="73" y="529"/>
                      </a:lnTo>
                      <a:lnTo>
                        <a:pt x="73" y="533"/>
                      </a:lnTo>
                      <a:lnTo>
                        <a:pt x="63" y="531"/>
                      </a:lnTo>
                      <a:lnTo>
                        <a:pt x="58" y="530"/>
                      </a:lnTo>
                      <a:lnTo>
                        <a:pt x="65" y="541"/>
                      </a:lnTo>
                      <a:lnTo>
                        <a:pt x="72" y="552"/>
                      </a:lnTo>
                      <a:lnTo>
                        <a:pt x="72" y="559"/>
                      </a:lnTo>
                      <a:lnTo>
                        <a:pt x="76" y="564"/>
                      </a:lnTo>
                      <a:lnTo>
                        <a:pt x="73" y="566"/>
                      </a:lnTo>
                      <a:lnTo>
                        <a:pt x="80" y="571"/>
                      </a:lnTo>
                      <a:lnTo>
                        <a:pt x="85" y="578"/>
                      </a:lnTo>
                      <a:lnTo>
                        <a:pt x="85" y="581"/>
                      </a:lnTo>
                      <a:lnTo>
                        <a:pt x="92" y="586"/>
                      </a:lnTo>
                      <a:lnTo>
                        <a:pt x="95" y="590"/>
                      </a:lnTo>
                      <a:lnTo>
                        <a:pt x="92" y="589"/>
                      </a:lnTo>
                      <a:lnTo>
                        <a:pt x="99" y="594"/>
                      </a:lnTo>
                      <a:lnTo>
                        <a:pt x="99" y="599"/>
                      </a:lnTo>
                      <a:lnTo>
                        <a:pt x="106" y="607"/>
                      </a:lnTo>
                      <a:lnTo>
                        <a:pt x="108" y="610"/>
                      </a:lnTo>
                      <a:lnTo>
                        <a:pt x="114" y="614"/>
                      </a:lnTo>
                      <a:lnTo>
                        <a:pt x="116" y="617"/>
                      </a:lnTo>
                      <a:lnTo>
                        <a:pt x="114" y="618"/>
                      </a:lnTo>
                      <a:lnTo>
                        <a:pt x="123" y="620"/>
                      </a:lnTo>
                      <a:lnTo>
                        <a:pt x="143" y="627"/>
                      </a:lnTo>
                      <a:lnTo>
                        <a:pt x="143" y="607"/>
                      </a:lnTo>
                      <a:lnTo>
                        <a:pt x="155" y="600"/>
                      </a:lnTo>
                      <a:lnTo>
                        <a:pt x="169" y="603"/>
                      </a:lnTo>
                      <a:lnTo>
                        <a:pt x="146" y="596"/>
                      </a:lnTo>
                      <a:lnTo>
                        <a:pt x="118" y="594"/>
                      </a:lnTo>
                      <a:lnTo>
                        <a:pt x="111" y="587"/>
                      </a:lnTo>
                      <a:lnTo>
                        <a:pt x="102" y="574"/>
                      </a:lnTo>
                      <a:lnTo>
                        <a:pt x="94" y="574"/>
                      </a:lnTo>
                      <a:lnTo>
                        <a:pt x="81" y="551"/>
                      </a:lnTo>
                      <a:lnTo>
                        <a:pt x="90" y="542"/>
                      </a:lnTo>
                      <a:lnTo>
                        <a:pt x="87" y="518"/>
                      </a:lnTo>
                      <a:lnTo>
                        <a:pt x="84" y="499"/>
                      </a:lnTo>
                      <a:lnTo>
                        <a:pt x="83" y="485"/>
                      </a:lnTo>
                      <a:lnTo>
                        <a:pt x="80" y="477"/>
                      </a:lnTo>
                      <a:lnTo>
                        <a:pt x="73" y="474"/>
                      </a:lnTo>
                      <a:lnTo>
                        <a:pt x="83" y="471"/>
                      </a:lnTo>
                      <a:lnTo>
                        <a:pt x="72" y="465"/>
                      </a:lnTo>
                      <a:lnTo>
                        <a:pt x="65" y="445"/>
                      </a:lnTo>
                      <a:lnTo>
                        <a:pt x="58" y="437"/>
                      </a:lnTo>
                      <a:lnTo>
                        <a:pt x="57" y="423"/>
                      </a:lnTo>
                      <a:lnTo>
                        <a:pt x="52" y="399"/>
                      </a:lnTo>
                      <a:lnTo>
                        <a:pt x="50" y="381"/>
                      </a:lnTo>
                      <a:lnTo>
                        <a:pt x="53" y="370"/>
                      </a:lnTo>
                      <a:lnTo>
                        <a:pt x="51" y="360"/>
                      </a:lnTo>
                      <a:lnTo>
                        <a:pt x="47" y="346"/>
                      </a:lnTo>
                      <a:lnTo>
                        <a:pt x="43" y="331"/>
                      </a:lnTo>
                      <a:lnTo>
                        <a:pt x="50" y="319"/>
                      </a:lnTo>
                      <a:lnTo>
                        <a:pt x="47" y="307"/>
                      </a:lnTo>
                      <a:lnTo>
                        <a:pt x="49" y="286"/>
                      </a:lnTo>
                      <a:lnTo>
                        <a:pt x="45" y="275"/>
                      </a:lnTo>
                      <a:lnTo>
                        <a:pt x="38" y="261"/>
                      </a:lnTo>
                      <a:lnTo>
                        <a:pt x="31" y="247"/>
                      </a:lnTo>
                      <a:lnTo>
                        <a:pt x="32" y="236"/>
                      </a:lnTo>
                      <a:lnTo>
                        <a:pt x="34" y="225"/>
                      </a:lnTo>
                      <a:lnTo>
                        <a:pt x="33" y="212"/>
                      </a:lnTo>
                      <a:lnTo>
                        <a:pt x="33" y="199"/>
                      </a:lnTo>
                      <a:lnTo>
                        <a:pt x="38" y="184"/>
                      </a:lnTo>
                      <a:lnTo>
                        <a:pt x="45" y="168"/>
                      </a:lnTo>
                      <a:lnTo>
                        <a:pt x="49" y="164"/>
                      </a:lnTo>
                      <a:lnTo>
                        <a:pt x="43" y="153"/>
                      </a:lnTo>
                      <a:lnTo>
                        <a:pt x="40" y="128"/>
                      </a:lnTo>
                      <a:lnTo>
                        <a:pt x="43" y="120"/>
                      </a:lnTo>
                      <a:lnTo>
                        <a:pt x="56" y="113"/>
                      </a:lnTo>
                      <a:lnTo>
                        <a:pt x="60" y="95"/>
                      </a:lnTo>
                      <a:lnTo>
                        <a:pt x="56" y="92"/>
                      </a:lnTo>
                      <a:lnTo>
                        <a:pt x="46" y="91"/>
                      </a:lnTo>
                      <a:lnTo>
                        <a:pt x="39" y="75"/>
                      </a:lnTo>
                      <a:lnTo>
                        <a:pt x="33" y="60"/>
                      </a:lnTo>
                      <a:lnTo>
                        <a:pt x="28" y="45"/>
                      </a:lnTo>
                      <a:lnTo>
                        <a:pt x="30" y="32"/>
                      </a:lnTo>
                      <a:lnTo>
                        <a:pt x="21" y="20"/>
                      </a:lnTo>
                      <a:lnTo>
                        <a:pt x="17" y="9"/>
                      </a:lnTo>
                      <a:lnTo>
                        <a:pt x="12" y="0"/>
                      </a:lnTo>
                      <a:lnTo>
                        <a:pt x="8" y="6"/>
                      </a:lnTo>
                      <a:lnTo>
                        <a:pt x="3" y="14"/>
                      </a:lnTo>
                      <a:lnTo>
                        <a:pt x="0" y="15"/>
                      </a:lnTo>
                      <a:lnTo>
                        <a:pt x="4" y="36"/>
                      </a:lnTo>
                      <a:lnTo>
                        <a:pt x="8" y="59"/>
                      </a:lnTo>
                      <a:lnTo>
                        <a:pt x="8" y="78"/>
                      </a:lnTo>
                      <a:lnTo>
                        <a:pt x="8" y="97"/>
                      </a:lnTo>
                      <a:lnTo>
                        <a:pt x="7" y="105"/>
                      </a:lnTo>
                      <a:lnTo>
                        <a:pt x="9" y="126"/>
                      </a:lnTo>
                      <a:lnTo>
                        <a:pt x="10" y="146"/>
                      </a:lnTo>
                      <a:lnTo>
                        <a:pt x="10" y="170"/>
                      </a:lnTo>
                      <a:lnTo>
                        <a:pt x="9" y="195"/>
                      </a:lnTo>
                      <a:lnTo>
                        <a:pt x="10" y="206"/>
                      </a:lnTo>
                      <a:lnTo>
                        <a:pt x="10" y="22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99" name="Freeform 149"/>
                <p:cNvSpPr>
                  <a:spLocks noChangeAspect="1"/>
                </p:cNvSpPr>
                <p:nvPr/>
              </p:nvSpPr>
              <p:spPr bwMode="auto">
                <a:xfrm>
                  <a:off x="1433" y="3555"/>
                  <a:ext cx="54" cy="45"/>
                </a:xfrm>
                <a:custGeom>
                  <a:avLst/>
                  <a:gdLst>
                    <a:gd name="T0" fmla="*/ 74 w 45"/>
                    <a:gd name="T1" fmla="*/ 2 h 39"/>
                    <a:gd name="T2" fmla="*/ 92 w 45"/>
                    <a:gd name="T3" fmla="*/ 43 h 39"/>
                    <a:gd name="T4" fmla="*/ 113 w 45"/>
                    <a:gd name="T5" fmla="*/ 80 h 39"/>
                    <a:gd name="T6" fmla="*/ 101 w 45"/>
                    <a:gd name="T7" fmla="*/ 78 h 39"/>
                    <a:gd name="T8" fmla="*/ 85 w 45"/>
                    <a:gd name="T9" fmla="*/ 80 h 39"/>
                    <a:gd name="T10" fmla="*/ 44 w 45"/>
                    <a:gd name="T11" fmla="*/ 77 h 39"/>
                    <a:gd name="T12" fmla="*/ 34 w 45"/>
                    <a:gd name="T13" fmla="*/ 73 h 39"/>
                    <a:gd name="T14" fmla="*/ 0 w 45"/>
                    <a:gd name="T15" fmla="*/ 70 h 39"/>
                    <a:gd name="T16" fmla="*/ 8 w 45"/>
                    <a:gd name="T17" fmla="*/ 68 h 39"/>
                    <a:gd name="T18" fmla="*/ 29 w 45"/>
                    <a:gd name="T19" fmla="*/ 63 h 39"/>
                    <a:gd name="T20" fmla="*/ 41 w 45"/>
                    <a:gd name="T21" fmla="*/ 68 h 39"/>
                    <a:gd name="T22" fmla="*/ 50 w 45"/>
                    <a:gd name="T23" fmla="*/ 68 h 39"/>
                    <a:gd name="T24" fmla="*/ 34 w 45"/>
                    <a:gd name="T25" fmla="*/ 59 h 39"/>
                    <a:gd name="T26" fmla="*/ 53 w 45"/>
                    <a:gd name="T27" fmla="*/ 63 h 39"/>
                    <a:gd name="T28" fmla="*/ 66 w 45"/>
                    <a:gd name="T29" fmla="*/ 67 h 39"/>
                    <a:gd name="T30" fmla="*/ 85 w 45"/>
                    <a:gd name="T31" fmla="*/ 69 h 39"/>
                    <a:gd name="T32" fmla="*/ 89 w 45"/>
                    <a:gd name="T33" fmla="*/ 69 h 39"/>
                    <a:gd name="T34" fmla="*/ 49 w 45"/>
                    <a:gd name="T35" fmla="*/ 48 h 39"/>
                    <a:gd name="T36" fmla="*/ 62 w 45"/>
                    <a:gd name="T37" fmla="*/ 32 h 39"/>
                    <a:gd name="T38" fmla="*/ 37 w 45"/>
                    <a:gd name="T39" fmla="*/ 32 h 39"/>
                    <a:gd name="T40" fmla="*/ 23 w 45"/>
                    <a:gd name="T41" fmla="*/ 3 h 39"/>
                    <a:gd name="T42" fmla="*/ 41 w 45"/>
                    <a:gd name="T43" fmla="*/ 0 h 39"/>
                    <a:gd name="T44" fmla="*/ 74 w 45"/>
                    <a:gd name="T45" fmla="*/ 2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39"/>
                    <a:gd name="T71" fmla="*/ 45 w 45"/>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39">
                      <a:moveTo>
                        <a:pt x="30" y="2"/>
                      </a:moveTo>
                      <a:lnTo>
                        <a:pt x="37" y="21"/>
                      </a:lnTo>
                      <a:lnTo>
                        <a:pt x="45" y="39"/>
                      </a:lnTo>
                      <a:lnTo>
                        <a:pt x="40" y="38"/>
                      </a:lnTo>
                      <a:lnTo>
                        <a:pt x="34" y="39"/>
                      </a:lnTo>
                      <a:lnTo>
                        <a:pt x="18" y="37"/>
                      </a:lnTo>
                      <a:lnTo>
                        <a:pt x="13" y="36"/>
                      </a:lnTo>
                      <a:lnTo>
                        <a:pt x="0" y="35"/>
                      </a:lnTo>
                      <a:lnTo>
                        <a:pt x="3" y="33"/>
                      </a:lnTo>
                      <a:lnTo>
                        <a:pt x="12" y="31"/>
                      </a:lnTo>
                      <a:lnTo>
                        <a:pt x="16" y="33"/>
                      </a:lnTo>
                      <a:lnTo>
                        <a:pt x="20" y="33"/>
                      </a:lnTo>
                      <a:lnTo>
                        <a:pt x="13" y="29"/>
                      </a:lnTo>
                      <a:lnTo>
                        <a:pt x="22" y="31"/>
                      </a:lnTo>
                      <a:lnTo>
                        <a:pt x="27" y="32"/>
                      </a:lnTo>
                      <a:lnTo>
                        <a:pt x="34" y="34"/>
                      </a:lnTo>
                      <a:lnTo>
                        <a:pt x="36" y="34"/>
                      </a:lnTo>
                      <a:lnTo>
                        <a:pt x="19" y="23"/>
                      </a:lnTo>
                      <a:lnTo>
                        <a:pt x="25" y="16"/>
                      </a:lnTo>
                      <a:lnTo>
                        <a:pt x="15" y="16"/>
                      </a:lnTo>
                      <a:lnTo>
                        <a:pt x="9" y="3"/>
                      </a:lnTo>
                      <a:lnTo>
                        <a:pt x="16" y="0"/>
                      </a:lnTo>
                      <a:lnTo>
                        <a:pt x="30"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00" name="Freeform 150"/>
                <p:cNvSpPr>
                  <a:spLocks noChangeAspect="1"/>
                </p:cNvSpPr>
                <p:nvPr/>
              </p:nvSpPr>
              <p:spPr bwMode="auto">
                <a:xfrm>
                  <a:off x="1301" y="3342"/>
                  <a:ext cx="14" cy="31"/>
                </a:xfrm>
                <a:custGeom>
                  <a:avLst/>
                  <a:gdLst>
                    <a:gd name="T0" fmla="*/ 11 w 12"/>
                    <a:gd name="T1" fmla="*/ 0 h 26"/>
                    <a:gd name="T2" fmla="*/ 0 w 12"/>
                    <a:gd name="T3" fmla="*/ 8 h 26"/>
                    <a:gd name="T4" fmla="*/ 13 w 12"/>
                    <a:gd name="T5" fmla="*/ 62 h 26"/>
                    <a:gd name="T6" fmla="*/ 26 w 12"/>
                    <a:gd name="T7" fmla="*/ 54 h 26"/>
                    <a:gd name="T8" fmla="*/ 26 w 12"/>
                    <a:gd name="T9" fmla="*/ 50 h 26"/>
                    <a:gd name="T10" fmla="*/ 22 w 12"/>
                    <a:gd name="T11" fmla="*/ 20 h 26"/>
                    <a:gd name="T12" fmla="*/ 26 w 12"/>
                    <a:gd name="T13" fmla="*/ 17 h 26"/>
                    <a:gd name="T14" fmla="*/ 11 w 1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26"/>
                    <a:gd name="T26" fmla="*/ 12 w 1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26">
                      <a:moveTo>
                        <a:pt x="5" y="0"/>
                      </a:moveTo>
                      <a:lnTo>
                        <a:pt x="0" y="3"/>
                      </a:lnTo>
                      <a:lnTo>
                        <a:pt x="6" y="26"/>
                      </a:lnTo>
                      <a:lnTo>
                        <a:pt x="12" y="23"/>
                      </a:lnTo>
                      <a:lnTo>
                        <a:pt x="12" y="20"/>
                      </a:lnTo>
                      <a:lnTo>
                        <a:pt x="10" y="8"/>
                      </a:lnTo>
                      <a:lnTo>
                        <a:pt x="12" y="7"/>
                      </a:lnTo>
                      <a:lnTo>
                        <a:pt x="5"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01" name="Freeform 151"/>
                <p:cNvSpPr>
                  <a:spLocks noChangeAspect="1"/>
                </p:cNvSpPr>
                <p:nvPr/>
              </p:nvSpPr>
              <p:spPr bwMode="auto">
                <a:xfrm>
                  <a:off x="1334" y="3482"/>
                  <a:ext cx="16" cy="25"/>
                </a:xfrm>
                <a:custGeom>
                  <a:avLst/>
                  <a:gdLst>
                    <a:gd name="T0" fmla="*/ 21 w 13"/>
                    <a:gd name="T1" fmla="*/ 0 h 21"/>
                    <a:gd name="T2" fmla="*/ 0 w 13"/>
                    <a:gd name="T3" fmla="*/ 17 h 21"/>
                    <a:gd name="T4" fmla="*/ 22 w 13"/>
                    <a:gd name="T5" fmla="*/ 43 h 21"/>
                    <a:gd name="T6" fmla="*/ 38 w 13"/>
                    <a:gd name="T7" fmla="*/ 51 h 21"/>
                    <a:gd name="T8" fmla="*/ 38 w 13"/>
                    <a:gd name="T9" fmla="*/ 35 h 21"/>
                    <a:gd name="T10" fmla="*/ 21 w 13"/>
                    <a:gd name="T11" fmla="*/ 0 h 21"/>
                    <a:gd name="T12" fmla="*/ 0 60000 65536"/>
                    <a:gd name="T13" fmla="*/ 0 60000 65536"/>
                    <a:gd name="T14" fmla="*/ 0 60000 65536"/>
                    <a:gd name="T15" fmla="*/ 0 60000 65536"/>
                    <a:gd name="T16" fmla="*/ 0 60000 65536"/>
                    <a:gd name="T17" fmla="*/ 0 60000 65536"/>
                    <a:gd name="T18" fmla="*/ 0 w 13"/>
                    <a:gd name="T19" fmla="*/ 0 h 21"/>
                    <a:gd name="T20" fmla="*/ 13 w 1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3" h="21">
                      <a:moveTo>
                        <a:pt x="7" y="0"/>
                      </a:moveTo>
                      <a:lnTo>
                        <a:pt x="0" y="7"/>
                      </a:lnTo>
                      <a:lnTo>
                        <a:pt x="8" y="18"/>
                      </a:lnTo>
                      <a:lnTo>
                        <a:pt x="13" y="21"/>
                      </a:lnTo>
                      <a:lnTo>
                        <a:pt x="13" y="14"/>
                      </a:lnTo>
                      <a:lnTo>
                        <a:pt x="7"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02" name="Freeform 152"/>
                <p:cNvSpPr>
                  <a:spLocks noChangeAspect="1"/>
                </p:cNvSpPr>
                <p:nvPr/>
              </p:nvSpPr>
              <p:spPr bwMode="auto">
                <a:xfrm>
                  <a:off x="1059" y="2464"/>
                  <a:ext cx="104" cy="131"/>
                </a:xfrm>
                <a:custGeom>
                  <a:avLst/>
                  <a:gdLst>
                    <a:gd name="T0" fmla="*/ 0 w 88"/>
                    <a:gd name="T1" fmla="*/ 96 h 112"/>
                    <a:gd name="T2" fmla="*/ 2 w 88"/>
                    <a:gd name="T3" fmla="*/ 136 h 112"/>
                    <a:gd name="T4" fmla="*/ 0 w 88"/>
                    <a:gd name="T5" fmla="*/ 144 h 112"/>
                    <a:gd name="T6" fmla="*/ 28 w 88"/>
                    <a:gd name="T7" fmla="*/ 153 h 112"/>
                    <a:gd name="T8" fmla="*/ 33 w 88"/>
                    <a:gd name="T9" fmla="*/ 145 h 112"/>
                    <a:gd name="T10" fmla="*/ 37 w 88"/>
                    <a:gd name="T11" fmla="*/ 153 h 112"/>
                    <a:gd name="T12" fmla="*/ 35 w 88"/>
                    <a:gd name="T13" fmla="*/ 178 h 112"/>
                    <a:gd name="T14" fmla="*/ 21 w 88"/>
                    <a:gd name="T15" fmla="*/ 185 h 112"/>
                    <a:gd name="T16" fmla="*/ 25 w 88"/>
                    <a:gd name="T17" fmla="*/ 207 h 112"/>
                    <a:gd name="T18" fmla="*/ 15 w 88"/>
                    <a:gd name="T19" fmla="*/ 220 h 112"/>
                    <a:gd name="T20" fmla="*/ 30 w 88"/>
                    <a:gd name="T21" fmla="*/ 219 h 112"/>
                    <a:gd name="T22" fmla="*/ 67 w 88"/>
                    <a:gd name="T23" fmla="*/ 244 h 112"/>
                    <a:gd name="T24" fmla="*/ 78 w 88"/>
                    <a:gd name="T25" fmla="*/ 230 h 112"/>
                    <a:gd name="T26" fmla="*/ 84 w 88"/>
                    <a:gd name="T27" fmla="*/ 216 h 112"/>
                    <a:gd name="T28" fmla="*/ 90 w 88"/>
                    <a:gd name="T29" fmla="*/ 201 h 112"/>
                    <a:gd name="T30" fmla="*/ 98 w 88"/>
                    <a:gd name="T31" fmla="*/ 179 h 112"/>
                    <a:gd name="T32" fmla="*/ 100 w 88"/>
                    <a:gd name="T33" fmla="*/ 179 h 112"/>
                    <a:gd name="T34" fmla="*/ 100 w 88"/>
                    <a:gd name="T35" fmla="*/ 186 h 112"/>
                    <a:gd name="T36" fmla="*/ 109 w 88"/>
                    <a:gd name="T37" fmla="*/ 185 h 112"/>
                    <a:gd name="T38" fmla="*/ 103 w 88"/>
                    <a:gd name="T39" fmla="*/ 178 h 112"/>
                    <a:gd name="T40" fmla="*/ 115 w 88"/>
                    <a:gd name="T41" fmla="*/ 168 h 112"/>
                    <a:gd name="T42" fmla="*/ 137 w 88"/>
                    <a:gd name="T43" fmla="*/ 159 h 112"/>
                    <a:gd name="T44" fmla="*/ 174 w 88"/>
                    <a:gd name="T45" fmla="*/ 136 h 112"/>
                    <a:gd name="T46" fmla="*/ 193 w 88"/>
                    <a:gd name="T47" fmla="*/ 91 h 112"/>
                    <a:gd name="T48" fmla="*/ 202 w 88"/>
                    <a:gd name="T49" fmla="*/ 91 h 112"/>
                    <a:gd name="T50" fmla="*/ 187 w 88"/>
                    <a:gd name="T51" fmla="*/ 63 h 112"/>
                    <a:gd name="T52" fmla="*/ 200 w 88"/>
                    <a:gd name="T53" fmla="*/ 58 h 112"/>
                    <a:gd name="T54" fmla="*/ 161 w 88"/>
                    <a:gd name="T55" fmla="*/ 40 h 112"/>
                    <a:gd name="T56" fmla="*/ 125 w 88"/>
                    <a:gd name="T57" fmla="*/ 41 h 112"/>
                    <a:gd name="T58" fmla="*/ 103 w 88"/>
                    <a:gd name="T59" fmla="*/ 21 h 112"/>
                    <a:gd name="T60" fmla="*/ 74 w 88"/>
                    <a:gd name="T61" fmla="*/ 0 h 112"/>
                    <a:gd name="T62" fmla="*/ 63 w 88"/>
                    <a:gd name="T63" fmla="*/ 13 h 112"/>
                    <a:gd name="T64" fmla="*/ 30 w 88"/>
                    <a:gd name="T65" fmla="*/ 29 h 112"/>
                    <a:gd name="T66" fmla="*/ 18 w 88"/>
                    <a:gd name="T67" fmla="*/ 63 h 112"/>
                    <a:gd name="T68" fmla="*/ 15 w 88"/>
                    <a:gd name="T69" fmla="*/ 78 h 112"/>
                    <a:gd name="T70" fmla="*/ 0 w 88"/>
                    <a:gd name="T71" fmla="*/ 96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112"/>
                    <a:gd name="T110" fmla="*/ 88 w 88"/>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112">
                      <a:moveTo>
                        <a:pt x="0" y="44"/>
                      </a:moveTo>
                      <a:lnTo>
                        <a:pt x="2" y="62"/>
                      </a:lnTo>
                      <a:lnTo>
                        <a:pt x="0" y="66"/>
                      </a:lnTo>
                      <a:lnTo>
                        <a:pt x="12" y="70"/>
                      </a:lnTo>
                      <a:lnTo>
                        <a:pt x="14" y="67"/>
                      </a:lnTo>
                      <a:lnTo>
                        <a:pt x="16" y="70"/>
                      </a:lnTo>
                      <a:lnTo>
                        <a:pt x="15" y="81"/>
                      </a:lnTo>
                      <a:lnTo>
                        <a:pt x="9" y="84"/>
                      </a:lnTo>
                      <a:lnTo>
                        <a:pt x="11" y="94"/>
                      </a:lnTo>
                      <a:lnTo>
                        <a:pt x="7" y="101"/>
                      </a:lnTo>
                      <a:lnTo>
                        <a:pt x="13" y="100"/>
                      </a:lnTo>
                      <a:lnTo>
                        <a:pt x="30" y="112"/>
                      </a:lnTo>
                      <a:lnTo>
                        <a:pt x="34" y="105"/>
                      </a:lnTo>
                      <a:lnTo>
                        <a:pt x="36" y="98"/>
                      </a:lnTo>
                      <a:lnTo>
                        <a:pt x="39" y="92"/>
                      </a:lnTo>
                      <a:lnTo>
                        <a:pt x="42" y="82"/>
                      </a:lnTo>
                      <a:lnTo>
                        <a:pt x="44" y="82"/>
                      </a:lnTo>
                      <a:lnTo>
                        <a:pt x="44" y="85"/>
                      </a:lnTo>
                      <a:lnTo>
                        <a:pt x="47" y="84"/>
                      </a:lnTo>
                      <a:lnTo>
                        <a:pt x="45" y="81"/>
                      </a:lnTo>
                      <a:lnTo>
                        <a:pt x="49" y="77"/>
                      </a:lnTo>
                      <a:lnTo>
                        <a:pt x="59" y="73"/>
                      </a:lnTo>
                      <a:lnTo>
                        <a:pt x="75" y="62"/>
                      </a:lnTo>
                      <a:lnTo>
                        <a:pt x="84" y="42"/>
                      </a:lnTo>
                      <a:lnTo>
                        <a:pt x="88" y="42"/>
                      </a:lnTo>
                      <a:lnTo>
                        <a:pt x="81" y="28"/>
                      </a:lnTo>
                      <a:lnTo>
                        <a:pt x="86" y="27"/>
                      </a:lnTo>
                      <a:lnTo>
                        <a:pt x="69" y="18"/>
                      </a:lnTo>
                      <a:lnTo>
                        <a:pt x="54" y="19"/>
                      </a:lnTo>
                      <a:lnTo>
                        <a:pt x="45" y="9"/>
                      </a:lnTo>
                      <a:lnTo>
                        <a:pt x="32" y="0"/>
                      </a:lnTo>
                      <a:lnTo>
                        <a:pt x="27" y="6"/>
                      </a:lnTo>
                      <a:lnTo>
                        <a:pt x="13" y="13"/>
                      </a:lnTo>
                      <a:lnTo>
                        <a:pt x="8" y="28"/>
                      </a:lnTo>
                      <a:lnTo>
                        <a:pt x="7" y="36"/>
                      </a:lnTo>
                      <a:lnTo>
                        <a:pt x="0" y="4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203" name="Freeform 153"/>
                <p:cNvSpPr>
                  <a:spLocks noChangeAspect="1"/>
                </p:cNvSpPr>
                <p:nvPr/>
              </p:nvSpPr>
              <p:spPr bwMode="auto">
                <a:xfrm>
                  <a:off x="1053" y="2495"/>
                  <a:ext cx="239" cy="372"/>
                </a:xfrm>
                <a:custGeom>
                  <a:avLst/>
                  <a:gdLst>
                    <a:gd name="T0" fmla="*/ 452 w 202"/>
                    <a:gd name="T1" fmla="*/ 543 h 319"/>
                    <a:gd name="T2" fmla="*/ 453 w 202"/>
                    <a:gd name="T3" fmla="*/ 604 h 319"/>
                    <a:gd name="T4" fmla="*/ 452 w 202"/>
                    <a:gd name="T5" fmla="*/ 639 h 319"/>
                    <a:gd name="T6" fmla="*/ 443 w 202"/>
                    <a:gd name="T7" fmla="*/ 669 h 319"/>
                    <a:gd name="T8" fmla="*/ 426 w 202"/>
                    <a:gd name="T9" fmla="*/ 688 h 319"/>
                    <a:gd name="T10" fmla="*/ 382 w 202"/>
                    <a:gd name="T11" fmla="*/ 650 h 319"/>
                    <a:gd name="T12" fmla="*/ 324 w 202"/>
                    <a:gd name="T13" fmla="*/ 620 h 319"/>
                    <a:gd name="T14" fmla="*/ 263 w 202"/>
                    <a:gd name="T15" fmla="*/ 587 h 319"/>
                    <a:gd name="T16" fmla="*/ 200 w 202"/>
                    <a:gd name="T17" fmla="*/ 529 h 319"/>
                    <a:gd name="T18" fmla="*/ 179 w 202"/>
                    <a:gd name="T19" fmla="*/ 468 h 319"/>
                    <a:gd name="T20" fmla="*/ 137 w 202"/>
                    <a:gd name="T21" fmla="*/ 401 h 319"/>
                    <a:gd name="T22" fmla="*/ 106 w 202"/>
                    <a:gd name="T23" fmla="*/ 350 h 319"/>
                    <a:gd name="T24" fmla="*/ 76 w 202"/>
                    <a:gd name="T25" fmla="*/ 294 h 319"/>
                    <a:gd name="T26" fmla="*/ 37 w 202"/>
                    <a:gd name="T27" fmla="*/ 247 h 319"/>
                    <a:gd name="T28" fmla="*/ 13 w 202"/>
                    <a:gd name="T29" fmla="*/ 220 h 319"/>
                    <a:gd name="T30" fmla="*/ 15 w 202"/>
                    <a:gd name="T31" fmla="*/ 146 h 319"/>
                    <a:gd name="T32" fmla="*/ 37 w 202"/>
                    <a:gd name="T33" fmla="*/ 146 h 319"/>
                    <a:gd name="T34" fmla="*/ 41 w 202"/>
                    <a:gd name="T35" fmla="*/ 159 h 319"/>
                    <a:gd name="T36" fmla="*/ 90 w 202"/>
                    <a:gd name="T37" fmla="*/ 170 h 319"/>
                    <a:gd name="T38" fmla="*/ 102 w 202"/>
                    <a:gd name="T39" fmla="*/ 142 h 319"/>
                    <a:gd name="T40" fmla="*/ 115 w 202"/>
                    <a:gd name="T41" fmla="*/ 121 h 319"/>
                    <a:gd name="T42" fmla="*/ 121 w 202"/>
                    <a:gd name="T43" fmla="*/ 125 h 319"/>
                    <a:gd name="T44" fmla="*/ 125 w 202"/>
                    <a:gd name="T45" fmla="*/ 108 h 319"/>
                    <a:gd name="T46" fmla="*/ 186 w 202"/>
                    <a:gd name="T47" fmla="*/ 77 h 319"/>
                    <a:gd name="T48" fmla="*/ 215 w 202"/>
                    <a:gd name="T49" fmla="*/ 35 h 319"/>
                    <a:gd name="T50" fmla="*/ 212 w 202"/>
                    <a:gd name="T51" fmla="*/ 1 h 319"/>
                    <a:gd name="T52" fmla="*/ 235 w 202"/>
                    <a:gd name="T53" fmla="*/ 19 h 319"/>
                    <a:gd name="T54" fmla="*/ 282 w 202"/>
                    <a:gd name="T55" fmla="*/ 65 h 319"/>
                    <a:gd name="T56" fmla="*/ 331 w 202"/>
                    <a:gd name="T57" fmla="*/ 83 h 319"/>
                    <a:gd name="T58" fmla="*/ 396 w 202"/>
                    <a:gd name="T59" fmla="*/ 97 h 319"/>
                    <a:gd name="T60" fmla="*/ 405 w 202"/>
                    <a:gd name="T61" fmla="*/ 156 h 319"/>
                    <a:gd name="T62" fmla="*/ 362 w 202"/>
                    <a:gd name="T63" fmla="*/ 161 h 319"/>
                    <a:gd name="T64" fmla="*/ 304 w 202"/>
                    <a:gd name="T65" fmla="*/ 188 h 319"/>
                    <a:gd name="T66" fmla="*/ 289 w 202"/>
                    <a:gd name="T67" fmla="*/ 246 h 319"/>
                    <a:gd name="T68" fmla="*/ 288 w 202"/>
                    <a:gd name="T69" fmla="*/ 303 h 319"/>
                    <a:gd name="T70" fmla="*/ 299 w 202"/>
                    <a:gd name="T71" fmla="*/ 350 h 319"/>
                    <a:gd name="T72" fmla="*/ 334 w 202"/>
                    <a:gd name="T73" fmla="*/ 366 h 319"/>
                    <a:gd name="T74" fmla="*/ 388 w 202"/>
                    <a:gd name="T75" fmla="*/ 355 h 319"/>
                    <a:gd name="T76" fmla="*/ 392 w 202"/>
                    <a:gd name="T77" fmla="*/ 412 h 319"/>
                    <a:gd name="T78" fmla="*/ 446 w 202"/>
                    <a:gd name="T79" fmla="*/ 437 h 319"/>
                    <a:gd name="T80" fmla="*/ 459 w 202"/>
                    <a:gd name="T81" fmla="*/ 477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
                    <a:gd name="T124" fmla="*/ 0 h 319"/>
                    <a:gd name="T125" fmla="*/ 202 w 202"/>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 h="319">
                      <a:moveTo>
                        <a:pt x="198" y="243"/>
                      </a:moveTo>
                      <a:lnTo>
                        <a:pt x="195" y="252"/>
                      </a:lnTo>
                      <a:lnTo>
                        <a:pt x="194" y="267"/>
                      </a:lnTo>
                      <a:lnTo>
                        <a:pt x="196" y="280"/>
                      </a:lnTo>
                      <a:lnTo>
                        <a:pt x="202" y="283"/>
                      </a:lnTo>
                      <a:lnTo>
                        <a:pt x="195" y="297"/>
                      </a:lnTo>
                      <a:lnTo>
                        <a:pt x="195" y="304"/>
                      </a:lnTo>
                      <a:lnTo>
                        <a:pt x="191" y="310"/>
                      </a:lnTo>
                      <a:lnTo>
                        <a:pt x="186" y="318"/>
                      </a:lnTo>
                      <a:lnTo>
                        <a:pt x="183" y="319"/>
                      </a:lnTo>
                      <a:lnTo>
                        <a:pt x="173" y="310"/>
                      </a:lnTo>
                      <a:lnTo>
                        <a:pt x="165" y="302"/>
                      </a:lnTo>
                      <a:lnTo>
                        <a:pt x="153" y="294"/>
                      </a:lnTo>
                      <a:lnTo>
                        <a:pt x="140" y="287"/>
                      </a:lnTo>
                      <a:lnTo>
                        <a:pt x="126" y="279"/>
                      </a:lnTo>
                      <a:lnTo>
                        <a:pt x="113" y="272"/>
                      </a:lnTo>
                      <a:lnTo>
                        <a:pt x="100" y="259"/>
                      </a:lnTo>
                      <a:lnTo>
                        <a:pt x="86" y="245"/>
                      </a:lnTo>
                      <a:lnTo>
                        <a:pt x="87" y="237"/>
                      </a:lnTo>
                      <a:lnTo>
                        <a:pt x="77" y="217"/>
                      </a:lnTo>
                      <a:lnTo>
                        <a:pt x="66" y="198"/>
                      </a:lnTo>
                      <a:lnTo>
                        <a:pt x="59" y="186"/>
                      </a:lnTo>
                      <a:lnTo>
                        <a:pt x="52" y="175"/>
                      </a:lnTo>
                      <a:lnTo>
                        <a:pt x="46" y="162"/>
                      </a:lnTo>
                      <a:lnTo>
                        <a:pt x="39" y="149"/>
                      </a:lnTo>
                      <a:lnTo>
                        <a:pt x="33" y="136"/>
                      </a:lnTo>
                      <a:lnTo>
                        <a:pt x="26" y="123"/>
                      </a:lnTo>
                      <a:lnTo>
                        <a:pt x="16" y="115"/>
                      </a:lnTo>
                      <a:lnTo>
                        <a:pt x="4" y="106"/>
                      </a:lnTo>
                      <a:lnTo>
                        <a:pt x="6" y="102"/>
                      </a:lnTo>
                      <a:lnTo>
                        <a:pt x="0" y="78"/>
                      </a:lnTo>
                      <a:lnTo>
                        <a:pt x="7" y="68"/>
                      </a:lnTo>
                      <a:lnTo>
                        <a:pt x="14" y="58"/>
                      </a:lnTo>
                      <a:lnTo>
                        <a:pt x="16" y="68"/>
                      </a:lnTo>
                      <a:lnTo>
                        <a:pt x="12" y="75"/>
                      </a:lnTo>
                      <a:lnTo>
                        <a:pt x="18" y="74"/>
                      </a:lnTo>
                      <a:lnTo>
                        <a:pt x="35" y="86"/>
                      </a:lnTo>
                      <a:lnTo>
                        <a:pt x="39" y="79"/>
                      </a:lnTo>
                      <a:lnTo>
                        <a:pt x="41" y="72"/>
                      </a:lnTo>
                      <a:lnTo>
                        <a:pt x="44" y="66"/>
                      </a:lnTo>
                      <a:lnTo>
                        <a:pt x="47" y="56"/>
                      </a:lnTo>
                      <a:lnTo>
                        <a:pt x="49" y="56"/>
                      </a:lnTo>
                      <a:lnTo>
                        <a:pt x="49" y="59"/>
                      </a:lnTo>
                      <a:lnTo>
                        <a:pt x="52" y="58"/>
                      </a:lnTo>
                      <a:lnTo>
                        <a:pt x="50" y="55"/>
                      </a:lnTo>
                      <a:lnTo>
                        <a:pt x="54" y="51"/>
                      </a:lnTo>
                      <a:lnTo>
                        <a:pt x="64" y="47"/>
                      </a:lnTo>
                      <a:lnTo>
                        <a:pt x="80" y="36"/>
                      </a:lnTo>
                      <a:lnTo>
                        <a:pt x="89" y="16"/>
                      </a:lnTo>
                      <a:lnTo>
                        <a:pt x="93" y="16"/>
                      </a:lnTo>
                      <a:lnTo>
                        <a:pt x="86" y="2"/>
                      </a:lnTo>
                      <a:lnTo>
                        <a:pt x="91" y="1"/>
                      </a:lnTo>
                      <a:lnTo>
                        <a:pt x="92" y="0"/>
                      </a:lnTo>
                      <a:lnTo>
                        <a:pt x="101" y="9"/>
                      </a:lnTo>
                      <a:lnTo>
                        <a:pt x="110" y="17"/>
                      </a:lnTo>
                      <a:lnTo>
                        <a:pt x="122" y="30"/>
                      </a:lnTo>
                      <a:lnTo>
                        <a:pt x="125" y="39"/>
                      </a:lnTo>
                      <a:lnTo>
                        <a:pt x="143" y="39"/>
                      </a:lnTo>
                      <a:lnTo>
                        <a:pt x="155" y="40"/>
                      </a:lnTo>
                      <a:lnTo>
                        <a:pt x="171" y="45"/>
                      </a:lnTo>
                      <a:lnTo>
                        <a:pt x="164" y="65"/>
                      </a:lnTo>
                      <a:lnTo>
                        <a:pt x="174" y="73"/>
                      </a:lnTo>
                      <a:lnTo>
                        <a:pt x="169" y="72"/>
                      </a:lnTo>
                      <a:lnTo>
                        <a:pt x="156" y="75"/>
                      </a:lnTo>
                      <a:lnTo>
                        <a:pt x="144" y="81"/>
                      </a:lnTo>
                      <a:lnTo>
                        <a:pt x="131" y="87"/>
                      </a:lnTo>
                      <a:lnTo>
                        <a:pt x="128" y="101"/>
                      </a:lnTo>
                      <a:lnTo>
                        <a:pt x="124" y="114"/>
                      </a:lnTo>
                      <a:lnTo>
                        <a:pt x="115" y="127"/>
                      </a:lnTo>
                      <a:lnTo>
                        <a:pt x="123" y="141"/>
                      </a:lnTo>
                      <a:lnTo>
                        <a:pt x="129" y="154"/>
                      </a:lnTo>
                      <a:lnTo>
                        <a:pt x="129" y="162"/>
                      </a:lnTo>
                      <a:lnTo>
                        <a:pt x="135" y="163"/>
                      </a:lnTo>
                      <a:lnTo>
                        <a:pt x="144" y="170"/>
                      </a:lnTo>
                      <a:lnTo>
                        <a:pt x="157" y="173"/>
                      </a:lnTo>
                      <a:lnTo>
                        <a:pt x="167" y="165"/>
                      </a:lnTo>
                      <a:lnTo>
                        <a:pt x="168" y="178"/>
                      </a:lnTo>
                      <a:lnTo>
                        <a:pt x="169" y="191"/>
                      </a:lnTo>
                      <a:lnTo>
                        <a:pt x="185" y="190"/>
                      </a:lnTo>
                      <a:lnTo>
                        <a:pt x="193" y="203"/>
                      </a:lnTo>
                      <a:lnTo>
                        <a:pt x="201" y="217"/>
                      </a:lnTo>
                      <a:lnTo>
                        <a:pt x="198" y="221"/>
                      </a:lnTo>
                      <a:lnTo>
                        <a:pt x="198" y="24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sp>
            <p:nvSpPr>
              <p:cNvPr id="184" name="Freeform 154"/>
              <p:cNvSpPr>
                <a:spLocks noChangeAspect="1"/>
              </p:cNvSpPr>
              <p:nvPr/>
            </p:nvSpPr>
            <p:spPr bwMode="auto">
              <a:xfrm>
                <a:off x="387" y="1995"/>
                <a:ext cx="447" cy="347"/>
              </a:xfrm>
              <a:custGeom>
                <a:avLst/>
                <a:gdLst>
                  <a:gd name="T0" fmla="*/ 82 w 407"/>
                  <a:gd name="T1" fmla="*/ 249 h 315"/>
                  <a:gd name="T2" fmla="*/ 53 w 407"/>
                  <a:gd name="T3" fmla="*/ 178 h 315"/>
                  <a:gd name="T4" fmla="*/ 20 w 407"/>
                  <a:gd name="T5" fmla="*/ 148 h 315"/>
                  <a:gd name="T6" fmla="*/ 32 w 407"/>
                  <a:gd name="T7" fmla="*/ 110 h 315"/>
                  <a:gd name="T8" fmla="*/ 2 w 407"/>
                  <a:gd name="T9" fmla="*/ 39 h 315"/>
                  <a:gd name="T10" fmla="*/ 56 w 407"/>
                  <a:gd name="T11" fmla="*/ 0 h 315"/>
                  <a:gd name="T12" fmla="*/ 113 w 407"/>
                  <a:gd name="T13" fmla="*/ 29 h 315"/>
                  <a:gd name="T14" fmla="*/ 198 w 407"/>
                  <a:gd name="T15" fmla="*/ 37 h 315"/>
                  <a:gd name="T16" fmla="*/ 261 w 407"/>
                  <a:gd name="T17" fmla="*/ 52 h 315"/>
                  <a:gd name="T18" fmla="*/ 297 w 407"/>
                  <a:gd name="T19" fmla="*/ 105 h 315"/>
                  <a:gd name="T20" fmla="*/ 358 w 407"/>
                  <a:gd name="T21" fmla="*/ 112 h 315"/>
                  <a:gd name="T22" fmla="*/ 393 w 407"/>
                  <a:gd name="T23" fmla="*/ 183 h 315"/>
                  <a:gd name="T24" fmla="*/ 393 w 407"/>
                  <a:gd name="T25" fmla="*/ 264 h 315"/>
                  <a:gd name="T26" fmla="*/ 405 w 407"/>
                  <a:gd name="T27" fmla="*/ 355 h 315"/>
                  <a:gd name="T28" fmla="*/ 422 w 407"/>
                  <a:gd name="T29" fmla="*/ 394 h 315"/>
                  <a:gd name="T30" fmla="*/ 494 w 407"/>
                  <a:gd name="T31" fmla="*/ 399 h 315"/>
                  <a:gd name="T32" fmla="*/ 530 w 407"/>
                  <a:gd name="T33" fmla="*/ 394 h 315"/>
                  <a:gd name="T34" fmla="*/ 559 w 407"/>
                  <a:gd name="T35" fmla="*/ 334 h 315"/>
                  <a:gd name="T36" fmla="*/ 634 w 407"/>
                  <a:gd name="T37" fmla="*/ 315 h 315"/>
                  <a:gd name="T38" fmla="*/ 650 w 407"/>
                  <a:gd name="T39" fmla="*/ 325 h 315"/>
                  <a:gd name="T40" fmla="*/ 623 w 407"/>
                  <a:gd name="T41" fmla="*/ 373 h 315"/>
                  <a:gd name="T42" fmla="*/ 606 w 407"/>
                  <a:gd name="T43" fmla="*/ 394 h 315"/>
                  <a:gd name="T44" fmla="*/ 557 w 407"/>
                  <a:gd name="T45" fmla="*/ 420 h 315"/>
                  <a:gd name="T46" fmla="*/ 525 w 407"/>
                  <a:gd name="T47" fmla="*/ 435 h 315"/>
                  <a:gd name="T48" fmla="*/ 494 w 407"/>
                  <a:gd name="T49" fmla="*/ 490 h 315"/>
                  <a:gd name="T50" fmla="*/ 445 w 407"/>
                  <a:gd name="T51" fmla="*/ 463 h 315"/>
                  <a:gd name="T52" fmla="*/ 429 w 407"/>
                  <a:gd name="T53" fmla="*/ 463 h 315"/>
                  <a:gd name="T54" fmla="*/ 388 w 407"/>
                  <a:gd name="T55" fmla="*/ 478 h 315"/>
                  <a:gd name="T56" fmla="*/ 306 w 407"/>
                  <a:gd name="T57" fmla="*/ 440 h 315"/>
                  <a:gd name="T58" fmla="*/ 246 w 407"/>
                  <a:gd name="T59" fmla="*/ 406 h 315"/>
                  <a:gd name="T60" fmla="*/ 194 w 407"/>
                  <a:gd name="T61" fmla="*/ 364 h 315"/>
                  <a:gd name="T62" fmla="*/ 198 w 407"/>
                  <a:gd name="T63" fmla="*/ 333 h 315"/>
                  <a:gd name="T64" fmla="*/ 189 w 407"/>
                  <a:gd name="T65" fmla="*/ 272 h 315"/>
                  <a:gd name="T66" fmla="*/ 164 w 407"/>
                  <a:gd name="T67" fmla="*/ 235 h 315"/>
                  <a:gd name="T68" fmla="*/ 150 w 407"/>
                  <a:gd name="T69" fmla="*/ 213 h 315"/>
                  <a:gd name="T70" fmla="*/ 131 w 407"/>
                  <a:gd name="T71" fmla="*/ 196 h 315"/>
                  <a:gd name="T72" fmla="*/ 113 w 407"/>
                  <a:gd name="T73" fmla="*/ 142 h 315"/>
                  <a:gd name="T74" fmla="*/ 86 w 407"/>
                  <a:gd name="T75" fmla="*/ 99 h 315"/>
                  <a:gd name="T76" fmla="*/ 63 w 407"/>
                  <a:gd name="T77" fmla="*/ 32 h 315"/>
                  <a:gd name="T78" fmla="*/ 36 w 407"/>
                  <a:gd name="T79" fmla="*/ 82 h 315"/>
                  <a:gd name="T80" fmla="*/ 70 w 407"/>
                  <a:gd name="T81" fmla="*/ 148 h 315"/>
                  <a:gd name="T82" fmla="*/ 83 w 407"/>
                  <a:gd name="T83" fmla="*/ 199 h 315"/>
                  <a:gd name="T84" fmla="*/ 108 w 407"/>
                  <a:gd name="T85" fmla="*/ 252 h 3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
                  <a:gd name="T130" fmla="*/ 0 h 315"/>
                  <a:gd name="T131" fmla="*/ 407 w 407"/>
                  <a:gd name="T132" fmla="*/ 315 h 3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 h="315">
                    <a:moveTo>
                      <a:pt x="71" y="164"/>
                    </a:moveTo>
                    <a:lnTo>
                      <a:pt x="60" y="169"/>
                    </a:lnTo>
                    <a:lnTo>
                      <a:pt x="51" y="153"/>
                    </a:lnTo>
                    <a:lnTo>
                      <a:pt x="36" y="137"/>
                    </a:lnTo>
                    <a:lnTo>
                      <a:pt x="38" y="124"/>
                    </a:lnTo>
                    <a:lnTo>
                      <a:pt x="33" y="110"/>
                    </a:lnTo>
                    <a:lnTo>
                      <a:pt x="29" y="100"/>
                    </a:lnTo>
                    <a:lnTo>
                      <a:pt x="20" y="100"/>
                    </a:lnTo>
                    <a:lnTo>
                      <a:pt x="13" y="92"/>
                    </a:lnTo>
                    <a:lnTo>
                      <a:pt x="5" y="84"/>
                    </a:lnTo>
                    <a:lnTo>
                      <a:pt x="18" y="86"/>
                    </a:lnTo>
                    <a:lnTo>
                      <a:pt x="20" y="68"/>
                    </a:lnTo>
                    <a:lnTo>
                      <a:pt x="13" y="57"/>
                    </a:lnTo>
                    <a:lnTo>
                      <a:pt x="4" y="46"/>
                    </a:lnTo>
                    <a:lnTo>
                      <a:pt x="2" y="24"/>
                    </a:lnTo>
                    <a:lnTo>
                      <a:pt x="0" y="2"/>
                    </a:lnTo>
                    <a:lnTo>
                      <a:pt x="18" y="1"/>
                    </a:lnTo>
                    <a:lnTo>
                      <a:pt x="35" y="0"/>
                    </a:lnTo>
                    <a:lnTo>
                      <a:pt x="47" y="6"/>
                    </a:lnTo>
                    <a:lnTo>
                      <a:pt x="59" y="11"/>
                    </a:lnTo>
                    <a:lnTo>
                      <a:pt x="71" y="18"/>
                    </a:lnTo>
                    <a:lnTo>
                      <a:pt x="81" y="23"/>
                    </a:lnTo>
                    <a:lnTo>
                      <a:pt x="103" y="23"/>
                    </a:lnTo>
                    <a:lnTo>
                      <a:pt x="124" y="23"/>
                    </a:lnTo>
                    <a:lnTo>
                      <a:pt x="126" y="16"/>
                    </a:lnTo>
                    <a:lnTo>
                      <a:pt x="151" y="16"/>
                    </a:lnTo>
                    <a:lnTo>
                      <a:pt x="164" y="32"/>
                    </a:lnTo>
                    <a:lnTo>
                      <a:pt x="168" y="50"/>
                    </a:lnTo>
                    <a:lnTo>
                      <a:pt x="178" y="56"/>
                    </a:lnTo>
                    <a:lnTo>
                      <a:pt x="186" y="64"/>
                    </a:lnTo>
                    <a:lnTo>
                      <a:pt x="197" y="51"/>
                    </a:lnTo>
                    <a:lnTo>
                      <a:pt x="217" y="53"/>
                    </a:lnTo>
                    <a:lnTo>
                      <a:pt x="224" y="69"/>
                    </a:lnTo>
                    <a:lnTo>
                      <a:pt x="231" y="85"/>
                    </a:lnTo>
                    <a:lnTo>
                      <a:pt x="236" y="106"/>
                    </a:lnTo>
                    <a:lnTo>
                      <a:pt x="246" y="113"/>
                    </a:lnTo>
                    <a:lnTo>
                      <a:pt x="264" y="116"/>
                    </a:lnTo>
                    <a:lnTo>
                      <a:pt x="255" y="140"/>
                    </a:lnTo>
                    <a:lnTo>
                      <a:pt x="246" y="163"/>
                    </a:lnTo>
                    <a:lnTo>
                      <a:pt x="243" y="186"/>
                    </a:lnTo>
                    <a:lnTo>
                      <a:pt x="248" y="203"/>
                    </a:lnTo>
                    <a:lnTo>
                      <a:pt x="254" y="219"/>
                    </a:lnTo>
                    <a:lnTo>
                      <a:pt x="258" y="230"/>
                    </a:lnTo>
                    <a:lnTo>
                      <a:pt x="262" y="241"/>
                    </a:lnTo>
                    <a:lnTo>
                      <a:pt x="264" y="243"/>
                    </a:lnTo>
                    <a:lnTo>
                      <a:pt x="280" y="250"/>
                    </a:lnTo>
                    <a:lnTo>
                      <a:pt x="294" y="249"/>
                    </a:lnTo>
                    <a:lnTo>
                      <a:pt x="310" y="246"/>
                    </a:lnTo>
                    <a:lnTo>
                      <a:pt x="321" y="245"/>
                    </a:lnTo>
                    <a:lnTo>
                      <a:pt x="327" y="247"/>
                    </a:lnTo>
                    <a:lnTo>
                      <a:pt x="332" y="243"/>
                    </a:lnTo>
                    <a:lnTo>
                      <a:pt x="331" y="240"/>
                    </a:lnTo>
                    <a:lnTo>
                      <a:pt x="342" y="226"/>
                    </a:lnTo>
                    <a:lnTo>
                      <a:pt x="350" y="206"/>
                    </a:lnTo>
                    <a:lnTo>
                      <a:pt x="366" y="198"/>
                    </a:lnTo>
                    <a:lnTo>
                      <a:pt x="381" y="195"/>
                    </a:lnTo>
                    <a:lnTo>
                      <a:pt x="396" y="194"/>
                    </a:lnTo>
                    <a:lnTo>
                      <a:pt x="399" y="193"/>
                    </a:lnTo>
                    <a:lnTo>
                      <a:pt x="406" y="198"/>
                    </a:lnTo>
                    <a:lnTo>
                      <a:pt x="407" y="201"/>
                    </a:lnTo>
                    <a:lnTo>
                      <a:pt x="393" y="221"/>
                    </a:lnTo>
                    <a:lnTo>
                      <a:pt x="390" y="229"/>
                    </a:lnTo>
                    <a:lnTo>
                      <a:pt x="390" y="231"/>
                    </a:lnTo>
                    <a:lnTo>
                      <a:pt x="390" y="233"/>
                    </a:lnTo>
                    <a:lnTo>
                      <a:pt x="382" y="249"/>
                    </a:lnTo>
                    <a:lnTo>
                      <a:pt x="380" y="243"/>
                    </a:lnTo>
                    <a:lnTo>
                      <a:pt x="377" y="247"/>
                    </a:lnTo>
                    <a:lnTo>
                      <a:pt x="363" y="259"/>
                    </a:lnTo>
                    <a:lnTo>
                      <a:pt x="349" y="259"/>
                    </a:lnTo>
                    <a:lnTo>
                      <a:pt x="335" y="259"/>
                    </a:lnTo>
                    <a:lnTo>
                      <a:pt x="333" y="268"/>
                    </a:lnTo>
                    <a:lnTo>
                      <a:pt x="329" y="269"/>
                    </a:lnTo>
                    <a:lnTo>
                      <a:pt x="339" y="286"/>
                    </a:lnTo>
                    <a:lnTo>
                      <a:pt x="319" y="289"/>
                    </a:lnTo>
                    <a:lnTo>
                      <a:pt x="310" y="302"/>
                    </a:lnTo>
                    <a:lnTo>
                      <a:pt x="308" y="315"/>
                    </a:lnTo>
                    <a:lnTo>
                      <a:pt x="293" y="300"/>
                    </a:lnTo>
                    <a:lnTo>
                      <a:pt x="279" y="285"/>
                    </a:lnTo>
                    <a:lnTo>
                      <a:pt x="285" y="291"/>
                    </a:lnTo>
                    <a:lnTo>
                      <a:pt x="276" y="285"/>
                    </a:lnTo>
                    <a:lnTo>
                      <a:pt x="269" y="285"/>
                    </a:lnTo>
                    <a:lnTo>
                      <a:pt x="272" y="286"/>
                    </a:lnTo>
                    <a:lnTo>
                      <a:pt x="257" y="291"/>
                    </a:lnTo>
                    <a:lnTo>
                      <a:pt x="242" y="295"/>
                    </a:lnTo>
                    <a:lnTo>
                      <a:pt x="226" y="288"/>
                    </a:lnTo>
                    <a:lnTo>
                      <a:pt x="209" y="279"/>
                    </a:lnTo>
                    <a:lnTo>
                      <a:pt x="191" y="271"/>
                    </a:lnTo>
                    <a:lnTo>
                      <a:pt x="175" y="264"/>
                    </a:lnTo>
                    <a:lnTo>
                      <a:pt x="166" y="256"/>
                    </a:lnTo>
                    <a:lnTo>
                      <a:pt x="154" y="251"/>
                    </a:lnTo>
                    <a:lnTo>
                      <a:pt x="143" y="245"/>
                    </a:lnTo>
                    <a:lnTo>
                      <a:pt x="133" y="235"/>
                    </a:lnTo>
                    <a:lnTo>
                      <a:pt x="122" y="224"/>
                    </a:lnTo>
                    <a:lnTo>
                      <a:pt x="120" y="213"/>
                    </a:lnTo>
                    <a:lnTo>
                      <a:pt x="126" y="209"/>
                    </a:lnTo>
                    <a:lnTo>
                      <a:pt x="124" y="205"/>
                    </a:lnTo>
                    <a:lnTo>
                      <a:pt x="127" y="194"/>
                    </a:lnTo>
                    <a:lnTo>
                      <a:pt x="122" y="180"/>
                    </a:lnTo>
                    <a:lnTo>
                      <a:pt x="118" y="167"/>
                    </a:lnTo>
                    <a:lnTo>
                      <a:pt x="108" y="155"/>
                    </a:lnTo>
                    <a:lnTo>
                      <a:pt x="99" y="142"/>
                    </a:lnTo>
                    <a:lnTo>
                      <a:pt x="103" y="144"/>
                    </a:lnTo>
                    <a:lnTo>
                      <a:pt x="97" y="136"/>
                    </a:lnTo>
                    <a:lnTo>
                      <a:pt x="94" y="132"/>
                    </a:lnTo>
                    <a:lnTo>
                      <a:pt x="95" y="131"/>
                    </a:lnTo>
                    <a:lnTo>
                      <a:pt x="84" y="125"/>
                    </a:lnTo>
                    <a:lnTo>
                      <a:pt x="87" y="122"/>
                    </a:lnTo>
                    <a:lnTo>
                      <a:pt x="81" y="121"/>
                    </a:lnTo>
                    <a:lnTo>
                      <a:pt x="85" y="111"/>
                    </a:lnTo>
                    <a:lnTo>
                      <a:pt x="79" y="104"/>
                    </a:lnTo>
                    <a:lnTo>
                      <a:pt x="71" y="87"/>
                    </a:lnTo>
                    <a:lnTo>
                      <a:pt x="69" y="83"/>
                    </a:lnTo>
                    <a:lnTo>
                      <a:pt x="60" y="76"/>
                    </a:lnTo>
                    <a:lnTo>
                      <a:pt x="54" y="61"/>
                    </a:lnTo>
                    <a:lnTo>
                      <a:pt x="49" y="46"/>
                    </a:lnTo>
                    <a:lnTo>
                      <a:pt x="49" y="24"/>
                    </a:lnTo>
                    <a:lnTo>
                      <a:pt x="39" y="20"/>
                    </a:lnTo>
                    <a:lnTo>
                      <a:pt x="28" y="14"/>
                    </a:lnTo>
                    <a:lnTo>
                      <a:pt x="26" y="32"/>
                    </a:lnTo>
                    <a:lnTo>
                      <a:pt x="23" y="50"/>
                    </a:lnTo>
                    <a:lnTo>
                      <a:pt x="32" y="64"/>
                    </a:lnTo>
                    <a:lnTo>
                      <a:pt x="39" y="79"/>
                    </a:lnTo>
                    <a:lnTo>
                      <a:pt x="44" y="92"/>
                    </a:lnTo>
                    <a:lnTo>
                      <a:pt x="48" y="103"/>
                    </a:lnTo>
                    <a:lnTo>
                      <a:pt x="50" y="101"/>
                    </a:lnTo>
                    <a:lnTo>
                      <a:pt x="52" y="123"/>
                    </a:lnTo>
                    <a:lnTo>
                      <a:pt x="56" y="143"/>
                    </a:lnTo>
                    <a:lnTo>
                      <a:pt x="61" y="146"/>
                    </a:lnTo>
                    <a:lnTo>
                      <a:pt x="67" y="156"/>
                    </a:lnTo>
                    <a:lnTo>
                      <a:pt x="71" y="16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grpSp>
          <p:nvGrpSpPr>
            <p:cNvPr id="36" name="Group 155"/>
            <p:cNvGrpSpPr>
              <a:grpSpLocks noChangeAspect="1"/>
            </p:cNvGrpSpPr>
            <p:nvPr/>
          </p:nvGrpSpPr>
          <p:grpSpPr bwMode="auto">
            <a:xfrm>
              <a:off x="5664200" y="2653630"/>
              <a:ext cx="2757488" cy="3128962"/>
              <a:chOff x="3725" y="1488"/>
              <a:chExt cx="2070" cy="2349"/>
            </a:xfrm>
            <a:solidFill>
              <a:srgbClr val="336600"/>
            </a:solidFill>
          </p:grpSpPr>
          <p:grpSp>
            <p:nvGrpSpPr>
              <p:cNvPr id="119" name="Group 156"/>
              <p:cNvGrpSpPr>
                <a:grpSpLocks noChangeAspect="1"/>
              </p:cNvGrpSpPr>
              <p:nvPr/>
            </p:nvGrpSpPr>
            <p:grpSpPr bwMode="auto">
              <a:xfrm>
                <a:off x="4364" y="2052"/>
                <a:ext cx="1016" cy="865"/>
                <a:chOff x="4364" y="2052"/>
                <a:chExt cx="1016" cy="865"/>
              </a:xfrm>
              <a:grpFill/>
            </p:grpSpPr>
            <p:sp>
              <p:nvSpPr>
                <p:cNvPr id="159" name="Freeform 157"/>
                <p:cNvSpPr>
                  <a:spLocks noChangeAspect="1"/>
                </p:cNvSpPr>
                <p:nvPr/>
              </p:nvSpPr>
              <p:spPr bwMode="auto">
                <a:xfrm>
                  <a:off x="4737" y="2608"/>
                  <a:ext cx="201" cy="192"/>
                </a:xfrm>
                <a:custGeom>
                  <a:avLst/>
                  <a:gdLst>
                    <a:gd name="T0" fmla="*/ 582 w 154"/>
                    <a:gd name="T1" fmla="*/ 237 h 146"/>
                    <a:gd name="T2" fmla="*/ 531 w 154"/>
                    <a:gd name="T3" fmla="*/ 234 h 146"/>
                    <a:gd name="T4" fmla="*/ 525 w 154"/>
                    <a:gd name="T5" fmla="*/ 234 h 146"/>
                    <a:gd name="T6" fmla="*/ 496 w 154"/>
                    <a:gd name="T7" fmla="*/ 320 h 146"/>
                    <a:gd name="T8" fmla="*/ 504 w 154"/>
                    <a:gd name="T9" fmla="*/ 325 h 146"/>
                    <a:gd name="T10" fmla="*/ 495 w 154"/>
                    <a:gd name="T11" fmla="*/ 360 h 146"/>
                    <a:gd name="T12" fmla="*/ 458 w 154"/>
                    <a:gd name="T13" fmla="*/ 377 h 146"/>
                    <a:gd name="T14" fmla="*/ 428 w 154"/>
                    <a:gd name="T15" fmla="*/ 421 h 146"/>
                    <a:gd name="T16" fmla="*/ 431 w 154"/>
                    <a:gd name="T17" fmla="*/ 454 h 146"/>
                    <a:gd name="T18" fmla="*/ 445 w 154"/>
                    <a:gd name="T19" fmla="*/ 454 h 146"/>
                    <a:gd name="T20" fmla="*/ 428 w 154"/>
                    <a:gd name="T21" fmla="*/ 473 h 146"/>
                    <a:gd name="T22" fmla="*/ 418 w 154"/>
                    <a:gd name="T23" fmla="*/ 496 h 146"/>
                    <a:gd name="T24" fmla="*/ 407 w 154"/>
                    <a:gd name="T25" fmla="*/ 548 h 146"/>
                    <a:gd name="T26" fmla="*/ 325 w 154"/>
                    <a:gd name="T27" fmla="*/ 572 h 146"/>
                    <a:gd name="T28" fmla="*/ 320 w 154"/>
                    <a:gd name="T29" fmla="*/ 539 h 146"/>
                    <a:gd name="T30" fmla="*/ 307 w 154"/>
                    <a:gd name="T31" fmla="*/ 526 h 146"/>
                    <a:gd name="T32" fmla="*/ 264 w 154"/>
                    <a:gd name="T33" fmla="*/ 533 h 146"/>
                    <a:gd name="T34" fmla="*/ 232 w 154"/>
                    <a:gd name="T35" fmla="*/ 512 h 146"/>
                    <a:gd name="T36" fmla="*/ 197 w 154"/>
                    <a:gd name="T37" fmla="*/ 533 h 146"/>
                    <a:gd name="T38" fmla="*/ 166 w 154"/>
                    <a:gd name="T39" fmla="*/ 533 h 146"/>
                    <a:gd name="T40" fmla="*/ 151 w 154"/>
                    <a:gd name="T41" fmla="*/ 496 h 146"/>
                    <a:gd name="T42" fmla="*/ 102 w 154"/>
                    <a:gd name="T43" fmla="*/ 504 h 146"/>
                    <a:gd name="T44" fmla="*/ 111 w 154"/>
                    <a:gd name="T45" fmla="*/ 496 h 146"/>
                    <a:gd name="T46" fmla="*/ 95 w 154"/>
                    <a:gd name="T47" fmla="*/ 504 h 146"/>
                    <a:gd name="T48" fmla="*/ 67 w 154"/>
                    <a:gd name="T49" fmla="*/ 496 h 146"/>
                    <a:gd name="T50" fmla="*/ 57 w 154"/>
                    <a:gd name="T51" fmla="*/ 426 h 146"/>
                    <a:gd name="T52" fmla="*/ 60 w 154"/>
                    <a:gd name="T53" fmla="*/ 373 h 146"/>
                    <a:gd name="T54" fmla="*/ 21 w 154"/>
                    <a:gd name="T55" fmla="*/ 347 h 146"/>
                    <a:gd name="T56" fmla="*/ 27 w 154"/>
                    <a:gd name="T57" fmla="*/ 347 h 146"/>
                    <a:gd name="T58" fmla="*/ 12 w 154"/>
                    <a:gd name="T59" fmla="*/ 312 h 146"/>
                    <a:gd name="T60" fmla="*/ 16 w 154"/>
                    <a:gd name="T61" fmla="*/ 291 h 146"/>
                    <a:gd name="T62" fmla="*/ 0 w 154"/>
                    <a:gd name="T63" fmla="*/ 238 h 146"/>
                    <a:gd name="T64" fmla="*/ 16 w 154"/>
                    <a:gd name="T65" fmla="*/ 201 h 146"/>
                    <a:gd name="T66" fmla="*/ 9 w 154"/>
                    <a:gd name="T67" fmla="*/ 203 h 146"/>
                    <a:gd name="T68" fmla="*/ 38 w 154"/>
                    <a:gd name="T69" fmla="*/ 159 h 146"/>
                    <a:gd name="T70" fmla="*/ 51 w 154"/>
                    <a:gd name="T71" fmla="*/ 201 h 146"/>
                    <a:gd name="T72" fmla="*/ 111 w 154"/>
                    <a:gd name="T73" fmla="*/ 237 h 146"/>
                    <a:gd name="T74" fmla="*/ 188 w 154"/>
                    <a:gd name="T75" fmla="*/ 221 h 146"/>
                    <a:gd name="T76" fmla="*/ 202 w 154"/>
                    <a:gd name="T77" fmla="*/ 188 h 146"/>
                    <a:gd name="T78" fmla="*/ 285 w 154"/>
                    <a:gd name="T79" fmla="*/ 210 h 146"/>
                    <a:gd name="T80" fmla="*/ 330 w 154"/>
                    <a:gd name="T81" fmla="*/ 188 h 146"/>
                    <a:gd name="T82" fmla="*/ 358 w 154"/>
                    <a:gd name="T83" fmla="*/ 130 h 146"/>
                    <a:gd name="T84" fmla="*/ 369 w 154"/>
                    <a:gd name="T85" fmla="*/ 99 h 146"/>
                    <a:gd name="T86" fmla="*/ 381 w 154"/>
                    <a:gd name="T87" fmla="*/ 49 h 146"/>
                    <a:gd name="T88" fmla="*/ 398 w 154"/>
                    <a:gd name="T89" fmla="*/ 0 h 146"/>
                    <a:gd name="T90" fmla="*/ 445 w 154"/>
                    <a:gd name="T91" fmla="*/ 9 h 146"/>
                    <a:gd name="T92" fmla="*/ 496 w 154"/>
                    <a:gd name="T93" fmla="*/ 12 h 146"/>
                    <a:gd name="T94" fmla="*/ 487 w 154"/>
                    <a:gd name="T95" fmla="*/ 21 h 146"/>
                    <a:gd name="T96" fmla="*/ 495 w 154"/>
                    <a:gd name="T97" fmla="*/ 28 h 146"/>
                    <a:gd name="T98" fmla="*/ 504 w 154"/>
                    <a:gd name="T99" fmla="*/ 50 h 146"/>
                    <a:gd name="T100" fmla="*/ 495 w 154"/>
                    <a:gd name="T101" fmla="*/ 50 h 146"/>
                    <a:gd name="T102" fmla="*/ 475 w 154"/>
                    <a:gd name="T103" fmla="*/ 50 h 146"/>
                    <a:gd name="T104" fmla="*/ 486 w 154"/>
                    <a:gd name="T105" fmla="*/ 75 h 146"/>
                    <a:gd name="T106" fmla="*/ 531 w 154"/>
                    <a:gd name="T107" fmla="*/ 145 h 146"/>
                    <a:gd name="T108" fmla="*/ 519 w 154"/>
                    <a:gd name="T109" fmla="*/ 171 h 146"/>
                    <a:gd name="T110" fmla="*/ 548 w 154"/>
                    <a:gd name="T111" fmla="*/ 201 h 146"/>
                    <a:gd name="T112" fmla="*/ 582 w 154"/>
                    <a:gd name="T113" fmla="*/ 237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4"/>
                    <a:gd name="T172" fmla="*/ 0 h 146"/>
                    <a:gd name="T173" fmla="*/ 154 w 154"/>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4" h="146">
                      <a:moveTo>
                        <a:pt x="154" y="60"/>
                      </a:moveTo>
                      <a:lnTo>
                        <a:pt x="140" y="59"/>
                      </a:lnTo>
                      <a:lnTo>
                        <a:pt x="139" y="59"/>
                      </a:lnTo>
                      <a:lnTo>
                        <a:pt x="131" y="81"/>
                      </a:lnTo>
                      <a:lnTo>
                        <a:pt x="133" y="83"/>
                      </a:lnTo>
                      <a:lnTo>
                        <a:pt x="130" y="91"/>
                      </a:lnTo>
                      <a:lnTo>
                        <a:pt x="121" y="96"/>
                      </a:lnTo>
                      <a:lnTo>
                        <a:pt x="113" y="107"/>
                      </a:lnTo>
                      <a:lnTo>
                        <a:pt x="114" y="115"/>
                      </a:lnTo>
                      <a:lnTo>
                        <a:pt x="117" y="115"/>
                      </a:lnTo>
                      <a:lnTo>
                        <a:pt x="113" y="120"/>
                      </a:lnTo>
                      <a:lnTo>
                        <a:pt x="110" y="126"/>
                      </a:lnTo>
                      <a:lnTo>
                        <a:pt x="107" y="139"/>
                      </a:lnTo>
                      <a:lnTo>
                        <a:pt x="86" y="146"/>
                      </a:lnTo>
                      <a:lnTo>
                        <a:pt x="84" y="137"/>
                      </a:lnTo>
                      <a:lnTo>
                        <a:pt x="81" y="134"/>
                      </a:lnTo>
                      <a:lnTo>
                        <a:pt x="70" y="135"/>
                      </a:lnTo>
                      <a:lnTo>
                        <a:pt x="61" y="130"/>
                      </a:lnTo>
                      <a:lnTo>
                        <a:pt x="52" y="135"/>
                      </a:lnTo>
                      <a:lnTo>
                        <a:pt x="44" y="135"/>
                      </a:lnTo>
                      <a:lnTo>
                        <a:pt x="40" y="126"/>
                      </a:lnTo>
                      <a:lnTo>
                        <a:pt x="27" y="128"/>
                      </a:lnTo>
                      <a:lnTo>
                        <a:pt x="29" y="126"/>
                      </a:lnTo>
                      <a:lnTo>
                        <a:pt x="25" y="128"/>
                      </a:lnTo>
                      <a:lnTo>
                        <a:pt x="18" y="126"/>
                      </a:lnTo>
                      <a:lnTo>
                        <a:pt x="15" y="108"/>
                      </a:lnTo>
                      <a:lnTo>
                        <a:pt x="16" y="95"/>
                      </a:lnTo>
                      <a:lnTo>
                        <a:pt x="5" y="88"/>
                      </a:lnTo>
                      <a:lnTo>
                        <a:pt x="7" y="88"/>
                      </a:lnTo>
                      <a:lnTo>
                        <a:pt x="3" y="79"/>
                      </a:lnTo>
                      <a:lnTo>
                        <a:pt x="4" y="74"/>
                      </a:lnTo>
                      <a:lnTo>
                        <a:pt x="0" y="61"/>
                      </a:lnTo>
                      <a:lnTo>
                        <a:pt x="4" y="51"/>
                      </a:lnTo>
                      <a:lnTo>
                        <a:pt x="2" y="52"/>
                      </a:lnTo>
                      <a:lnTo>
                        <a:pt x="10" y="40"/>
                      </a:lnTo>
                      <a:lnTo>
                        <a:pt x="14" y="51"/>
                      </a:lnTo>
                      <a:lnTo>
                        <a:pt x="29" y="60"/>
                      </a:lnTo>
                      <a:lnTo>
                        <a:pt x="49" y="56"/>
                      </a:lnTo>
                      <a:lnTo>
                        <a:pt x="54" y="48"/>
                      </a:lnTo>
                      <a:lnTo>
                        <a:pt x="75" y="54"/>
                      </a:lnTo>
                      <a:lnTo>
                        <a:pt x="87" y="48"/>
                      </a:lnTo>
                      <a:lnTo>
                        <a:pt x="94" y="33"/>
                      </a:lnTo>
                      <a:lnTo>
                        <a:pt x="97" y="25"/>
                      </a:lnTo>
                      <a:lnTo>
                        <a:pt x="101" y="12"/>
                      </a:lnTo>
                      <a:lnTo>
                        <a:pt x="105" y="0"/>
                      </a:lnTo>
                      <a:lnTo>
                        <a:pt x="117" y="2"/>
                      </a:lnTo>
                      <a:lnTo>
                        <a:pt x="131" y="3"/>
                      </a:lnTo>
                      <a:lnTo>
                        <a:pt x="129" y="5"/>
                      </a:lnTo>
                      <a:lnTo>
                        <a:pt x="130" y="7"/>
                      </a:lnTo>
                      <a:lnTo>
                        <a:pt x="133" y="13"/>
                      </a:lnTo>
                      <a:lnTo>
                        <a:pt x="130" y="13"/>
                      </a:lnTo>
                      <a:lnTo>
                        <a:pt x="126" y="13"/>
                      </a:lnTo>
                      <a:lnTo>
                        <a:pt x="128" y="19"/>
                      </a:lnTo>
                      <a:lnTo>
                        <a:pt x="140" y="37"/>
                      </a:lnTo>
                      <a:lnTo>
                        <a:pt x="137" y="43"/>
                      </a:lnTo>
                      <a:lnTo>
                        <a:pt x="145" y="51"/>
                      </a:lnTo>
                      <a:lnTo>
                        <a:pt x="154" y="6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0" name="Freeform 158"/>
                <p:cNvSpPr>
                  <a:spLocks noChangeAspect="1"/>
                </p:cNvSpPr>
                <p:nvPr/>
              </p:nvSpPr>
              <p:spPr bwMode="auto">
                <a:xfrm>
                  <a:off x="4460" y="2580"/>
                  <a:ext cx="219" cy="262"/>
                </a:xfrm>
                <a:custGeom>
                  <a:avLst/>
                  <a:gdLst>
                    <a:gd name="T0" fmla="*/ 632 w 168"/>
                    <a:gd name="T1" fmla="*/ 618 h 198"/>
                    <a:gd name="T2" fmla="*/ 628 w 168"/>
                    <a:gd name="T3" fmla="*/ 625 h 198"/>
                    <a:gd name="T4" fmla="*/ 618 w 168"/>
                    <a:gd name="T5" fmla="*/ 711 h 198"/>
                    <a:gd name="T6" fmla="*/ 606 w 168"/>
                    <a:gd name="T7" fmla="*/ 803 h 198"/>
                    <a:gd name="T8" fmla="*/ 581 w 168"/>
                    <a:gd name="T9" fmla="*/ 775 h 198"/>
                    <a:gd name="T10" fmla="*/ 575 w 168"/>
                    <a:gd name="T11" fmla="*/ 795 h 198"/>
                    <a:gd name="T12" fmla="*/ 545 w 168"/>
                    <a:gd name="T13" fmla="*/ 779 h 198"/>
                    <a:gd name="T14" fmla="*/ 545 w 168"/>
                    <a:gd name="T15" fmla="*/ 803 h 198"/>
                    <a:gd name="T16" fmla="*/ 488 w 168"/>
                    <a:gd name="T17" fmla="*/ 741 h 198"/>
                    <a:gd name="T18" fmla="*/ 459 w 168"/>
                    <a:gd name="T19" fmla="*/ 704 h 198"/>
                    <a:gd name="T20" fmla="*/ 425 w 168"/>
                    <a:gd name="T21" fmla="*/ 674 h 198"/>
                    <a:gd name="T22" fmla="*/ 392 w 168"/>
                    <a:gd name="T23" fmla="*/ 638 h 198"/>
                    <a:gd name="T24" fmla="*/ 364 w 168"/>
                    <a:gd name="T25" fmla="*/ 601 h 198"/>
                    <a:gd name="T26" fmla="*/ 343 w 168"/>
                    <a:gd name="T27" fmla="*/ 549 h 198"/>
                    <a:gd name="T28" fmla="*/ 315 w 168"/>
                    <a:gd name="T29" fmla="*/ 492 h 198"/>
                    <a:gd name="T30" fmla="*/ 306 w 168"/>
                    <a:gd name="T31" fmla="*/ 475 h 198"/>
                    <a:gd name="T32" fmla="*/ 275 w 168"/>
                    <a:gd name="T33" fmla="*/ 426 h 198"/>
                    <a:gd name="T34" fmla="*/ 246 w 168"/>
                    <a:gd name="T35" fmla="*/ 373 h 198"/>
                    <a:gd name="T36" fmla="*/ 231 w 168"/>
                    <a:gd name="T37" fmla="*/ 324 h 198"/>
                    <a:gd name="T38" fmla="*/ 209 w 168"/>
                    <a:gd name="T39" fmla="*/ 275 h 198"/>
                    <a:gd name="T40" fmla="*/ 162 w 168"/>
                    <a:gd name="T41" fmla="*/ 228 h 198"/>
                    <a:gd name="T42" fmla="*/ 124 w 168"/>
                    <a:gd name="T43" fmla="*/ 172 h 198"/>
                    <a:gd name="T44" fmla="*/ 78 w 168"/>
                    <a:gd name="T45" fmla="*/ 124 h 198"/>
                    <a:gd name="T46" fmla="*/ 38 w 168"/>
                    <a:gd name="T47" fmla="*/ 77 h 198"/>
                    <a:gd name="T48" fmla="*/ 0 w 168"/>
                    <a:gd name="T49" fmla="*/ 0 h 198"/>
                    <a:gd name="T50" fmla="*/ 38 w 168"/>
                    <a:gd name="T51" fmla="*/ 1 h 198"/>
                    <a:gd name="T52" fmla="*/ 85 w 168"/>
                    <a:gd name="T53" fmla="*/ 12 h 198"/>
                    <a:gd name="T54" fmla="*/ 124 w 168"/>
                    <a:gd name="T55" fmla="*/ 21 h 198"/>
                    <a:gd name="T56" fmla="*/ 177 w 168"/>
                    <a:gd name="T57" fmla="*/ 86 h 198"/>
                    <a:gd name="T58" fmla="*/ 184 w 168"/>
                    <a:gd name="T59" fmla="*/ 102 h 198"/>
                    <a:gd name="T60" fmla="*/ 236 w 168"/>
                    <a:gd name="T61" fmla="*/ 151 h 198"/>
                    <a:gd name="T62" fmla="*/ 287 w 168"/>
                    <a:gd name="T63" fmla="*/ 201 h 198"/>
                    <a:gd name="T64" fmla="*/ 332 w 168"/>
                    <a:gd name="T65" fmla="*/ 253 h 198"/>
                    <a:gd name="T66" fmla="*/ 326 w 168"/>
                    <a:gd name="T67" fmla="*/ 228 h 198"/>
                    <a:gd name="T68" fmla="*/ 374 w 168"/>
                    <a:gd name="T69" fmla="*/ 273 h 198"/>
                    <a:gd name="T70" fmla="*/ 409 w 168"/>
                    <a:gd name="T71" fmla="*/ 314 h 198"/>
                    <a:gd name="T72" fmla="*/ 463 w 168"/>
                    <a:gd name="T73" fmla="*/ 352 h 198"/>
                    <a:gd name="T74" fmla="*/ 469 w 168"/>
                    <a:gd name="T75" fmla="*/ 352 h 198"/>
                    <a:gd name="T76" fmla="*/ 504 w 168"/>
                    <a:gd name="T77" fmla="*/ 389 h 198"/>
                    <a:gd name="T78" fmla="*/ 482 w 168"/>
                    <a:gd name="T79" fmla="*/ 406 h 198"/>
                    <a:gd name="T80" fmla="*/ 485 w 168"/>
                    <a:gd name="T81" fmla="*/ 415 h 198"/>
                    <a:gd name="T82" fmla="*/ 482 w 168"/>
                    <a:gd name="T83" fmla="*/ 426 h 198"/>
                    <a:gd name="T84" fmla="*/ 488 w 168"/>
                    <a:gd name="T85" fmla="*/ 451 h 198"/>
                    <a:gd name="T86" fmla="*/ 533 w 168"/>
                    <a:gd name="T87" fmla="*/ 464 h 198"/>
                    <a:gd name="T88" fmla="*/ 542 w 168"/>
                    <a:gd name="T89" fmla="*/ 515 h 198"/>
                    <a:gd name="T90" fmla="*/ 554 w 168"/>
                    <a:gd name="T91" fmla="*/ 531 h 198"/>
                    <a:gd name="T92" fmla="*/ 554 w 168"/>
                    <a:gd name="T93" fmla="*/ 560 h 198"/>
                    <a:gd name="T94" fmla="*/ 604 w 168"/>
                    <a:gd name="T95" fmla="*/ 560 h 198"/>
                    <a:gd name="T96" fmla="*/ 632 w 168"/>
                    <a:gd name="T97" fmla="*/ 618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98"/>
                    <a:gd name="T149" fmla="*/ 168 w 168"/>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98">
                      <a:moveTo>
                        <a:pt x="168" y="153"/>
                      </a:moveTo>
                      <a:lnTo>
                        <a:pt x="167" y="154"/>
                      </a:lnTo>
                      <a:lnTo>
                        <a:pt x="164" y="175"/>
                      </a:lnTo>
                      <a:lnTo>
                        <a:pt x="161" y="198"/>
                      </a:lnTo>
                      <a:lnTo>
                        <a:pt x="154" y="191"/>
                      </a:lnTo>
                      <a:lnTo>
                        <a:pt x="153" y="196"/>
                      </a:lnTo>
                      <a:lnTo>
                        <a:pt x="145" y="192"/>
                      </a:lnTo>
                      <a:lnTo>
                        <a:pt x="145" y="198"/>
                      </a:lnTo>
                      <a:lnTo>
                        <a:pt x="130" y="183"/>
                      </a:lnTo>
                      <a:lnTo>
                        <a:pt x="122" y="174"/>
                      </a:lnTo>
                      <a:lnTo>
                        <a:pt x="113" y="166"/>
                      </a:lnTo>
                      <a:lnTo>
                        <a:pt x="104" y="157"/>
                      </a:lnTo>
                      <a:lnTo>
                        <a:pt x="97" y="148"/>
                      </a:lnTo>
                      <a:lnTo>
                        <a:pt x="91" y="135"/>
                      </a:lnTo>
                      <a:lnTo>
                        <a:pt x="84" y="121"/>
                      </a:lnTo>
                      <a:lnTo>
                        <a:pt x="81" y="117"/>
                      </a:lnTo>
                      <a:lnTo>
                        <a:pt x="73" y="105"/>
                      </a:lnTo>
                      <a:lnTo>
                        <a:pt x="65" y="92"/>
                      </a:lnTo>
                      <a:lnTo>
                        <a:pt x="61" y="80"/>
                      </a:lnTo>
                      <a:lnTo>
                        <a:pt x="55" y="68"/>
                      </a:lnTo>
                      <a:lnTo>
                        <a:pt x="43" y="56"/>
                      </a:lnTo>
                      <a:lnTo>
                        <a:pt x="33" y="42"/>
                      </a:lnTo>
                      <a:lnTo>
                        <a:pt x="21" y="31"/>
                      </a:lnTo>
                      <a:lnTo>
                        <a:pt x="10" y="19"/>
                      </a:lnTo>
                      <a:lnTo>
                        <a:pt x="0" y="0"/>
                      </a:lnTo>
                      <a:lnTo>
                        <a:pt x="10" y="1"/>
                      </a:lnTo>
                      <a:lnTo>
                        <a:pt x="22" y="3"/>
                      </a:lnTo>
                      <a:lnTo>
                        <a:pt x="33" y="5"/>
                      </a:lnTo>
                      <a:lnTo>
                        <a:pt x="47" y="21"/>
                      </a:lnTo>
                      <a:lnTo>
                        <a:pt x="49" y="25"/>
                      </a:lnTo>
                      <a:lnTo>
                        <a:pt x="63" y="37"/>
                      </a:lnTo>
                      <a:lnTo>
                        <a:pt x="77" y="50"/>
                      </a:lnTo>
                      <a:lnTo>
                        <a:pt x="88" y="62"/>
                      </a:lnTo>
                      <a:lnTo>
                        <a:pt x="87" y="56"/>
                      </a:lnTo>
                      <a:lnTo>
                        <a:pt x="100" y="67"/>
                      </a:lnTo>
                      <a:lnTo>
                        <a:pt x="109" y="77"/>
                      </a:lnTo>
                      <a:lnTo>
                        <a:pt x="123" y="87"/>
                      </a:lnTo>
                      <a:lnTo>
                        <a:pt x="125" y="87"/>
                      </a:lnTo>
                      <a:lnTo>
                        <a:pt x="134" y="96"/>
                      </a:lnTo>
                      <a:lnTo>
                        <a:pt x="128" y="100"/>
                      </a:lnTo>
                      <a:lnTo>
                        <a:pt x="129" y="102"/>
                      </a:lnTo>
                      <a:lnTo>
                        <a:pt x="128" y="105"/>
                      </a:lnTo>
                      <a:lnTo>
                        <a:pt x="130" y="111"/>
                      </a:lnTo>
                      <a:lnTo>
                        <a:pt x="142" y="114"/>
                      </a:lnTo>
                      <a:lnTo>
                        <a:pt x="144" y="127"/>
                      </a:lnTo>
                      <a:lnTo>
                        <a:pt x="147" y="131"/>
                      </a:lnTo>
                      <a:lnTo>
                        <a:pt x="147" y="138"/>
                      </a:lnTo>
                      <a:lnTo>
                        <a:pt x="160" y="138"/>
                      </a:lnTo>
                      <a:lnTo>
                        <a:pt x="168" y="15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1" name="Freeform 159"/>
                <p:cNvSpPr>
                  <a:spLocks noChangeAspect="1"/>
                </p:cNvSpPr>
                <p:nvPr/>
              </p:nvSpPr>
              <p:spPr bwMode="auto">
                <a:xfrm>
                  <a:off x="5182" y="2717"/>
                  <a:ext cx="198" cy="200"/>
                </a:xfrm>
                <a:custGeom>
                  <a:avLst/>
                  <a:gdLst>
                    <a:gd name="T0" fmla="*/ 447 w 151"/>
                    <a:gd name="T1" fmla="*/ 504 h 152"/>
                    <a:gd name="T2" fmla="*/ 441 w 151"/>
                    <a:gd name="T3" fmla="*/ 538 h 152"/>
                    <a:gd name="T4" fmla="*/ 458 w 151"/>
                    <a:gd name="T5" fmla="*/ 528 h 152"/>
                    <a:gd name="T6" fmla="*/ 509 w 151"/>
                    <a:gd name="T7" fmla="*/ 521 h 152"/>
                    <a:gd name="T8" fmla="*/ 523 w 151"/>
                    <a:gd name="T9" fmla="*/ 561 h 152"/>
                    <a:gd name="T10" fmla="*/ 559 w 151"/>
                    <a:gd name="T11" fmla="*/ 599 h 152"/>
                    <a:gd name="T12" fmla="*/ 563 w 151"/>
                    <a:gd name="T13" fmla="*/ 541 h 152"/>
                    <a:gd name="T14" fmla="*/ 564 w 151"/>
                    <a:gd name="T15" fmla="*/ 488 h 152"/>
                    <a:gd name="T16" fmla="*/ 570 w 151"/>
                    <a:gd name="T17" fmla="*/ 434 h 152"/>
                    <a:gd name="T18" fmla="*/ 578 w 151"/>
                    <a:gd name="T19" fmla="*/ 378 h 152"/>
                    <a:gd name="T20" fmla="*/ 581 w 151"/>
                    <a:gd name="T21" fmla="*/ 322 h 152"/>
                    <a:gd name="T22" fmla="*/ 581 w 151"/>
                    <a:gd name="T23" fmla="*/ 264 h 152"/>
                    <a:gd name="T24" fmla="*/ 586 w 151"/>
                    <a:gd name="T25" fmla="*/ 209 h 152"/>
                    <a:gd name="T26" fmla="*/ 586 w 151"/>
                    <a:gd name="T27" fmla="*/ 150 h 152"/>
                    <a:gd name="T28" fmla="*/ 543 w 151"/>
                    <a:gd name="T29" fmla="*/ 142 h 152"/>
                    <a:gd name="T30" fmla="*/ 473 w 151"/>
                    <a:gd name="T31" fmla="*/ 108 h 152"/>
                    <a:gd name="T32" fmla="*/ 399 w 151"/>
                    <a:gd name="T33" fmla="*/ 75 h 152"/>
                    <a:gd name="T34" fmla="*/ 361 w 151"/>
                    <a:gd name="T35" fmla="*/ 108 h 152"/>
                    <a:gd name="T36" fmla="*/ 303 w 151"/>
                    <a:gd name="T37" fmla="*/ 142 h 152"/>
                    <a:gd name="T38" fmla="*/ 239 w 151"/>
                    <a:gd name="T39" fmla="*/ 203 h 152"/>
                    <a:gd name="T40" fmla="*/ 216 w 151"/>
                    <a:gd name="T41" fmla="*/ 179 h 152"/>
                    <a:gd name="T42" fmla="*/ 195 w 151"/>
                    <a:gd name="T43" fmla="*/ 150 h 152"/>
                    <a:gd name="T44" fmla="*/ 189 w 151"/>
                    <a:gd name="T45" fmla="*/ 161 h 152"/>
                    <a:gd name="T46" fmla="*/ 178 w 151"/>
                    <a:gd name="T47" fmla="*/ 87 h 152"/>
                    <a:gd name="T48" fmla="*/ 178 w 151"/>
                    <a:gd name="T49" fmla="*/ 50 h 152"/>
                    <a:gd name="T50" fmla="*/ 172 w 151"/>
                    <a:gd name="T51" fmla="*/ 24 h 152"/>
                    <a:gd name="T52" fmla="*/ 115 w 151"/>
                    <a:gd name="T53" fmla="*/ 16 h 152"/>
                    <a:gd name="T54" fmla="*/ 64 w 151"/>
                    <a:gd name="T55" fmla="*/ 0 h 152"/>
                    <a:gd name="T56" fmla="*/ 9 w 151"/>
                    <a:gd name="T57" fmla="*/ 38 h 152"/>
                    <a:gd name="T58" fmla="*/ 0 w 151"/>
                    <a:gd name="T59" fmla="*/ 75 h 152"/>
                    <a:gd name="T60" fmla="*/ 49 w 151"/>
                    <a:gd name="T61" fmla="*/ 87 h 152"/>
                    <a:gd name="T62" fmla="*/ 73 w 151"/>
                    <a:gd name="T63" fmla="*/ 130 h 152"/>
                    <a:gd name="T64" fmla="*/ 115 w 151"/>
                    <a:gd name="T65" fmla="*/ 125 h 152"/>
                    <a:gd name="T66" fmla="*/ 161 w 151"/>
                    <a:gd name="T67" fmla="*/ 125 h 152"/>
                    <a:gd name="T68" fmla="*/ 160 w 151"/>
                    <a:gd name="T69" fmla="*/ 138 h 152"/>
                    <a:gd name="T70" fmla="*/ 153 w 151"/>
                    <a:gd name="T71" fmla="*/ 146 h 152"/>
                    <a:gd name="T72" fmla="*/ 149 w 151"/>
                    <a:gd name="T73" fmla="*/ 150 h 152"/>
                    <a:gd name="T74" fmla="*/ 126 w 151"/>
                    <a:gd name="T75" fmla="*/ 146 h 152"/>
                    <a:gd name="T76" fmla="*/ 73 w 151"/>
                    <a:gd name="T77" fmla="*/ 161 h 152"/>
                    <a:gd name="T78" fmla="*/ 50 w 151"/>
                    <a:gd name="T79" fmla="*/ 171 h 152"/>
                    <a:gd name="T80" fmla="*/ 104 w 151"/>
                    <a:gd name="T81" fmla="*/ 216 h 152"/>
                    <a:gd name="T82" fmla="*/ 96 w 151"/>
                    <a:gd name="T83" fmla="*/ 247 h 152"/>
                    <a:gd name="T84" fmla="*/ 123 w 151"/>
                    <a:gd name="T85" fmla="*/ 247 h 152"/>
                    <a:gd name="T86" fmla="*/ 161 w 151"/>
                    <a:gd name="T87" fmla="*/ 187 h 152"/>
                    <a:gd name="T88" fmla="*/ 151 w 151"/>
                    <a:gd name="T89" fmla="*/ 225 h 152"/>
                    <a:gd name="T90" fmla="*/ 203 w 151"/>
                    <a:gd name="T91" fmla="*/ 246 h 152"/>
                    <a:gd name="T92" fmla="*/ 216 w 151"/>
                    <a:gd name="T93" fmla="*/ 246 h 152"/>
                    <a:gd name="T94" fmla="*/ 211 w 151"/>
                    <a:gd name="T95" fmla="*/ 264 h 152"/>
                    <a:gd name="T96" fmla="*/ 260 w 151"/>
                    <a:gd name="T97" fmla="*/ 279 h 152"/>
                    <a:gd name="T98" fmla="*/ 298 w 151"/>
                    <a:gd name="T99" fmla="*/ 296 h 152"/>
                    <a:gd name="T100" fmla="*/ 346 w 151"/>
                    <a:gd name="T101" fmla="*/ 314 h 152"/>
                    <a:gd name="T102" fmla="*/ 388 w 151"/>
                    <a:gd name="T103" fmla="*/ 333 h 152"/>
                    <a:gd name="T104" fmla="*/ 410 w 151"/>
                    <a:gd name="T105" fmla="*/ 367 h 152"/>
                    <a:gd name="T106" fmla="*/ 441 w 151"/>
                    <a:gd name="T107" fmla="*/ 439 h 152"/>
                    <a:gd name="T108" fmla="*/ 458 w 151"/>
                    <a:gd name="T109" fmla="*/ 454 h 152"/>
                    <a:gd name="T110" fmla="*/ 426 w 151"/>
                    <a:gd name="T111" fmla="*/ 454 h 152"/>
                    <a:gd name="T112" fmla="*/ 463 w 151"/>
                    <a:gd name="T113" fmla="*/ 471 h 152"/>
                    <a:gd name="T114" fmla="*/ 430 w 151"/>
                    <a:gd name="T115" fmla="*/ 471 h 152"/>
                    <a:gd name="T116" fmla="*/ 441 w 151"/>
                    <a:gd name="T117" fmla="*/ 492 h 152"/>
                    <a:gd name="T118" fmla="*/ 401 w 151"/>
                    <a:gd name="T119" fmla="*/ 488 h 152"/>
                    <a:gd name="T120" fmla="*/ 363 w 151"/>
                    <a:gd name="T121" fmla="*/ 550 h 152"/>
                    <a:gd name="T122" fmla="*/ 420 w 151"/>
                    <a:gd name="T123" fmla="*/ 538 h 152"/>
                    <a:gd name="T124" fmla="*/ 447 w 151"/>
                    <a:gd name="T125" fmla="*/ 504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
                    <a:gd name="T190" fmla="*/ 0 h 152"/>
                    <a:gd name="T191" fmla="*/ 151 w 151"/>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 h="152">
                      <a:moveTo>
                        <a:pt x="115" y="128"/>
                      </a:moveTo>
                      <a:lnTo>
                        <a:pt x="114" y="136"/>
                      </a:lnTo>
                      <a:lnTo>
                        <a:pt x="118" y="134"/>
                      </a:lnTo>
                      <a:lnTo>
                        <a:pt x="131" y="132"/>
                      </a:lnTo>
                      <a:lnTo>
                        <a:pt x="135" y="142"/>
                      </a:lnTo>
                      <a:lnTo>
                        <a:pt x="144" y="152"/>
                      </a:lnTo>
                      <a:lnTo>
                        <a:pt x="145" y="137"/>
                      </a:lnTo>
                      <a:lnTo>
                        <a:pt x="146" y="124"/>
                      </a:lnTo>
                      <a:lnTo>
                        <a:pt x="147" y="110"/>
                      </a:lnTo>
                      <a:lnTo>
                        <a:pt x="149" y="96"/>
                      </a:lnTo>
                      <a:lnTo>
                        <a:pt x="150" y="81"/>
                      </a:lnTo>
                      <a:lnTo>
                        <a:pt x="150" y="67"/>
                      </a:lnTo>
                      <a:lnTo>
                        <a:pt x="151" y="53"/>
                      </a:lnTo>
                      <a:lnTo>
                        <a:pt x="151" y="38"/>
                      </a:lnTo>
                      <a:lnTo>
                        <a:pt x="140" y="36"/>
                      </a:lnTo>
                      <a:lnTo>
                        <a:pt x="122" y="27"/>
                      </a:lnTo>
                      <a:lnTo>
                        <a:pt x="103" y="19"/>
                      </a:lnTo>
                      <a:lnTo>
                        <a:pt x="93" y="27"/>
                      </a:lnTo>
                      <a:lnTo>
                        <a:pt x="78" y="36"/>
                      </a:lnTo>
                      <a:lnTo>
                        <a:pt x="62" y="52"/>
                      </a:lnTo>
                      <a:lnTo>
                        <a:pt x="56" y="45"/>
                      </a:lnTo>
                      <a:lnTo>
                        <a:pt x="50" y="38"/>
                      </a:lnTo>
                      <a:lnTo>
                        <a:pt x="49" y="41"/>
                      </a:lnTo>
                      <a:lnTo>
                        <a:pt x="46" y="22"/>
                      </a:lnTo>
                      <a:lnTo>
                        <a:pt x="46" y="13"/>
                      </a:lnTo>
                      <a:lnTo>
                        <a:pt x="44" y="6"/>
                      </a:lnTo>
                      <a:lnTo>
                        <a:pt x="30" y="4"/>
                      </a:lnTo>
                      <a:lnTo>
                        <a:pt x="16" y="0"/>
                      </a:lnTo>
                      <a:lnTo>
                        <a:pt x="2" y="10"/>
                      </a:lnTo>
                      <a:lnTo>
                        <a:pt x="0" y="19"/>
                      </a:lnTo>
                      <a:lnTo>
                        <a:pt x="12" y="22"/>
                      </a:lnTo>
                      <a:lnTo>
                        <a:pt x="19" y="33"/>
                      </a:lnTo>
                      <a:lnTo>
                        <a:pt x="30" y="32"/>
                      </a:lnTo>
                      <a:lnTo>
                        <a:pt x="42" y="32"/>
                      </a:lnTo>
                      <a:lnTo>
                        <a:pt x="41" y="35"/>
                      </a:lnTo>
                      <a:lnTo>
                        <a:pt x="40" y="37"/>
                      </a:lnTo>
                      <a:lnTo>
                        <a:pt x="38" y="38"/>
                      </a:lnTo>
                      <a:lnTo>
                        <a:pt x="33" y="37"/>
                      </a:lnTo>
                      <a:lnTo>
                        <a:pt x="19" y="41"/>
                      </a:lnTo>
                      <a:lnTo>
                        <a:pt x="13" y="43"/>
                      </a:lnTo>
                      <a:lnTo>
                        <a:pt x="27" y="55"/>
                      </a:lnTo>
                      <a:lnTo>
                        <a:pt x="25" y="63"/>
                      </a:lnTo>
                      <a:lnTo>
                        <a:pt x="32" y="63"/>
                      </a:lnTo>
                      <a:lnTo>
                        <a:pt x="42" y="47"/>
                      </a:lnTo>
                      <a:lnTo>
                        <a:pt x="39" y="57"/>
                      </a:lnTo>
                      <a:lnTo>
                        <a:pt x="53" y="62"/>
                      </a:lnTo>
                      <a:lnTo>
                        <a:pt x="56" y="62"/>
                      </a:lnTo>
                      <a:lnTo>
                        <a:pt x="55" y="67"/>
                      </a:lnTo>
                      <a:lnTo>
                        <a:pt x="67" y="71"/>
                      </a:lnTo>
                      <a:lnTo>
                        <a:pt x="77" y="75"/>
                      </a:lnTo>
                      <a:lnTo>
                        <a:pt x="89" y="80"/>
                      </a:lnTo>
                      <a:lnTo>
                        <a:pt x="100" y="84"/>
                      </a:lnTo>
                      <a:lnTo>
                        <a:pt x="106" y="93"/>
                      </a:lnTo>
                      <a:lnTo>
                        <a:pt x="114" y="112"/>
                      </a:lnTo>
                      <a:lnTo>
                        <a:pt x="118" y="115"/>
                      </a:lnTo>
                      <a:lnTo>
                        <a:pt x="110" y="115"/>
                      </a:lnTo>
                      <a:lnTo>
                        <a:pt x="119" y="119"/>
                      </a:lnTo>
                      <a:lnTo>
                        <a:pt x="111" y="119"/>
                      </a:lnTo>
                      <a:lnTo>
                        <a:pt x="114" y="125"/>
                      </a:lnTo>
                      <a:lnTo>
                        <a:pt x="104" y="124"/>
                      </a:lnTo>
                      <a:lnTo>
                        <a:pt x="94" y="140"/>
                      </a:lnTo>
                      <a:lnTo>
                        <a:pt x="108" y="136"/>
                      </a:lnTo>
                      <a:lnTo>
                        <a:pt x="115" y="12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2" name="Freeform 160"/>
                <p:cNvSpPr>
                  <a:spLocks noChangeAspect="1"/>
                </p:cNvSpPr>
                <p:nvPr/>
              </p:nvSpPr>
              <p:spPr bwMode="auto">
                <a:xfrm>
                  <a:off x="4935" y="2670"/>
                  <a:ext cx="128" cy="168"/>
                </a:xfrm>
                <a:custGeom>
                  <a:avLst/>
                  <a:gdLst>
                    <a:gd name="T0" fmla="*/ 372 w 98"/>
                    <a:gd name="T1" fmla="*/ 12 h 127"/>
                    <a:gd name="T2" fmla="*/ 358 w 98"/>
                    <a:gd name="T3" fmla="*/ 0 h 127"/>
                    <a:gd name="T4" fmla="*/ 300 w 98"/>
                    <a:gd name="T5" fmla="*/ 58 h 127"/>
                    <a:gd name="T6" fmla="*/ 227 w 98"/>
                    <a:gd name="T7" fmla="*/ 49 h 127"/>
                    <a:gd name="T8" fmla="*/ 152 w 98"/>
                    <a:gd name="T9" fmla="*/ 37 h 127"/>
                    <a:gd name="T10" fmla="*/ 116 w 98"/>
                    <a:gd name="T11" fmla="*/ 34 h 127"/>
                    <a:gd name="T12" fmla="*/ 89 w 98"/>
                    <a:gd name="T13" fmla="*/ 60 h 127"/>
                    <a:gd name="T14" fmla="*/ 78 w 98"/>
                    <a:gd name="T15" fmla="*/ 58 h 127"/>
                    <a:gd name="T16" fmla="*/ 52 w 98"/>
                    <a:gd name="T17" fmla="*/ 115 h 127"/>
                    <a:gd name="T18" fmla="*/ 57 w 98"/>
                    <a:gd name="T19" fmla="*/ 179 h 127"/>
                    <a:gd name="T20" fmla="*/ 52 w 98"/>
                    <a:gd name="T21" fmla="*/ 172 h 127"/>
                    <a:gd name="T22" fmla="*/ 27 w 98"/>
                    <a:gd name="T23" fmla="*/ 237 h 127"/>
                    <a:gd name="T24" fmla="*/ 0 w 98"/>
                    <a:gd name="T25" fmla="*/ 303 h 127"/>
                    <a:gd name="T26" fmla="*/ 1 w 98"/>
                    <a:gd name="T27" fmla="*/ 368 h 127"/>
                    <a:gd name="T28" fmla="*/ 29 w 98"/>
                    <a:gd name="T29" fmla="*/ 373 h 127"/>
                    <a:gd name="T30" fmla="*/ 29 w 98"/>
                    <a:gd name="T31" fmla="*/ 425 h 127"/>
                    <a:gd name="T32" fmla="*/ 27 w 98"/>
                    <a:gd name="T33" fmla="*/ 474 h 127"/>
                    <a:gd name="T34" fmla="*/ 29 w 98"/>
                    <a:gd name="T35" fmla="*/ 515 h 127"/>
                    <a:gd name="T36" fmla="*/ 85 w 98"/>
                    <a:gd name="T37" fmla="*/ 504 h 127"/>
                    <a:gd name="T38" fmla="*/ 78 w 98"/>
                    <a:gd name="T39" fmla="*/ 423 h 127"/>
                    <a:gd name="T40" fmla="*/ 78 w 98"/>
                    <a:gd name="T41" fmla="*/ 337 h 127"/>
                    <a:gd name="T42" fmla="*/ 116 w 98"/>
                    <a:gd name="T43" fmla="*/ 303 h 127"/>
                    <a:gd name="T44" fmla="*/ 123 w 98"/>
                    <a:gd name="T45" fmla="*/ 351 h 127"/>
                    <a:gd name="T46" fmla="*/ 124 w 98"/>
                    <a:gd name="T47" fmla="*/ 378 h 127"/>
                    <a:gd name="T48" fmla="*/ 152 w 98"/>
                    <a:gd name="T49" fmla="*/ 417 h 127"/>
                    <a:gd name="T50" fmla="*/ 161 w 98"/>
                    <a:gd name="T51" fmla="*/ 464 h 127"/>
                    <a:gd name="T52" fmla="*/ 178 w 98"/>
                    <a:gd name="T53" fmla="*/ 446 h 127"/>
                    <a:gd name="T54" fmla="*/ 217 w 98"/>
                    <a:gd name="T55" fmla="*/ 425 h 127"/>
                    <a:gd name="T56" fmla="*/ 232 w 98"/>
                    <a:gd name="T57" fmla="*/ 417 h 127"/>
                    <a:gd name="T58" fmla="*/ 196 w 98"/>
                    <a:gd name="T59" fmla="*/ 353 h 127"/>
                    <a:gd name="T60" fmla="*/ 201 w 98"/>
                    <a:gd name="T61" fmla="*/ 340 h 127"/>
                    <a:gd name="T62" fmla="*/ 174 w 98"/>
                    <a:gd name="T63" fmla="*/ 292 h 127"/>
                    <a:gd name="T64" fmla="*/ 145 w 98"/>
                    <a:gd name="T65" fmla="*/ 243 h 127"/>
                    <a:gd name="T66" fmla="*/ 172 w 98"/>
                    <a:gd name="T67" fmla="*/ 249 h 127"/>
                    <a:gd name="T68" fmla="*/ 210 w 98"/>
                    <a:gd name="T69" fmla="*/ 216 h 127"/>
                    <a:gd name="T70" fmla="*/ 249 w 98"/>
                    <a:gd name="T71" fmla="*/ 179 h 127"/>
                    <a:gd name="T72" fmla="*/ 264 w 98"/>
                    <a:gd name="T73" fmla="*/ 184 h 127"/>
                    <a:gd name="T74" fmla="*/ 256 w 98"/>
                    <a:gd name="T75" fmla="*/ 159 h 127"/>
                    <a:gd name="T76" fmla="*/ 235 w 98"/>
                    <a:gd name="T77" fmla="*/ 164 h 127"/>
                    <a:gd name="T78" fmla="*/ 166 w 98"/>
                    <a:gd name="T79" fmla="*/ 179 h 127"/>
                    <a:gd name="T80" fmla="*/ 116 w 98"/>
                    <a:gd name="T81" fmla="*/ 216 h 127"/>
                    <a:gd name="T82" fmla="*/ 73 w 98"/>
                    <a:gd name="T83" fmla="*/ 142 h 127"/>
                    <a:gd name="T84" fmla="*/ 89 w 98"/>
                    <a:gd name="T85" fmla="*/ 79 h 127"/>
                    <a:gd name="T86" fmla="*/ 174 w 98"/>
                    <a:gd name="T87" fmla="*/ 87 h 127"/>
                    <a:gd name="T88" fmla="*/ 256 w 98"/>
                    <a:gd name="T89" fmla="*/ 93 h 127"/>
                    <a:gd name="T90" fmla="*/ 340 w 98"/>
                    <a:gd name="T91" fmla="*/ 77 h 127"/>
                    <a:gd name="T92" fmla="*/ 372 w 98"/>
                    <a:gd name="T93" fmla="*/ 12 h 1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127"/>
                    <a:gd name="T143" fmla="*/ 98 w 98"/>
                    <a:gd name="T144" fmla="*/ 127 h 1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127">
                      <a:moveTo>
                        <a:pt x="98" y="3"/>
                      </a:moveTo>
                      <a:lnTo>
                        <a:pt x="94" y="0"/>
                      </a:lnTo>
                      <a:lnTo>
                        <a:pt x="79" y="14"/>
                      </a:lnTo>
                      <a:lnTo>
                        <a:pt x="60" y="12"/>
                      </a:lnTo>
                      <a:lnTo>
                        <a:pt x="40" y="9"/>
                      </a:lnTo>
                      <a:lnTo>
                        <a:pt x="31" y="8"/>
                      </a:lnTo>
                      <a:lnTo>
                        <a:pt x="24" y="15"/>
                      </a:lnTo>
                      <a:lnTo>
                        <a:pt x="21" y="14"/>
                      </a:lnTo>
                      <a:lnTo>
                        <a:pt x="14" y="29"/>
                      </a:lnTo>
                      <a:lnTo>
                        <a:pt x="15" y="44"/>
                      </a:lnTo>
                      <a:lnTo>
                        <a:pt x="14" y="42"/>
                      </a:lnTo>
                      <a:lnTo>
                        <a:pt x="7" y="58"/>
                      </a:lnTo>
                      <a:lnTo>
                        <a:pt x="0" y="75"/>
                      </a:lnTo>
                      <a:lnTo>
                        <a:pt x="1" y="91"/>
                      </a:lnTo>
                      <a:lnTo>
                        <a:pt x="8" y="92"/>
                      </a:lnTo>
                      <a:lnTo>
                        <a:pt x="8" y="105"/>
                      </a:lnTo>
                      <a:lnTo>
                        <a:pt x="7" y="117"/>
                      </a:lnTo>
                      <a:lnTo>
                        <a:pt x="8" y="127"/>
                      </a:lnTo>
                      <a:lnTo>
                        <a:pt x="22" y="125"/>
                      </a:lnTo>
                      <a:lnTo>
                        <a:pt x="21" y="104"/>
                      </a:lnTo>
                      <a:lnTo>
                        <a:pt x="21" y="83"/>
                      </a:lnTo>
                      <a:lnTo>
                        <a:pt x="31" y="75"/>
                      </a:lnTo>
                      <a:lnTo>
                        <a:pt x="32" y="86"/>
                      </a:lnTo>
                      <a:lnTo>
                        <a:pt x="33" y="93"/>
                      </a:lnTo>
                      <a:lnTo>
                        <a:pt x="40" y="103"/>
                      </a:lnTo>
                      <a:lnTo>
                        <a:pt x="42" y="114"/>
                      </a:lnTo>
                      <a:lnTo>
                        <a:pt x="47" y="110"/>
                      </a:lnTo>
                      <a:lnTo>
                        <a:pt x="57" y="105"/>
                      </a:lnTo>
                      <a:lnTo>
                        <a:pt x="61" y="103"/>
                      </a:lnTo>
                      <a:lnTo>
                        <a:pt x="51" y="88"/>
                      </a:lnTo>
                      <a:lnTo>
                        <a:pt x="53" y="84"/>
                      </a:lnTo>
                      <a:lnTo>
                        <a:pt x="46" y="72"/>
                      </a:lnTo>
                      <a:lnTo>
                        <a:pt x="38" y="60"/>
                      </a:lnTo>
                      <a:lnTo>
                        <a:pt x="45" y="61"/>
                      </a:lnTo>
                      <a:lnTo>
                        <a:pt x="55" y="53"/>
                      </a:lnTo>
                      <a:lnTo>
                        <a:pt x="66" y="44"/>
                      </a:lnTo>
                      <a:lnTo>
                        <a:pt x="70" y="45"/>
                      </a:lnTo>
                      <a:lnTo>
                        <a:pt x="67" y="39"/>
                      </a:lnTo>
                      <a:lnTo>
                        <a:pt x="62" y="41"/>
                      </a:lnTo>
                      <a:lnTo>
                        <a:pt x="44" y="44"/>
                      </a:lnTo>
                      <a:lnTo>
                        <a:pt x="31" y="53"/>
                      </a:lnTo>
                      <a:lnTo>
                        <a:pt x="19" y="35"/>
                      </a:lnTo>
                      <a:lnTo>
                        <a:pt x="24" y="20"/>
                      </a:lnTo>
                      <a:lnTo>
                        <a:pt x="46" y="22"/>
                      </a:lnTo>
                      <a:lnTo>
                        <a:pt x="67" y="23"/>
                      </a:lnTo>
                      <a:lnTo>
                        <a:pt x="89" y="19"/>
                      </a:lnTo>
                      <a:lnTo>
                        <a:pt x="98"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3" name="Freeform 161"/>
                <p:cNvSpPr>
                  <a:spLocks noChangeAspect="1"/>
                </p:cNvSpPr>
                <p:nvPr/>
              </p:nvSpPr>
              <p:spPr bwMode="auto">
                <a:xfrm>
                  <a:off x="4661" y="2845"/>
                  <a:ext cx="181" cy="65"/>
                </a:xfrm>
                <a:custGeom>
                  <a:avLst/>
                  <a:gdLst>
                    <a:gd name="T0" fmla="*/ 507 w 140"/>
                    <a:gd name="T1" fmla="*/ 200 h 49"/>
                    <a:gd name="T2" fmla="*/ 496 w 140"/>
                    <a:gd name="T3" fmla="*/ 188 h 49"/>
                    <a:gd name="T4" fmla="*/ 503 w 140"/>
                    <a:gd name="T5" fmla="*/ 135 h 49"/>
                    <a:gd name="T6" fmla="*/ 458 w 140"/>
                    <a:gd name="T7" fmla="*/ 127 h 49"/>
                    <a:gd name="T8" fmla="*/ 420 w 140"/>
                    <a:gd name="T9" fmla="*/ 123 h 49"/>
                    <a:gd name="T10" fmla="*/ 405 w 140"/>
                    <a:gd name="T11" fmla="*/ 77 h 49"/>
                    <a:gd name="T12" fmla="*/ 335 w 140"/>
                    <a:gd name="T13" fmla="*/ 54 h 49"/>
                    <a:gd name="T14" fmla="*/ 310 w 140"/>
                    <a:gd name="T15" fmla="*/ 36 h 49"/>
                    <a:gd name="T16" fmla="*/ 287 w 140"/>
                    <a:gd name="T17" fmla="*/ 65 h 49"/>
                    <a:gd name="T18" fmla="*/ 242 w 140"/>
                    <a:gd name="T19" fmla="*/ 65 h 49"/>
                    <a:gd name="T20" fmla="*/ 199 w 140"/>
                    <a:gd name="T21" fmla="*/ 65 h 49"/>
                    <a:gd name="T22" fmla="*/ 176 w 140"/>
                    <a:gd name="T23" fmla="*/ 37 h 49"/>
                    <a:gd name="T24" fmla="*/ 115 w 140"/>
                    <a:gd name="T25" fmla="*/ 1 h 49"/>
                    <a:gd name="T26" fmla="*/ 47 w 140"/>
                    <a:gd name="T27" fmla="*/ 0 h 49"/>
                    <a:gd name="T28" fmla="*/ 13 w 140"/>
                    <a:gd name="T29" fmla="*/ 49 h 49"/>
                    <a:gd name="T30" fmla="*/ 0 w 140"/>
                    <a:gd name="T31" fmla="*/ 54 h 49"/>
                    <a:gd name="T32" fmla="*/ 58 w 140"/>
                    <a:gd name="T33" fmla="*/ 74 h 49"/>
                    <a:gd name="T34" fmla="*/ 53 w 140"/>
                    <a:gd name="T35" fmla="*/ 88 h 49"/>
                    <a:gd name="T36" fmla="*/ 112 w 140"/>
                    <a:gd name="T37" fmla="*/ 113 h 49"/>
                    <a:gd name="T38" fmla="*/ 171 w 140"/>
                    <a:gd name="T39" fmla="*/ 127 h 49"/>
                    <a:gd name="T40" fmla="*/ 222 w 140"/>
                    <a:gd name="T41" fmla="*/ 135 h 49"/>
                    <a:gd name="T42" fmla="*/ 274 w 140"/>
                    <a:gd name="T43" fmla="*/ 150 h 49"/>
                    <a:gd name="T44" fmla="*/ 344 w 140"/>
                    <a:gd name="T45" fmla="*/ 162 h 49"/>
                    <a:gd name="T46" fmla="*/ 418 w 140"/>
                    <a:gd name="T47" fmla="*/ 172 h 49"/>
                    <a:gd name="T48" fmla="*/ 458 w 140"/>
                    <a:gd name="T49" fmla="*/ 187 h 49"/>
                    <a:gd name="T50" fmla="*/ 507 w 140"/>
                    <a:gd name="T51" fmla="*/ 20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
                    <a:gd name="T79" fmla="*/ 0 h 49"/>
                    <a:gd name="T80" fmla="*/ 140 w 140"/>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 h="49">
                      <a:moveTo>
                        <a:pt x="140" y="49"/>
                      </a:moveTo>
                      <a:lnTo>
                        <a:pt x="138" y="46"/>
                      </a:lnTo>
                      <a:lnTo>
                        <a:pt x="139" y="33"/>
                      </a:lnTo>
                      <a:lnTo>
                        <a:pt x="127" y="31"/>
                      </a:lnTo>
                      <a:lnTo>
                        <a:pt x="116" y="30"/>
                      </a:lnTo>
                      <a:lnTo>
                        <a:pt x="112" y="19"/>
                      </a:lnTo>
                      <a:lnTo>
                        <a:pt x="93" y="13"/>
                      </a:lnTo>
                      <a:lnTo>
                        <a:pt x="86" y="8"/>
                      </a:lnTo>
                      <a:lnTo>
                        <a:pt x="80" y="16"/>
                      </a:lnTo>
                      <a:lnTo>
                        <a:pt x="67" y="16"/>
                      </a:lnTo>
                      <a:lnTo>
                        <a:pt x="55" y="16"/>
                      </a:lnTo>
                      <a:lnTo>
                        <a:pt x="49" y="9"/>
                      </a:lnTo>
                      <a:lnTo>
                        <a:pt x="32" y="1"/>
                      </a:lnTo>
                      <a:lnTo>
                        <a:pt x="13" y="0"/>
                      </a:lnTo>
                      <a:lnTo>
                        <a:pt x="4" y="12"/>
                      </a:lnTo>
                      <a:lnTo>
                        <a:pt x="0" y="13"/>
                      </a:lnTo>
                      <a:lnTo>
                        <a:pt x="16" y="18"/>
                      </a:lnTo>
                      <a:lnTo>
                        <a:pt x="15" y="22"/>
                      </a:lnTo>
                      <a:lnTo>
                        <a:pt x="31" y="27"/>
                      </a:lnTo>
                      <a:lnTo>
                        <a:pt x="47" y="31"/>
                      </a:lnTo>
                      <a:lnTo>
                        <a:pt x="62" y="33"/>
                      </a:lnTo>
                      <a:lnTo>
                        <a:pt x="76" y="36"/>
                      </a:lnTo>
                      <a:lnTo>
                        <a:pt x="95" y="39"/>
                      </a:lnTo>
                      <a:lnTo>
                        <a:pt x="115" y="42"/>
                      </a:lnTo>
                      <a:lnTo>
                        <a:pt x="127" y="45"/>
                      </a:lnTo>
                      <a:lnTo>
                        <a:pt x="140" y="4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4" name="Freeform 162"/>
                <p:cNvSpPr>
                  <a:spLocks noChangeAspect="1"/>
                </p:cNvSpPr>
                <p:nvPr/>
              </p:nvSpPr>
              <p:spPr bwMode="auto">
                <a:xfrm>
                  <a:off x="5108" y="2658"/>
                  <a:ext cx="29" cy="70"/>
                </a:xfrm>
                <a:custGeom>
                  <a:avLst/>
                  <a:gdLst>
                    <a:gd name="T0" fmla="*/ 87 w 22"/>
                    <a:gd name="T1" fmla="*/ 151 h 52"/>
                    <a:gd name="T2" fmla="*/ 49 w 22"/>
                    <a:gd name="T3" fmla="*/ 93 h 52"/>
                    <a:gd name="T4" fmla="*/ 78 w 22"/>
                    <a:gd name="T5" fmla="*/ 58 h 52"/>
                    <a:gd name="T6" fmla="*/ 55 w 22"/>
                    <a:gd name="T7" fmla="*/ 43 h 52"/>
                    <a:gd name="T8" fmla="*/ 38 w 22"/>
                    <a:gd name="T9" fmla="*/ 65 h 52"/>
                    <a:gd name="T10" fmla="*/ 21 w 22"/>
                    <a:gd name="T11" fmla="*/ 104 h 52"/>
                    <a:gd name="T12" fmla="*/ 21 w 22"/>
                    <a:gd name="T13" fmla="*/ 78 h 52"/>
                    <a:gd name="T14" fmla="*/ 34 w 22"/>
                    <a:gd name="T15" fmla="*/ 30 h 52"/>
                    <a:gd name="T16" fmla="*/ 34 w 22"/>
                    <a:gd name="T17" fmla="*/ 0 h 52"/>
                    <a:gd name="T18" fmla="*/ 0 w 22"/>
                    <a:gd name="T19" fmla="*/ 54 h 52"/>
                    <a:gd name="T20" fmla="*/ 9 w 22"/>
                    <a:gd name="T21" fmla="*/ 105 h 52"/>
                    <a:gd name="T22" fmla="*/ 16 w 22"/>
                    <a:gd name="T23" fmla="*/ 163 h 52"/>
                    <a:gd name="T24" fmla="*/ 50 w 22"/>
                    <a:gd name="T25" fmla="*/ 230 h 52"/>
                    <a:gd name="T26" fmla="*/ 28 w 22"/>
                    <a:gd name="T27" fmla="*/ 141 h 52"/>
                    <a:gd name="T28" fmla="*/ 87 w 22"/>
                    <a:gd name="T29" fmla="*/ 151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52"/>
                    <a:gd name="T47" fmla="*/ 22 w 22"/>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52">
                      <a:moveTo>
                        <a:pt x="22" y="34"/>
                      </a:moveTo>
                      <a:lnTo>
                        <a:pt x="12" y="21"/>
                      </a:lnTo>
                      <a:lnTo>
                        <a:pt x="20" y="13"/>
                      </a:lnTo>
                      <a:lnTo>
                        <a:pt x="14" y="10"/>
                      </a:lnTo>
                      <a:lnTo>
                        <a:pt x="10" y="15"/>
                      </a:lnTo>
                      <a:lnTo>
                        <a:pt x="5" y="23"/>
                      </a:lnTo>
                      <a:lnTo>
                        <a:pt x="5" y="18"/>
                      </a:lnTo>
                      <a:lnTo>
                        <a:pt x="8" y="7"/>
                      </a:lnTo>
                      <a:lnTo>
                        <a:pt x="8" y="0"/>
                      </a:lnTo>
                      <a:lnTo>
                        <a:pt x="0" y="12"/>
                      </a:lnTo>
                      <a:lnTo>
                        <a:pt x="2" y="24"/>
                      </a:lnTo>
                      <a:lnTo>
                        <a:pt x="4" y="37"/>
                      </a:lnTo>
                      <a:lnTo>
                        <a:pt x="13" y="52"/>
                      </a:lnTo>
                      <a:lnTo>
                        <a:pt x="7" y="32"/>
                      </a:lnTo>
                      <a:lnTo>
                        <a:pt x="22" y="3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5" name="Freeform 163"/>
                <p:cNvSpPr>
                  <a:spLocks noChangeAspect="1"/>
                </p:cNvSpPr>
                <p:nvPr/>
              </p:nvSpPr>
              <p:spPr bwMode="auto">
                <a:xfrm>
                  <a:off x="5117" y="2771"/>
                  <a:ext cx="57" cy="24"/>
                </a:xfrm>
                <a:custGeom>
                  <a:avLst/>
                  <a:gdLst>
                    <a:gd name="T0" fmla="*/ 146 w 45"/>
                    <a:gd name="T1" fmla="*/ 79 h 17"/>
                    <a:gd name="T2" fmla="*/ 138 w 45"/>
                    <a:gd name="T3" fmla="*/ 96 h 17"/>
                    <a:gd name="T4" fmla="*/ 76 w 45"/>
                    <a:gd name="T5" fmla="*/ 49 h 17"/>
                    <a:gd name="T6" fmla="*/ 37 w 45"/>
                    <a:gd name="T7" fmla="*/ 56 h 17"/>
                    <a:gd name="T8" fmla="*/ 8 w 45"/>
                    <a:gd name="T9" fmla="*/ 40 h 17"/>
                    <a:gd name="T10" fmla="*/ 0 w 45"/>
                    <a:gd name="T11" fmla="*/ 64 h 17"/>
                    <a:gd name="T12" fmla="*/ 1 w 45"/>
                    <a:gd name="T13" fmla="*/ 28 h 17"/>
                    <a:gd name="T14" fmla="*/ 29 w 45"/>
                    <a:gd name="T15" fmla="*/ 0 h 17"/>
                    <a:gd name="T16" fmla="*/ 76 w 45"/>
                    <a:gd name="T17" fmla="*/ 1 h 17"/>
                    <a:gd name="T18" fmla="*/ 122 w 45"/>
                    <a:gd name="T19" fmla="*/ 16 h 17"/>
                    <a:gd name="T20" fmla="*/ 146 w 45"/>
                    <a:gd name="T21" fmla="*/ 79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7"/>
                    <a:gd name="T35" fmla="*/ 45 w 4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7">
                      <a:moveTo>
                        <a:pt x="45" y="14"/>
                      </a:moveTo>
                      <a:lnTo>
                        <a:pt x="43" y="17"/>
                      </a:lnTo>
                      <a:lnTo>
                        <a:pt x="23" y="9"/>
                      </a:lnTo>
                      <a:lnTo>
                        <a:pt x="11" y="10"/>
                      </a:lnTo>
                      <a:lnTo>
                        <a:pt x="2" y="7"/>
                      </a:lnTo>
                      <a:lnTo>
                        <a:pt x="0" y="11"/>
                      </a:lnTo>
                      <a:lnTo>
                        <a:pt x="1" y="5"/>
                      </a:lnTo>
                      <a:lnTo>
                        <a:pt x="9" y="0"/>
                      </a:lnTo>
                      <a:lnTo>
                        <a:pt x="23" y="1"/>
                      </a:lnTo>
                      <a:lnTo>
                        <a:pt x="37" y="3"/>
                      </a:lnTo>
                      <a:lnTo>
                        <a:pt x="45"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6" name="Freeform 164"/>
                <p:cNvSpPr>
                  <a:spLocks noChangeAspect="1"/>
                </p:cNvSpPr>
                <p:nvPr/>
              </p:nvSpPr>
              <p:spPr bwMode="auto">
                <a:xfrm>
                  <a:off x="4662" y="2744"/>
                  <a:ext cx="30" cy="35"/>
                </a:xfrm>
                <a:custGeom>
                  <a:avLst/>
                  <a:gdLst>
                    <a:gd name="T0" fmla="*/ 72 w 24"/>
                    <a:gd name="T1" fmla="*/ 66 h 27"/>
                    <a:gd name="T2" fmla="*/ 69 w 24"/>
                    <a:gd name="T3" fmla="*/ 97 h 27"/>
                    <a:gd name="T4" fmla="*/ 32 w 24"/>
                    <a:gd name="T5" fmla="*/ 66 h 27"/>
                    <a:gd name="T6" fmla="*/ 16 w 24"/>
                    <a:gd name="T7" fmla="*/ 35 h 27"/>
                    <a:gd name="T8" fmla="*/ 0 w 24"/>
                    <a:gd name="T9" fmla="*/ 22 h 27"/>
                    <a:gd name="T10" fmla="*/ 20 w 24"/>
                    <a:gd name="T11" fmla="*/ 8 h 27"/>
                    <a:gd name="T12" fmla="*/ 26 w 24"/>
                    <a:gd name="T13" fmla="*/ 0 h 27"/>
                    <a:gd name="T14" fmla="*/ 49 w 24"/>
                    <a:gd name="T15" fmla="*/ 51 h 27"/>
                    <a:gd name="T16" fmla="*/ 72 w 24"/>
                    <a:gd name="T17" fmla="*/ 6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7"/>
                    <a:gd name="T29" fmla="*/ 24 w 2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7">
                      <a:moveTo>
                        <a:pt x="24" y="18"/>
                      </a:moveTo>
                      <a:lnTo>
                        <a:pt x="22" y="27"/>
                      </a:lnTo>
                      <a:lnTo>
                        <a:pt x="11" y="18"/>
                      </a:lnTo>
                      <a:lnTo>
                        <a:pt x="5" y="9"/>
                      </a:lnTo>
                      <a:lnTo>
                        <a:pt x="0" y="6"/>
                      </a:lnTo>
                      <a:lnTo>
                        <a:pt x="6" y="2"/>
                      </a:lnTo>
                      <a:lnTo>
                        <a:pt x="9" y="0"/>
                      </a:lnTo>
                      <a:lnTo>
                        <a:pt x="16" y="14"/>
                      </a:lnTo>
                      <a:lnTo>
                        <a:pt x="24" y="1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7" name="Freeform 165"/>
                <p:cNvSpPr>
                  <a:spLocks noChangeAspect="1"/>
                </p:cNvSpPr>
                <p:nvPr/>
              </p:nvSpPr>
              <p:spPr bwMode="auto">
                <a:xfrm>
                  <a:off x="5078" y="2779"/>
                  <a:ext cx="24" cy="16"/>
                </a:xfrm>
                <a:custGeom>
                  <a:avLst/>
                  <a:gdLst>
                    <a:gd name="T0" fmla="*/ 61 w 19"/>
                    <a:gd name="T1" fmla="*/ 21 h 12"/>
                    <a:gd name="T2" fmla="*/ 38 w 19"/>
                    <a:gd name="T3" fmla="*/ 49 h 12"/>
                    <a:gd name="T4" fmla="*/ 0 w 19"/>
                    <a:gd name="T5" fmla="*/ 21 h 12"/>
                    <a:gd name="T6" fmla="*/ 20 w 19"/>
                    <a:gd name="T7" fmla="*/ 0 h 12"/>
                    <a:gd name="T8" fmla="*/ 61 w 19"/>
                    <a:gd name="T9" fmla="*/ 21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19" y="5"/>
                      </a:moveTo>
                      <a:lnTo>
                        <a:pt x="12" y="12"/>
                      </a:lnTo>
                      <a:lnTo>
                        <a:pt x="0" y="5"/>
                      </a:lnTo>
                      <a:lnTo>
                        <a:pt x="6" y="0"/>
                      </a:lnTo>
                      <a:lnTo>
                        <a:pt x="19"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8" name="Freeform 166"/>
                <p:cNvSpPr>
                  <a:spLocks noChangeAspect="1"/>
                </p:cNvSpPr>
                <p:nvPr/>
              </p:nvSpPr>
              <p:spPr bwMode="auto">
                <a:xfrm>
                  <a:off x="4710" y="2768"/>
                  <a:ext cx="14" cy="15"/>
                </a:xfrm>
                <a:custGeom>
                  <a:avLst/>
                  <a:gdLst>
                    <a:gd name="T0" fmla="*/ 55 w 10"/>
                    <a:gd name="T1" fmla="*/ 14 h 11"/>
                    <a:gd name="T2" fmla="*/ 28 w 10"/>
                    <a:gd name="T3" fmla="*/ 41 h 11"/>
                    <a:gd name="T4" fmla="*/ 0 w 10"/>
                    <a:gd name="T5" fmla="*/ 50 h 11"/>
                    <a:gd name="T6" fmla="*/ 0 w 10"/>
                    <a:gd name="T7" fmla="*/ 0 h 11"/>
                    <a:gd name="T8" fmla="*/ 55 w 10"/>
                    <a:gd name="T9" fmla="*/ 14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3"/>
                      </a:moveTo>
                      <a:lnTo>
                        <a:pt x="5" y="9"/>
                      </a:lnTo>
                      <a:lnTo>
                        <a:pt x="0" y="11"/>
                      </a:lnTo>
                      <a:lnTo>
                        <a:pt x="0" y="0"/>
                      </a:lnTo>
                      <a:lnTo>
                        <a:pt x="10"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69" name="Freeform 167"/>
                <p:cNvSpPr>
                  <a:spLocks noChangeAspect="1"/>
                </p:cNvSpPr>
                <p:nvPr/>
              </p:nvSpPr>
              <p:spPr bwMode="auto">
                <a:xfrm>
                  <a:off x="4750" y="2548"/>
                  <a:ext cx="191" cy="139"/>
                </a:xfrm>
                <a:custGeom>
                  <a:avLst/>
                  <a:gdLst>
                    <a:gd name="T0" fmla="*/ 421 w 146"/>
                    <a:gd name="T1" fmla="*/ 0 h 105"/>
                    <a:gd name="T2" fmla="*/ 457 w 146"/>
                    <a:gd name="T3" fmla="*/ 34 h 105"/>
                    <a:gd name="T4" fmla="*/ 450 w 146"/>
                    <a:gd name="T5" fmla="*/ 74 h 105"/>
                    <a:gd name="T6" fmla="*/ 484 w 146"/>
                    <a:gd name="T7" fmla="*/ 60 h 105"/>
                    <a:gd name="T8" fmla="*/ 484 w 146"/>
                    <a:gd name="T9" fmla="*/ 79 h 105"/>
                    <a:gd name="T10" fmla="*/ 495 w 146"/>
                    <a:gd name="T11" fmla="*/ 86 h 105"/>
                    <a:gd name="T12" fmla="*/ 560 w 146"/>
                    <a:gd name="T13" fmla="*/ 115 h 105"/>
                    <a:gd name="T14" fmla="*/ 501 w 146"/>
                    <a:gd name="T15" fmla="*/ 139 h 105"/>
                    <a:gd name="T16" fmla="*/ 521 w 146"/>
                    <a:gd name="T17" fmla="*/ 173 h 105"/>
                    <a:gd name="T18" fmla="*/ 481 w 146"/>
                    <a:gd name="T19" fmla="*/ 184 h 105"/>
                    <a:gd name="T20" fmla="*/ 464 w 146"/>
                    <a:gd name="T21" fmla="*/ 199 h 105"/>
                    <a:gd name="T22" fmla="*/ 409 w 146"/>
                    <a:gd name="T23" fmla="*/ 191 h 105"/>
                    <a:gd name="T24" fmla="*/ 362 w 146"/>
                    <a:gd name="T25" fmla="*/ 184 h 105"/>
                    <a:gd name="T26" fmla="*/ 349 w 146"/>
                    <a:gd name="T27" fmla="*/ 229 h 105"/>
                    <a:gd name="T28" fmla="*/ 334 w 146"/>
                    <a:gd name="T29" fmla="*/ 286 h 105"/>
                    <a:gd name="T30" fmla="*/ 322 w 146"/>
                    <a:gd name="T31" fmla="*/ 315 h 105"/>
                    <a:gd name="T32" fmla="*/ 296 w 146"/>
                    <a:gd name="T33" fmla="*/ 379 h 105"/>
                    <a:gd name="T34" fmla="*/ 249 w 146"/>
                    <a:gd name="T35" fmla="*/ 401 h 105"/>
                    <a:gd name="T36" fmla="*/ 170 w 146"/>
                    <a:gd name="T37" fmla="*/ 379 h 105"/>
                    <a:gd name="T38" fmla="*/ 150 w 146"/>
                    <a:gd name="T39" fmla="*/ 410 h 105"/>
                    <a:gd name="T40" fmla="*/ 73 w 146"/>
                    <a:gd name="T41" fmla="*/ 428 h 105"/>
                    <a:gd name="T42" fmla="*/ 16 w 146"/>
                    <a:gd name="T43" fmla="*/ 389 h 105"/>
                    <a:gd name="T44" fmla="*/ 0 w 146"/>
                    <a:gd name="T45" fmla="*/ 348 h 105"/>
                    <a:gd name="T46" fmla="*/ 1 w 146"/>
                    <a:gd name="T47" fmla="*/ 352 h 105"/>
                    <a:gd name="T48" fmla="*/ 50 w 146"/>
                    <a:gd name="T49" fmla="*/ 379 h 105"/>
                    <a:gd name="T50" fmla="*/ 96 w 146"/>
                    <a:gd name="T51" fmla="*/ 389 h 105"/>
                    <a:gd name="T52" fmla="*/ 85 w 146"/>
                    <a:gd name="T53" fmla="*/ 388 h 105"/>
                    <a:gd name="T54" fmla="*/ 93 w 146"/>
                    <a:gd name="T55" fmla="*/ 375 h 105"/>
                    <a:gd name="T56" fmla="*/ 99 w 146"/>
                    <a:gd name="T57" fmla="*/ 342 h 105"/>
                    <a:gd name="T58" fmla="*/ 99 w 146"/>
                    <a:gd name="T59" fmla="*/ 324 h 105"/>
                    <a:gd name="T60" fmla="*/ 102 w 146"/>
                    <a:gd name="T61" fmla="*/ 302 h 105"/>
                    <a:gd name="T62" fmla="*/ 145 w 146"/>
                    <a:gd name="T63" fmla="*/ 287 h 105"/>
                    <a:gd name="T64" fmla="*/ 183 w 146"/>
                    <a:gd name="T65" fmla="*/ 274 h 105"/>
                    <a:gd name="T66" fmla="*/ 222 w 146"/>
                    <a:gd name="T67" fmla="*/ 217 h 105"/>
                    <a:gd name="T68" fmla="*/ 256 w 146"/>
                    <a:gd name="T69" fmla="*/ 164 h 105"/>
                    <a:gd name="T70" fmla="*/ 285 w 146"/>
                    <a:gd name="T71" fmla="*/ 201 h 105"/>
                    <a:gd name="T72" fmla="*/ 298 w 146"/>
                    <a:gd name="T73" fmla="*/ 179 h 105"/>
                    <a:gd name="T74" fmla="*/ 313 w 146"/>
                    <a:gd name="T75" fmla="*/ 142 h 105"/>
                    <a:gd name="T76" fmla="*/ 326 w 146"/>
                    <a:gd name="T77" fmla="*/ 184 h 105"/>
                    <a:gd name="T78" fmla="*/ 326 w 146"/>
                    <a:gd name="T79" fmla="*/ 152 h 105"/>
                    <a:gd name="T80" fmla="*/ 335 w 146"/>
                    <a:gd name="T81" fmla="*/ 135 h 105"/>
                    <a:gd name="T82" fmla="*/ 334 w 146"/>
                    <a:gd name="T83" fmla="*/ 115 h 105"/>
                    <a:gd name="T84" fmla="*/ 344 w 146"/>
                    <a:gd name="T85" fmla="*/ 102 h 105"/>
                    <a:gd name="T86" fmla="*/ 373 w 146"/>
                    <a:gd name="T87" fmla="*/ 53 h 105"/>
                    <a:gd name="T88" fmla="*/ 400 w 146"/>
                    <a:gd name="T89" fmla="*/ 0 h 105"/>
                    <a:gd name="T90" fmla="*/ 407 w 146"/>
                    <a:gd name="T91" fmla="*/ 21 h 105"/>
                    <a:gd name="T92" fmla="*/ 421 w 146"/>
                    <a:gd name="T93" fmla="*/ 0 h 1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105"/>
                    <a:gd name="T143" fmla="*/ 146 w 146"/>
                    <a:gd name="T144" fmla="*/ 105 h 1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105">
                      <a:moveTo>
                        <a:pt x="110" y="0"/>
                      </a:moveTo>
                      <a:lnTo>
                        <a:pt x="119" y="8"/>
                      </a:lnTo>
                      <a:lnTo>
                        <a:pt x="118" y="18"/>
                      </a:lnTo>
                      <a:lnTo>
                        <a:pt x="126" y="15"/>
                      </a:lnTo>
                      <a:lnTo>
                        <a:pt x="126" y="20"/>
                      </a:lnTo>
                      <a:lnTo>
                        <a:pt x="129" y="21"/>
                      </a:lnTo>
                      <a:lnTo>
                        <a:pt x="146" y="29"/>
                      </a:lnTo>
                      <a:lnTo>
                        <a:pt x="131" y="34"/>
                      </a:lnTo>
                      <a:lnTo>
                        <a:pt x="135" y="43"/>
                      </a:lnTo>
                      <a:lnTo>
                        <a:pt x="125" y="45"/>
                      </a:lnTo>
                      <a:lnTo>
                        <a:pt x="121" y="48"/>
                      </a:lnTo>
                      <a:lnTo>
                        <a:pt x="107" y="47"/>
                      </a:lnTo>
                      <a:lnTo>
                        <a:pt x="95" y="45"/>
                      </a:lnTo>
                      <a:lnTo>
                        <a:pt x="91" y="57"/>
                      </a:lnTo>
                      <a:lnTo>
                        <a:pt x="87" y="70"/>
                      </a:lnTo>
                      <a:lnTo>
                        <a:pt x="84" y="78"/>
                      </a:lnTo>
                      <a:lnTo>
                        <a:pt x="77" y="93"/>
                      </a:lnTo>
                      <a:lnTo>
                        <a:pt x="65" y="99"/>
                      </a:lnTo>
                      <a:lnTo>
                        <a:pt x="44" y="93"/>
                      </a:lnTo>
                      <a:lnTo>
                        <a:pt x="39" y="101"/>
                      </a:lnTo>
                      <a:lnTo>
                        <a:pt x="19" y="105"/>
                      </a:lnTo>
                      <a:lnTo>
                        <a:pt x="4" y="96"/>
                      </a:lnTo>
                      <a:lnTo>
                        <a:pt x="0" y="85"/>
                      </a:lnTo>
                      <a:lnTo>
                        <a:pt x="1" y="87"/>
                      </a:lnTo>
                      <a:lnTo>
                        <a:pt x="13" y="93"/>
                      </a:lnTo>
                      <a:lnTo>
                        <a:pt x="25" y="96"/>
                      </a:lnTo>
                      <a:lnTo>
                        <a:pt x="22" y="95"/>
                      </a:lnTo>
                      <a:lnTo>
                        <a:pt x="24" y="92"/>
                      </a:lnTo>
                      <a:lnTo>
                        <a:pt x="26" y="84"/>
                      </a:lnTo>
                      <a:lnTo>
                        <a:pt x="26" y="80"/>
                      </a:lnTo>
                      <a:lnTo>
                        <a:pt x="27" y="74"/>
                      </a:lnTo>
                      <a:lnTo>
                        <a:pt x="38" y="71"/>
                      </a:lnTo>
                      <a:lnTo>
                        <a:pt x="48" y="67"/>
                      </a:lnTo>
                      <a:lnTo>
                        <a:pt x="58" y="54"/>
                      </a:lnTo>
                      <a:lnTo>
                        <a:pt x="67" y="41"/>
                      </a:lnTo>
                      <a:lnTo>
                        <a:pt x="75" y="50"/>
                      </a:lnTo>
                      <a:lnTo>
                        <a:pt x="78" y="44"/>
                      </a:lnTo>
                      <a:lnTo>
                        <a:pt x="82" y="35"/>
                      </a:lnTo>
                      <a:lnTo>
                        <a:pt x="85" y="45"/>
                      </a:lnTo>
                      <a:lnTo>
                        <a:pt x="85" y="38"/>
                      </a:lnTo>
                      <a:lnTo>
                        <a:pt x="88" y="33"/>
                      </a:lnTo>
                      <a:lnTo>
                        <a:pt x="87" y="29"/>
                      </a:lnTo>
                      <a:lnTo>
                        <a:pt x="90" y="25"/>
                      </a:lnTo>
                      <a:lnTo>
                        <a:pt x="98" y="13"/>
                      </a:lnTo>
                      <a:lnTo>
                        <a:pt x="105" y="0"/>
                      </a:lnTo>
                      <a:lnTo>
                        <a:pt x="106" y="5"/>
                      </a:lnTo>
                      <a:lnTo>
                        <a:pt x="110"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0" name="Freeform 168"/>
                <p:cNvSpPr>
                  <a:spLocks noChangeAspect="1"/>
                </p:cNvSpPr>
                <p:nvPr/>
              </p:nvSpPr>
              <p:spPr bwMode="auto">
                <a:xfrm>
                  <a:off x="4556" y="2556"/>
                  <a:ext cx="88" cy="118"/>
                </a:xfrm>
                <a:custGeom>
                  <a:avLst/>
                  <a:gdLst>
                    <a:gd name="T0" fmla="*/ 225 w 67"/>
                    <a:gd name="T1" fmla="*/ 349 h 90"/>
                    <a:gd name="T2" fmla="*/ 152 w 67"/>
                    <a:gd name="T3" fmla="*/ 303 h 90"/>
                    <a:gd name="T4" fmla="*/ 77 w 67"/>
                    <a:gd name="T5" fmla="*/ 250 h 90"/>
                    <a:gd name="T6" fmla="*/ 49 w 67"/>
                    <a:gd name="T7" fmla="*/ 173 h 90"/>
                    <a:gd name="T8" fmla="*/ 24 w 67"/>
                    <a:gd name="T9" fmla="*/ 93 h 90"/>
                    <a:gd name="T10" fmla="*/ 0 w 67"/>
                    <a:gd name="T11" fmla="*/ 16 h 90"/>
                    <a:gd name="T12" fmla="*/ 0 w 67"/>
                    <a:gd name="T13" fmla="*/ 0 h 90"/>
                    <a:gd name="T14" fmla="*/ 49 w 67"/>
                    <a:gd name="T15" fmla="*/ 28 h 90"/>
                    <a:gd name="T16" fmla="*/ 50 w 67"/>
                    <a:gd name="T17" fmla="*/ 54 h 90"/>
                    <a:gd name="T18" fmla="*/ 95 w 67"/>
                    <a:gd name="T19" fmla="*/ 50 h 90"/>
                    <a:gd name="T20" fmla="*/ 116 w 67"/>
                    <a:gd name="T21" fmla="*/ 28 h 90"/>
                    <a:gd name="T22" fmla="*/ 159 w 67"/>
                    <a:gd name="T23" fmla="*/ 66 h 90"/>
                    <a:gd name="T24" fmla="*/ 197 w 67"/>
                    <a:gd name="T25" fmla="*/ 101 h 90"/>
                    <a:gd name="T26" fmla="*/ 202 w 67"/>
                    <a:gd name="T27" fmla="*/ 165 h 90"/>
                    <a:gd name="T28" fmla="*/ 209 w 67"/>
                    <a:gd name="T29" fmla="*/ 227 h 90"/>
                    <a:gd name="T30" fmla="*/ 236 w 67"/>
                    <a:gd name="T31" fmla="*/ 287 h 90"/>
                    <a:gd name="T32" fmla="*/ 263 w 67"/>
                    <a:gd name="T33" fmla="*/ 346 h 90"/>
                    <a:gd name="T34" fmla="*/ 240 w 67"/>
                    <a:gd name="T35" fmla="*/ 336 h 90"/>
                    <a:gd name="T36" fmla="*/ 225 w 67"/>
                    <a:gd name="T37" fmla="*/ 349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90"/>
                    <a:gd name="T59" fmla="*/ 67 w 67"/>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90">
                      <a:moveTo>
                        <a:pt x="57" y="90"/>
                      </a:moveTo>
                      <a:lnTo>
                        <a:pt x="39" y="78"/>
                      </a:lnTo>
                      <a:lnTo>
                        <a:pt x="20" y="65"/>
                      </a:lnTo>
                      <a:lnTo>
                        <a:pt x="12" y="45"/>
                      </a:lnTo>
                      <a:lnTo>
                        <a:pt x="6" y="24"/>
                      </a:lnTo>
                      <a:lnTo>
                        <a:pt x="0" y="4"/>
                      </a:lnTo>
                      <a:lnTo>
                        <a:pt x="0" y="0"/>
                      </a:lnTo>
                      <a:lnTo>
                        <a:pt x="12" y="7"/>
                      </a:lnTo>
                      <a:lnTo>
                        <a:pt x="13" y="14"/>
                      </a:lnTo>
                      <a:lnTo>
                        <a:pt x="24" y="13"/>
                      </a:lnTo>
                      <a:lnTo>
                        <a:pt x="30" y="7"/>
                      </a:lnTo>
                      <a:lnTo>
                        <a:pt x="40" y="17"/>
                      </a:lnTo>
                      <a:lnTo>
                        <a:pt x="50" y="26"/>
                      </a:lnTo>
                      <a:lnTo>
                        <a:pt x="52" y="43"/>
                      </a:lnTo>
                      <a:lnTo>
                        <a:pt x="53" y="59"/>
                      </a:lnTo>
                      <a:lnTo>
                        <a:pt x="60" y="74"/>
                      </a:lnTo>
                      <a:lnTo>
                        <a:pt x="67" y="89"/>
                      </a:lnTo>
                      <a:lnTo>
                        <a:pt x="62" y="87"/>
                      </a:lnTo>
                      <a:lnTo>
                        <a:pt x="57" y="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1" name="Freeform 169"/>
                <p:cNvSpPr>
                  <a:spLocks noChangeAspect="1"/>
                </p:cNvSpPr>
                <p:nvPr/>
              </p:nvSpPr>
              <p:spPr bwMode="auto">
                <a:xfrm>
                  <a:off x="4589" y="2370"/>
                  <a:ext cx="102" cy="97"/>
                </a:xfrm>
                <a:custGeom>
                  <a:avLst/>
                  <a:gdLst>
                    <a:gd name="T0" fmla="*/ 207 w 79"/>
                    <a:gd name="T1" fmla="*/ 211 h 74"/>
                    <a:gd name="T2" fmla="*/ 219 w 79"/>
                    <a:gd name="T3" fmla="*/ 263 h 74"/>
                    <a:gd name="T4" fmla="*/ 179 w 79"/>
                    <a:gd name="T5" fmla="*/ 260 h 74"/>
                    <a:gd name="T6" fmla="*/ 164 w 79"/>
                    <a:gd name="T7" fmla="*/ 266 h 74"/>
                    <a:gd name="T8" fmla="*/ 133 w 79"/>
                    <a:gd name="T9" fmla="*/ 286 h 74"/>
                    <a:gd name="T10" fmla="*/ 97 w 79"/>
                    <a:gd name="T11" fmla="*/ 277 h 74"/>
                    <a:gd name="T12" fmla="*/ 84 w 79"/>
                    <a:gd name="T13" fmla="*/ 273 h 74"/>
                    <a:gd name="T14" fmla="*/ 74 w 79"/>
                    <a:gd name="T15" fmla="*/ 239 h 74"/>
                    <a:gd name="T16" fmla="*/ 58 w 79"/>
                    <a:gd name="T17" fmla="*/ 260 h 74"/>
                    <a:gd name="T18" fmla="*/ 41 w 79"/>
                    <a:gd name="T19" fmla="*/ 211 h 74"/>
                    <a:gd name="T20" fmla="*/ 39 w 79"/>
                    <a:gd name="T21" fmla="*/ 210 h 74"/>
                    <a:gd name="T22" fmla="*/ 17 w 79"/>
                    <a:gd name="T23" fmla="*/ 151 h 74"/>
                    <a:gd name="T24" fmla="*/ 0 w 79"/>
                    <a:gd name="T25" fmla="*/ 96 h 74"/>
                    <a:gd name="T26" fmla="*/ 36 w 79"/>
                    <a:gd name="T27" fmla="*/ 28 h 74"/>
                    <a:gd name="T28" fmla="*/ 96 w 79"/>
                    <a:gd name="T29" fmla="*/ 28 h 74"/>
                    <a:gd name="T30" fmla="*/ 150 w 79"/>
                    <a:gd name="T31" fmla="*/ 22 h 74"/>
                    <a:gd name="T32" fmla="*/ 199 w 79"/>
                    <a:gd name="T33" fmla="*/ 50 h 74"/>
                    <a:gd name="T34" fmla="*/ 199 w 79"/>
                    <a:gd name="T35" fmla="*/ 29 h 74"/>
                    <a:gd name="T36" fmla="*/ 213 w 79"/>
                    <a:gd name="T37" fmla="*/ 12 h 74"/>
                    <a:gd name="T38" fmla="*/ 231 w 79"/>
                    <a:gd name="T39" fmla="*/ 22 h 74"/>
                    <a:gd name="T40" fmla="*/ 275 w 79"/>
                    <a:gd name="T41" fmla="*/ 0 h 74"/>
                    <a:gd name="T42" fmla="*/ 275 w 79"/>
                    <a:gd name="T43" fmla="*/ 59 h 74"/>
                    <a:gd name="T44" fmla="*/ 280 w 79"/>
                    <a:gd name="T45" fmla="*/ 114 h 74"/>
                    <a:gd name="T46" fmla="*/ 283 w 79"/>
                    <a:gd name="T47" fmla="*/ 165 h 74"/>
                    <a:gd name="T48" fmla="*/ 231 w 79"/>
                    <a:gd name="T49" fmla="*/ 195 h 74"/>
                    <a:gd name="T50" fmla="*/ 207 w 79"/>
                    <a:gd name="T51" fmla="*/ 21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57" y="55"/>
                      </a:moveTo>
                      <a:lnTo>
                        <a:pt x="61" y="68"/>
                      </a:lnTo>
                      <a:lnTo>
                        <a:pt x="50" y="67"/>
                      </a:lnTo>
                      <a:lnTo>
                        <a:pt x="46" y="69"/>
                      </a:lnTo>
                      <a:lnTo>
                        <a:pt x="37" y="74"/>
                      </a:lnTo>
                      <a:lnTo>
                        <a:pt x="27" y="72"/>
                      </a:lnTo>
                      <a:lnTo>
                        <a:pt x="23" y="70"/>
                      </a:lnTo>
                      <a:lnTo>
                        <a:pt x="20" y="62"/>
                      </a:lnTo>
                      <a:lnTo>
                        <a:pt x="16" y="67"/>
                      </a:lnTo>
                      <a:lnTo>
                        <a:pt x="12" y="55"/>
                      </a:lnTo>
                      <a:lnTo>
                        <a:pt x="11" y="54"/>
                      </a:lnTo>
                      <a:lnTo>
                        <a:pt x="5" y="39"/>
                      </a:lnTo>
                      <a:lnTo>
                        <a:pt x="0" y="25"/>
                      </a:lnTo>
                      <a:lnTo>
                        <a:pt x="10" y="7"/>
                      </a:lnTo>
                      <a:lnTo>
                        <a:pt x="26" y="7"/>
                      </a:lnTo>
                      <a:lnTo>
                        <a:pt x="42" y="6"/>
                      </a:lnTo>
                      <a:lnTo>
                        <a:pt x="55" y="13"/>
                      </a:lnTo>
                      <a:lnTo>
                        <a:pt x="55" y="8"/>
                      </a:lnTo>
                      <a:lnTo>
                        <a:pt x="60" y="3"/>
                      </a:lnTo>
                      <a:lnTo>
                        <a:pt x="65" y="6"/>
                      </a:lnTo>
                      <a:lnTo>
                        <a:pt x="77" y="0"/>
                      </a:lnTo>
                      <a:lnTo>
                        <a:pt x="77" y="15"/>
                      </a:lnTo>
                      <a:lnTo>
                        <a:pt x="78" y="29"/>
                      </a:lnTo>
                      <a:lnTo>
                        <a:pt x="79" y="43"/>
                      </a:lnTo>
                      <a:lnTo>
                        <a:pt x="65" y="50"/>
                      </a:lnTo>
                      <a:lnTo>
                        <a:pt x="57" y="5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2" name="Freeform 170"/>
                <p:cNvSpPr>
                  <a:spLocks noChangeAspect="1"/>
                </p:cNvSpPr>
                <p:nvPr/>
              </p:nvSpPr>
              <p:spPr bwMode="auto">
                <a:xfrm>
                  <a:off x="4524" y="2192"/>
                  <a:ext cx="165" cy="196"/>
                </a:xfrm>
                <a:custGeom>
                  <a:avLst/>
                  <a:gdLst>
                    <a:gd name="T0" fmla="*/ 259 w 127"/>
                    <a:gd name="T1" fmla="*/ 160 h 148"/>
                    <a:gd name="T2" fmla="*/ 247 w 127"/>
                    <a:gd name="T3" fmla="*/ 139 h 148"/>
                    <a:gd name="T4" fmla="*/ 213 w 127"/>
                    <a:gd name="T5" fmla="*/ 105 h 148"/>
                    <a:gd name="T6" fmla="*/ 184 w 127"/>
                    <a:gd name="T7" fmla="*/ 115 h 148"/>
                    <a:gd name="T8" fmla="*/ 146 w 127"/>
                    <a:gd name="T9" fmla="*/ 79 h 148"/>
                    <a:gd name="T10" fmla="*/ 134 w 127"/>
                    <a:gd name="T11" fmla="*/ 49 h 148"/>
                    <a:gd name="T12" fmla="*/ 88 w 127"/>
                    <a:gd name="T13" fmla="*/ 0 h 148"/>
                    <a:gd name="T14" fmla="*/ 64 w 127"/>
                    <a:gd name="T15" fmla="*/ 1 h 148"/>
                    <a:gd name="T16" fmla="*/ 75 w 127"/>
                    <a:gd name="T17" fmla="*/ 87 h 148"/>
                    <a:gd name="T18" fmla="*/ 55 w 127"/>
                    <a:gd name="T19" fmla="*/ 77 h 148"/>
                    <a:gd name="T20" fmla="*/ 45 w 127"/>
                    <a:gd name="T21" fmla="*/ 60 h 148"/>
                    <a:gd name="T22" fmla="*/ 17 w 127"/>
                    <a:gd name="T23" fmla="*/ 113 h 148"/>
                    <a:gd name="T24" fmla="*/ 0 w 127"/>
                    <a:gd name="T25" fmla="*/ 151 h 148"/>
                    <a:gd name="T26" fmla="*/ 17 w 127"/>
                    <a:gd name="T27" fmla="*/ 160 h 148"/>
                    <a:gd name="T28" fmla="*/ 27 w 127"/>
                    <a:gd name="T29" fmla="*/ 199 h 148"/>
                    <a:gd name="T30" fmla="*/ 66 w 127"/>
                    <a:gd name="T31" fmla="*/ 201 h 148"/>
                    <a:gd name="T32" fmla="*/ 71 w 127"/>
                    <a:gd name="T33" fmla="*/ 277 h 148"/>
                    <a:gd name="T34" fmla="*/ 74 w 127"/>
                    <a:gd name="T35" fmla="*/ 350 h 148"/>
                    <a:gd name="T36" fmla="*/ 125 w 127"/>
                    <a:gd name="T37" fmla="*/ 303 h 148"/>
                    <a:gd name="T38" fmla="*/ 162 w 127"/>
                    <a:gd name="T39" fmla="*/ 315 h 148"/>
                    <a:gd name="T40" fmla="*/ 184 w 127"/>
                    <a:gd name="T41" fmla="*/ 303 h 148"/>
                    <a:gd name="T42" fmla="*/ 213 w 127"/>
                    <a:gd name="T43" fmla="*/ 286 h 148"/>
                    <a:gd name="T44" fmla="*/ 283 w 127"/>
                    <a:gd name="T45" fmla="*/ 351 h 148"/>
                    <a:gd name="T46" fmla="*/ 294 w 127"/>
                    <a:gd name="T47" fmla="*/ 400 h 148"/>
                    <a:gd name="T48" fmla="*/ 343 w 127"/>
                    <a:gd name="T49" fmla="*/ 475 h 148"/>
                    <a:gd name="T50" fmla="*/ 355 w 127"/>
                    <a:gd name="T51" fmla="*/ 531 h 148"/>
                    <a:gd name="T52" fmla="*/ 343 w 127"/>
                    <a:gd name="T53" fmla="*/ 575 h 148"/>
                    <a:gd name="T54" fmla="*/ 388 w 127"/>
                    <a:gd name="T55" fmla="*/ 604 h 148"/>
                    <a:gd name="T56" fmla="*/ 388 w 127"/>
                    <a:gd name="T57" fmla="*/ 580 h 148"/>
                    <a:gd name="T58" fmla="*/ 408 w 127"/>
                    <a:gd name="T59" fmla="*/ 562 h 148"/>
                    <a:gd name="T60" fmla="*/ 425 w 127"/>
                    <a:gd name="T61" fmla="*/ 575 h 148"/>
                    <a:gd name="T62" fmla="*/ 469 w 127"/>
                    <a:gd name="T63" fmla="*/ 551 h 148"/>
                    <a:gd name="T64" fmla="*/ 459 w 127"/>
                    <a:gd name="T65" fmla="*/ 493 h 148"/>
                    <a:gd name="T66" fmla="*/ 446 w 127"/>
                    <a:gd name="T67" fmla="*/ 466 h 148"/>
                    <a:gd name="T68" fmla="*/ 446 w 127"/>
                    <a:gd name="T69" fmla="*/ 453 h 148"/>
                    <a:gd name="T70" fmla="*/ 396 w 127"/>
                    <a:gd name="T71" fmla="*/ 407 h 148"/>
                    <a:gd name="T72" fmla="*/ 372 w 127"/>
                    <a:gd name="T73" fmla="*/ 367 h 148"/>
                    <a:gd name="T74" fmla="*/ 336 w 127"/>
                    <a:gd name="T75" fmla="*/ 315 h 148"/>
                    <a:gd name="T76" fmla="*/ 299 w 127"/>
                    <a:gd name="T77" fmla="*/ 274 h 148"/>
                    <a:gd name="T78" fmla="*/ 226 w 127"/>
                    <a:gd name="T79" fmla="*/ 216 h 148"/>
                    <a:gd name="T80" fmla="*/ 236 w 127"/>
                    <a:gd name="T81" fmla="*/ 191 h 148"/>
                    <a:gd name="T82" fmla="*/ 270 w 127"/>
                    <a:gd name="T83" fmla="*/ 184 h 148"/>
                    <a:gd name="T84" fmla="*/ 259 w 127"/>
                    <a:gd name="T85" fmla="*/ 160 h 1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148"/>
                    <a:gd name="T131" fmla="*/ 127 w 127"/>
                    <a:gd name="T132" fmla="*/ 148 h 1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148">
                      <a:moveTo>
                        <a:pt x="70" y="39"/>
                      </a:moveTo>
                      <a:lnTo>
                        <a:pt x="66" y="34"/>
                      </a:lnTo>
                      <a:lnTo>
                        <a:pt x="58" y="26"/>
                      </a:lnTo>
                      <a:lnTo>
                        <a:pt x="50" y="29"/>
                      </a:lnTo>
                      <a:lnTo>
                        <a:pt x="39" y="20"/>
                      </a:lnTo>
                      <a:lnTo>
                        <a:pt x="36" y="12"/>
                      </a:lnTo>
                      <a:lnTo>
                        <a:pt x="24" y="0"/>
                      </a:lnTo>
                      <a:lnTo>
                        <a:pt x="17" y="1"/>
                      </a:lnTo>
                      <a:lnTo>
                        <a:pt x="21" y="22"/>
                      </a:lnTo>
                      <a:lnTo>
                        <a:pt x="15" y="19"/>
                      </a:lnTo>
                      <a:lnTo>
                        <a:pt x="12" y="15"/>
                      </a:lnTo>
                      <a:lnTo>
                        <a:pt x="5" y="27"/>
                      </a:lnTo>
                      <a:lnTo>
                        <a:pt x="0" y="37"/>
                      </a:lnTo>
                      <a:lnTo>
                        <a:pt x="5" y="39"/>
                      </a:lnTo>
                      <a:lnTo>
                        <a:pt x="7" y="48"/>
                      </a:lnTo>
                      <a:lnTo>
                        <a:pt x="18" y="50"/>
                      </a:lnTo>
                      <a:lnTo>
                        <a:pt x="19" y="68"/>
                      </a:lnTo>
                      <a:lnTo>
                        <a:pt x="20" y="85"/>
                      </a:lnTo>
                      <a:lnTo>
                        <a:pt x="34" y="75"/>
                      </a:lnTo>
                      <a:lnTo>
                        <a:pt x="44" y="78"/>
                      </a:lnTo>
                      <a:lnTo>
                        <a:pt x="50" y="75"/>
                      </a:lnTo>
                      <a:lnTo>
                        <a:pt x="58" y="70"/>
                      </a:lnTo>
                      <a:lnTo>
                        <a:pt x="76" y="86"/>
                      </a:lnTo>
                      <a:lnTo>
                        <a:pt x="79" y="98"/>
                      </a:lnTo>
                      <a:lnTo>
                        <a:pt x="92" y="117"/>
                      </a:lnTo>
                      <a:lnTo>
                        <a:pt x="96" y="131"/>
                      </a:lnTo>
                      <a:lnTo>
                        <a:pt x="92" y="141"/>
                      </a:lnTo>
                      <a:lnTo>
                        <a:pt x="105" y="148"/>
                      </a:lnTo>
                      <a:lnTo>
                        <a:pt x="105" y="143"/>
                      </a:lnTo>
                      <a:lnTo>
                        <a:pt x="110" y="138"/>
                      </a:lnTo>
                      <a:lnTo>
                        <a:pt x="115" y="141"/>
                      </a:lnTo>
                      <a:lnTo>
                        <a:pt x="127" y="135"/>
                      </a:lnTo>
                      <a:lnTo>
                        <a:pt x="124" y="121"/>
                      </a:lnTo>
                      <a:lnTo>
                        <a:pt x="120" y="115"/>
                      </a:lnTo>
                      <a:lnTo>
                        <a:pt x="120" y="111"/>
                      </a:lnTo>
                      <a:lnTo>
                        <a:pt x="107" y="100"/>
                      </a:lnTo>
                      <a:lnTo>
                        <a:pt x="100" y="90"/>
                      </a:lnTo>
                      <a:lnTo>
                        <a:pt x="91" y="78"/>
                      </a:lnTo>
                      <a:lnTo>
                        <a:pt x="81" y="67"/>
                      </a:lnTo>
                      <a:lnTo>
                        <a:pt x="61" y="53"/>
                      </a:lnTo>
                      <a:lnTo>
                        <a:pt x="64" y="47"/>
                      </a:lnTo>
                      <a:lnTo>
                        <a:pt x="73" y="45"/>
                      </a:lnTo>
                      <a:lnTo>
                        <a:pt x="70" y="3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3" name="Freeform 171"/>
                <p:cNvSpPr>
                  <a:spLocks noChangeAspect="1"/>
                </p:cNvSpPr>
                <p:nvPr/>
              </p:nvSpPr>
              <p:spPr bwMode="auto">
                <a:xfrm>
                  <a:off x="4364" y="2052"/>
                  <a:ext cx="174" cy="422"/>
                </a:xfrm>
                <a:custGeom>
                  <a:avLst/>
                  <a:gdLst>
                    <a:gd name="T0" fmla="*/ 273 w 134"/>
                    <a:gd name="T1" fmla="*/ 313 h 321"/>
                    <a:gd name="T2" fmla="*/ 270 w 134"/>
                    <a:gd name="T3" fmla="*/ 259 h 321"/>
                    <a:gd name="T4" fmla="*/ 301 w 134"/>
                    <a:gd name="T5" fmla="*/ 177 h 321"/>
                    <a:gd name="T6" fmla="*/ 283 w 134"/>
                    <a:gd name="T7" fmla="*/ 66 h 321"/>
                    <a:gd name="T8" fmla="*/ 208 w 134"/>
                    <a:gd name="T9" fmla="*/ 0 h 321"/>
                    <a:gd name="T10" fmla="*/ 192 w 134"/>
                    <a:gd name="T11" fmla="*/ 55 h 321"/>
                    <a:gd name="T12" fmla="*/ 199 w 134"/>
                    <a:gd name="T13" fmla="*/ 99 h 321"/>
                    <a:gd name="T14" fmla="*/ 108 w 134"/>
                    <a:gd name="T15" fmla="*/ 150 h 321"/>
                    <a:gd name="T16" fmla="*/ 103 w 134"/>
                    <a:gd name="T17" fmla="*/ 237 h 321"/>
                    <a:gd name="T18" fmla="*/ 38 w 134"/>
                    <a:gd name="T19" fmla="*/ 323 h 321"/>
                    <a:gd name="T20" fmla="*/ 38 w 134"/>
                    <a:gd name="T21" fmla="*/ 452 h 321"/>
                    <a:gd name="T22" fmla="*/ 13 w 134"/>
                    <a:gd name="T23" fmla="*/ 452 h 321"/>
                    <a:gd name="T24" fmla="*/ 0 w 134"/>
                    <a:gd name="T25" fmla="*/ 506 h 321"/>
                    <a:gd name="T26" fmla="*/ 45 w 134"/>
                    <a:gd name="T27" fmla="*/ 572 h 321"/>
                    <a:gd name="T28" fmla="*/ 66 w 134"/>
                    <a:gd name="T29" fmla="*/ 598 h 321"/>
                    <a:gd name="T30" fmla="*/ 92 w 134"/>
                    <a:gd name="T31" fmla="*/ 598 h 321"/>
                    <a:gd name="T32" fmla="*/ 97 w 134"/>
                    <a:gd name="T33" fmla="*/ 634 h 321"/>
                    <a:gd name="T34" fmla="*/ 123 w 134"/>
                    <a:gd name="T35" fmla="*/ 636 h 321"/>
                    <a:gd name="T36" fmla="*/ 162 w 134"/>
                    <a:gd name="T37" fmla="*/ 741 h 321"/>
                    <a:gd name="T38" fmla="*/ 160 w 134"/>
                    <a:gd name="T39" fmla="*/ 861 h 321"/>
                    <a:gd name="T40" fmla="*/ 184 w 134"/>
                    <a:gd name="T41" fmla="*/ 864 h 321"/>
                    <a:gd name="T42" fmla="*/ 208 w 134"/>
                    <a:gd name="T43" fmla="*/ 872 h 321"/>
                    <a:gd name="T44" fmla="*/ 221 w 134"/>
                    <a:gd name="T45" fmla="*/ 873 h 321"/>
                    <a:gd name="T46" fmla="*/ 270 w 134"/>
                    <a:gd name="T47" fmla="*/ 816 h 321"/>
                    <a:gd name="T48" fmla="*/ 299 w 134"/>
                    <a:gd name="T49" fmla="*/ 770 h 321"/>
                    <a:gd name="T50" fmla="*/ 345 w 134"/>
                    <a:gd name="T51" fmla="*/ 828 h 321"/>
                    <a:gd name="T52" fmla="*/ 395 w 134"/>
                    <a:gd name="T53" fmla="*/ 1016 h 321"/>
                    <a:gd name="T54" fmla="*/ 412 w 134"/>
                    <a:gd name="T55" fmla="*/ 1053 h 321"/>
                    <a:gd name="T56" fmla="*/ 440 w 134"/>
                    <a:gd name="T57" fmla="*/ 1156 h 321"/>
                    <a:gd name="T58" fmla="*/ 440 w 134"/>
                    <a:gd name="T59" fmla="*/ 1262 h 321"/>
                    <a:gd name="T60" fmla="*/ 469 w 134"/>
                    <a:gd name="T61" fmla="*/ 1199 h 321"/>
                    <a:gd name="T62" fmla="*/ 469 w 134"/>
                    <a:gd name="T63" fmla="*/ 1095 h 321"/>
                    <a:gd name="T64" fmla="*/ 423 w 134"/>
                    <a:gd name="T65" fmla="*/ 995 h 321"/>
                    <a:gd name="T66" fmla="*/ 397 w 134"/>
                    <a:gd name="T67" fmla="*/ 910 h 321"/>
                    <a:gd name="T68" fmla="*/ 418 w 134"/>
                    <a:gd name="T69" fmla="*/ 836 h 321"/>
                    <a:gd name="T70" fmla="*/ 360 w 134"/>
                    <a:gd name="T71" fmla="*/ 760 h 321"/>
                    <a:gd name="T72" fmla="*/ 331 w 134"/>
                    <a:gd name="T73" fmla="*/ 686 h 321"/>
                    <a:gd name="T74" fmla="*/ 395 w 134"/>
                    <a:gd name="T75" fmla="*/ 599 h 321"/>
                    <a:gd name="T76" fmla="*/ 448 w 134"/>
                    <a:gd name="T77" fmla="*/ 564 h 321"/>
                    <a:gd name="T78" fmla="*/ 493 w 134"/>
                    <a:gd name="T79" fmla="*/ 477 h 321"/>
                    <a:gd name="T80" fmla="*/ 440 w 134"/>
                    <a:gd name="T81" fmla="*/ 484 h 321"/>
                    <a:gd name="T82" fmla="*/ 383 w 134"/>
                    <a:gd name="T83" fmla="*/ 427 h 321"/>
                    <a:gd name="T84" fmla="*/ 351 w 134"/>
                    <a:gd name="T85" fmla="*/ 359 h 321"/>
                    <a:gd name="T86" fmla="*/ 332 w 134"/>
                    <a:gd name="T87" fmla="*/ 302 h 3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321"/>
                    <a:gd name="T134" fmla="*/ 134 w 134"/>
                    <a:gd name="T135" fmla="*/ 321 h 3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321">
                      <a:moveTo>
                        <a:pt x="90" y="77"/>
                      </a:moveTo>
                      <a:lnTo>
                        <a:pt x="74" y="80"/>
                      </a:lnTo>
                      <a:lnTo>
                        <a:pt x="74" y="72"/>
                      </a:lnTo>
                      <a:lnTo>
                        <a:pt x="73" y="66"/>
                      </a:lnTo>
                      <a:lnTo>
                        <a:pt x="80" y="53"/>
                      </a:lnTo>
                      <a:lnTo>
                        <a:pt x="82" y="45"/>
                      </a:lnTo>
                      <a:lnTo>
                        <a:pt x="79" y="31"/>
                      </a:lnTo>
                      <a:lnTo>
                        <a:pt x="76" y="17"/>
                      </a:lnTo>
                      <a:lnTo>
                        <a:pt x="69" y="13"/>
                      </a:lnTo>
                      <a:lnTo>
                        <a:pt x="56" y="0"/>
                      </a:lnTo>
                      <a:lnTo>
                        <a:pt x="54" y="7"/>
                      </a:lnTo>
                      <a:lnTo>
                        <a:pt x="52" y="14"/>
                      </a:lnTo>
                      <a:lnTo>
                        <a:pt x="51" y="20"/>
                      </a:lnTo>
                      <a:lnTo>
                        <a:pt x="54" y="25"/>
                      </a:lnTo>
                      <a:lnTo>
                        <a:pt x="43" y="23"/>
                      </a:lnTo>
                      <a:lnTo>
                        <a:pt x="29" y="38"/>
                      </a:lnTo>
                      <a:lnTo>
                        <a:pt x="28" y="53"/>
                      </a:lnTo>
                      <a:lnTo>
                        <a:pt x="28" y="60"/>
                      </a:lnTo>
                      <a:lnTo>
                        <a:pt x="20" y="82"/>
                      </a:lnTo>
                      <a:lnTo>
                        <a:pt x="10" y="82"/>
                      </a:lnTo>
                      <a:lnTo>
                        <a:pt x="10" y="96"/>
                      </a:lnTo>
                      <a:lnTo>
                        <a:pt x="10" y="115"/>
                      </a:lnTo>
                      <a:lnTo>
                        <a:pt x="5" y="115"/>
                      </a:lnTo>
                      <a:lnTo>
                        <a:pt x="4" y="115"/>
                      </a:lnTo>
                      <a:lnTo>
                        <a:pt x="5" y="126"/>
                      </a:lnTo>
                      <a:lnTo>
                        <a:pt x="0" y="129"/>
                      </a:lnTo>
                      <a:lnTo>
                        <a:pt x="10" y="145"/>
                      </a:lnTo>
                      <a:lnTo>
                        <a:pt x="12" y="146"/>
                      </a:lnTo>
                      <a:lnTo>
                        <a:pt x="15" y="142"/>
                      </a:lnTo>
                      <a:lnTo>
                        <a:pt x="18" y="152"/>
                      </a:lnTo>
                      <a:lnTo>
                        <a:pt x="19" y="152"/>
                      </a:lnTo>
                      <a:lnTo>
                        <a:pt x="25" y="152"/>
                      </a:lnTo>
                      <a:lnTo>
                        <a:pt x="31" y="159"/>
                      </a:lnTo>
                      <a:lnTo>
                        <a:pt x="27" y="161"/>
                      </a:lnTo>
                      <a:lnTo>
                        <a:pt x="30" y="168"/>
                      </a:lnTo>
                      <a:lnTo>
                        <a:pt x="33" y="162"/>
                      </a:lnTo>
                      <a:lnTo>
                        <a:pt x="38" y="176"/>
                      </a:lnTo>
                      <a:lnTo>
                        <a:pt x="44" y="189"/>
                      </a:lnTo>
                      <a:lnTo>
                        <a:pt x="43" y="204"/>
                      </a:lnTo>
                      <a:lnTo>
                        <a:pt x="43" y="219"/>
                      </a:lnTo>
                      <a:lnTo>
                        <a:pt x="48" y="210"/>
                      </a:lnTo>
                      <a:lnTo>
                        <a:pt x="50" y="220"/>
                      </a:lnTo>
                      <a:lnTo>
                        <a:pt x="52" y="222"/>
                      </a:lnTo>
                      <a:lnTo>
                        <a:pt x="56" y="221"/>
                      </a:lnTo>
                      <a:lnTo>
                        <a:pt x="60" y="220"/>
                      </a:lnTo>
                      <a:lnTo>
                        <a:pt x="60" y="222"/>
                      </a:lnTo>
                      <a:lnTo>
                        <a:pt x="70" y="213"/>
                      </a:lnTo>
                      <a:lnTo>
                        <a:pt x="73" y="208"/>
                      </a:lnTo>
                      <a:lnTo>
                        <a:pt x="76" y="210"/>
                      </a:lnTo>
                      <a:lnTo>
                        <a:pt x="81" y="196"/>
                      </a:lnTo>
                      <a:lnTo>
                        <a:pt x="86" y="205"/>
                      </a:lnTo>
                      <a:lnTo>
                        <a:pt x="94" y="211"/>
                      </a:lnTo>
                      <a:lnTo>
                        <a:pt x="100" y="235"/>
                      </a:lnTo>
                      <a:lnTo>
                        <a:pt x="107" y="259"/>
                      </a:lnTo>
                      <a:lnTo>
                        <a:pt x="107" y="255"/>
                      </a:lnTo>
                      <a:lnTo>
                        <a:pt x="112" y="268"/>
                      </a:lnTo>
                      <a:lnTo>
                        <a:pt x="116" y="281"/>
                      </a:lnTo>
                      <a:lnTo>
                        <a:pt x="119" y="294"/>
                      </a:lnTo>
                      <a:lnTo>
                        <a:pt x="119" y="307"/>
                      </a:lnTo>
                      <a:lnTo>
                        <a:pt x="119" y="321"/>
                      </a:lnTo>
                      <a:lnTo>
                        <a:pt x="122" y="317"/>
                      </a:lnTo>
                      <a:lnTo>
                        <a:pt x="127" y="306"/>
                      </a:lnTo>
                      <a:lnTo>
                        <a:pt x="133" y="296"/>
                      </a:lnTo>
                      <a:lnTo>
                        <a:pt x="127" y="279"/>
                      </a:lnTo>
                      <a:lnTo>
                        <a:pt x="124" y="264"/>
                      </a:lnTo>
                      <a:lnTo>
                        <a:pt x="115" y="253"/>
                      </a:lnTo>
                      <a:lnTo>
                        <a:pt x="108" y="241"/>
                      </a:lnTo>
                      <a:lnTo>
                        <a:pt x="108" y="231"/>
                      </a:lnTo>
                      <a:lnTo>
                        <a:pt x="110" y="224"/>
                      </a:lnTo>
                      <a:lnTo>
                        <a:pt x="113" y="213"/>
                      </a:lnTo>
                      <a:lnTo>
                        <a:pt x="110" y="212"/>
                      </a:lnTo>
                      <a:lnTo>
                        <a:pt x="97" y="194"/>
                      </a:lnTo>
                      <a:lnTo>
                        <a:pt x="84" y="175"/>
                      </a:lnTo>
                      <a:lnTo>
                        <a:pt x="89" y="175"/>
                      </a:lnTo>
                      <a:lnTo>
                        <a:pt x="92" y="155"/>
                      </a:lnTo>
                      <a:lnTo>
                        <a:pt x="107" y="153"/>
                      </a:lnTo>
                      <a:lnTo>
                        <a:pt x="113" y="145"/>
                      </a:lnTo>
                      <a:lnTo>
                        <a:pt x="122" y="144"/>
                      </a:lnTo>
                      <a:lnTo>
                        <a:pt x="127" y="134"/>
                      </a:lnTo>
                      <a:lnTo>
                        <a:pt x="134" y="122"/>
                      </a:lnTo>
                      <a:lnTo>
                        <a:pt x="129" y="120"/>
                      </a:lnTo>
                      <a:lnTo>
                        <a:pt x="119" y="123"/>
                      </a:lnTo>
                      <a:lnTo>
                        <a:pt x="111" y="114"/>
                      </a:lnTo>
                      <a:lnTo>
                        <a:pt x="104" y="109"/>
                      </a:lnTo>
                      <a:lnTo>
                        <a:pt x="105" y="96"/>
                      </a:lnTo>
                      <a:lnTo>
                        <a:pt x="95" y="91"/>
                      </a:lnTo>
                      <a:lnTo>
                        <a:pt x="91" y="80"/>
                      </a:lnTo>
                      <a:lnTo>
                        <a:pt x="90" y="7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4" name="Freeform 172"/>
                <p:cNvSpPr>
                  <a:spLocks noChangeAspect="1"/>
                </p:cNvSpPr>
                <p:nvPr/>
              </p:nvSpPr>
              <p:spPr bwMode="auto">
                <a:xfrm>
                  <a:off x="4928" y="2279"/>
                  <a:ext cx="95" cy="140"/>
                </a:xfrm>
                <a:custGeom>
                  <a:avLst/>
                  <a:gdLst>
                    <a:gd name="T0" fmla="*/ 49 w 73"/>
                    <a:gd name="T1" fmla="*/ 265 h 106"/>
                    <a:gd name="T2" fmla="*/ 49 w 73"/>
                    <a:gd name="T3" fmla="*/ 293 h 106"/>
                    <a:gd name="T4" fmla="*/ 9 w 73"/>
                    <a:gd name="T5" fmla="*/ 222 h 106"/>
                    <a:gd name="T6" fmla="*/ 0 w 73"/>
                    <a:gd name="T7" fmla="*/ 168 h 106"/>
                    <a:gd name="T8" fmla="*/ 29 w 73"/>
                    <a:gd name="T9" fmla="*/ 178 h 106"/>
                    <a:gd name="T10" fmla="*/ 22 w 73"/>
                    <a:gd name="T11" fmla="*/ 102 h 106"/>
                    <a:gd name="T12" fmla="*/ 16 w 73"/>
                    <a:gd name="T13" fmla="*/ 28 h 106"/>
                    <a:gd name="T14" fmla="*/ 27 w 73"/>
                    <a:gd name="T15" fmla="*/ 0 h 106"/>
                    <a:gd name="T16" fmla="*/ 102 w 73"/>
                    <a:gd name="T17" fmla="*/ 16 h 106"/>
                    <a:gd name="T18" fmla="*/ 112 w 73"/>
                    <a:gd name="T19" fmla="*/ 34 h 106"/>
                    <a:gd name="T20" fmla="*/ 133 w 73"/>
                    <a:gd name="T21" fmla="*/ 92 h 106"/>
                    <a:gd name="T22" fmla="*/ 137 w 73"/>
                    <a:gd name="T23" fmla="*/ 127 h 106"/>
                    <a:gd name="T24" fmla="*/ 125 w 73"/>
                    <a:gd name="T25" fmla="*/ 178 h 106"/>
                    <a:gd name="T26" fmla="*/ 102 w 73"/>
                    <a:gd name="T27" fmla="*/ 201 h 106"/>
                    <a:gd name="T28" fmla="*/ 102 w 73"/>
                    <a:gd name="T29" fmla="*/ 254 h 106"/>
                    <a:gd name="T30" fmla="*/ 137 w 73"/>
                    <a:gd name="T31" fmla="*/ 325 h 106"/>
                    <a:gd name="T32" fmla="*/ 159 w 73"/>
                    <a:gd name="T33" fmla="*/ 325 h 106"/>
                    <a:gd name="T34" fmla="*/ 159 w 73"/>
                    <a:gd name="T35" fmla="*/ 316 h 106"/>
                    <a:gd name="T36" fmla="*/ 187 w 73"/>
                    <a:gd name="T37" fmla="*/ 310 h 106"/>
                    <a:gd name="T38" fmla="*/ 212 w 73"/>
                    <a:gd name="T39" fmla="*/ 341 h 106"/>
                    <a:gd name="T40" fmla="*/ 217 w 73"/>
                    <a:gd name="T41" fmla="*/ 325 h 106"/>
                    <a:gd name="T42" fmla="*/ 247 w 73"/>
                    <a:gd name="T43" fmla="*/ 347 h 106"/>
                    <a:gd name="T44" fmla="*/ 232 w 73"/>
                    <a:gd name="T45" fmla="*/ 353 h 106"/>
                    <a:gd name="T46" fmla="*/ 258 w 73"/>
                    <a:gd name="T47" fmla="*/ 390 h 106"/>
                    <a:gd name="T48" fmla="*/ 273 w 73"/>
                    <a:gd name="T49" fmla="*/ 392 h 106"/>
                    <a:gd name="T50" fmla="*/ 260 w 73"/>
                    <a:gd name="T51" fmla="*/ 425 h 106"/>
                    <a:gd name="T52" fmla="*/ 260 w 73"/>
                    <a:gd name="T53" fmla="*/ 404 h 106"/>
                    <a:gd name="T54" fmla="*/ 220 w 73"/>
                    <a:gd name="T55" fmla="*/ 380 h 106"/>
                    <a:gd name="T56" fmla="*/ 195 w 73"/>
                    <a:gd name="T57" fmla="*/ 347 h 106"/>
                    <a:gd name="T58" fmla="*/ 169 w 73"/>
                    <a:gd name="T59" fmla="*/ 338 h 106"/>
                    <a:gd name="T60" fmla="*/ 183 w 73"/>
                    <a:gd name="T61" fmla="*/ 387 h 106"/>
                    <a:gd name="T62" fmla="*/ 122 w 73"/>
                    <a:gd name="T63" fmla="*/ 330 h 106"/>
                    <a:gd name="T64" fmla="*/ 88 w 73"/>
                    <a:gd name="T65" fmla="*/ 350 h 106"/>
                    <a:gd name="T66" fmla="*/ 64 w 73"/>
                    <a:gd name="T67" fmla="*/ 338 h 106"/>
                    <a:gd name="T68" fmla="*/ 64 w 73"/>
                    <a:gd name="T69" fmla="*/ 304 h 106"/>
                    <a:gd name="T70" fmla="*/ 74 w 73"/>
                    <a:gd name="T71" fmla="*/ 273 h 106"/>
                    <a:gd name="T72" fmla="*/ 49 w 73"/>
                    <a:gd name="T73" fmla="*/ 265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6"/>
                    <a:gd name="T113" fmla="*/ 73 w 73"/>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6">
                      <a:moveTo>
                        <a:pt x="13" y="66"/>
                      </a:moveTo>
                      <a:lnTo>
                        <a:pt x="13" y="73"/>
                      </a:lnTo>
                      <a:lnTo>
                        <a:pt x="2" y="55"/>
                      </a:lnTo>
                      <a:lnTo>
                        <a:pt x="0" y="42"/>
                      </a:lnTo>
                      <a:lnTo>
                        <a:pt x="8" y="44"/>
                      </a:lnTo>
                      <a:lnTo>
                        <a:pt x="6" y="25"/>
                      </a:lnTo>
                      <a:lnTo>
                        <a:pt x="4" y="7"/>
                      </a:lnTo>
                      <a:lnTo>
                        <a:pt x="7" y="0"/>
                      </a:lnTo>
                      <a:lnTo>
                        <a:pt x="27" y="4"/>
                      </a:lnTo>
                      <a:lnTo>
                        <a:pt x="30" y="8"/>
                      </a:lnTo>
                      <a:lnTo>
                        <a:pt x="35" y="23"/>
                      </a:lnTo>
                      <a:lnTo>
                        <a:pt x="37" y="32"/>
                      </a:lnTo>
                      <a:lnTo>
                        <a:pt x="34" y="44"/>
                      </a:lnTo>
                      <a:lnTo>
                        <a:pt x="27" y="50"/>
                      </a:lnTo>
                      <a:lnTo>
                        <a:pt x="27" y="63"/>
                      </a:lnTo>
                      <a:lnTo>
                        <a:pt x="37" y="81"/>
                      </a:lnTo>
                      <a:lnTo>
                        <a:pt x="42" y="81"/>
                      </a:lnTo>
                      <a:lnTo>
                        <a:pt x="42" y="79"/>
                      </a:lnTo>
                      <a:lnTo>
                        <a:pt x="50" y="77"/>
                      </a:lnTo>
                      <a:lnTo>
                        <a:pt x="57" y="85"/>
                      </a:lnTo>
                      <a:lnTo>
                        <a:pt x="58" y="81"/>
                      </a:lnTo>
                      <a:lnTo>
                        <a:pt x="66" y="86"/>
                      </a:lnTo>
                      <a:lnTo>
                        <a:pt x="62" y="88"/>
                      </a:lnTo>
                      <a:lnTo>
                        <a:pt x="69" y="97"/>
                      </a:lnTo>
                      <a:lnTo>
                        <a:pt x="73" y="98"/>
                      </a:lnTo>
                      <a:lnTo>
                        <a:pt x="70" y="106"/>
                      </a:lnTo>
                      <a:lnTo>
                        <a:pt x="70" y="101"/>
                      </a:lnTo>
                      <a:lnTo>
                        <a:pt x="59" y="95"/>
                      </a:lnTo>
                      <a:lnTo>
                        <a:pt x="52" y="86"/>
                      </a:lnTo>
                      <a:lnTo>
                        <a:pt x="45" y="84"/>
                      </a:lnTo>
                      <a:lnTo>
                        <a:pt x="49" y="96"/>
                      </a:lnTo>
                      <a:lnTo>
                        <a:pt x="32" y="82"/>
                      </a:lnTo>
                      <a:lnTo>
                        <a:pt x="24" y="87"/>
                      </a:lnTo>
                      <a:lnTo>
                        <a:pt x="17" y="84"/>
                      </a:lnTo>
                      <a:lnTo>
                        <a:pt x="17" y="76"/>
                      </a:lnTo>
                      <a:lnTo>
                        <a:pt x="20" y="68"/>
                      </a:lnTo>
                      <a:lnTo>
                        <a:pt x="13" y="6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5" name="Freeform 173"/>
                <p:cNvSpPr>
                  <a:spLocks noChangeAspect="1"/>
                </p:cNvSpPr>
                <p:nvPr/>
              </p:nvSpPr>
              <p:spPr bwMode="auto">
                <a:xfrm>
                  <a:off x="4993" y="2484"/>
                  <a:ext cx="91" cy="95"/>
                </a:xfrm>
                <a:custGeom>
                  <a:avLst/>
                  <a:gdLst>
                    <a:gd name="T0" fmla="*/ 199 w 70"/>
                    <a:gd name="T1" fmla="*/ 288 h 72"/>
                    <a:gd name="T2" fmla="*/ 192 w 70"/>
                    <a:gd name="T3" fmla="*/ 260 h 72"/>
                    <a:gd name="T4" fmla="*/ 182 w 70"/>
                    <a:gd name="T5" fmla="*/ 265 h 72"/>
                    <a:gd name="T6" fmla="*/ 120 w 70"/>
                    <a:gd name="T7" fmla="*/ 228 h 72"/>
                    <a:gd name="T8" fmla="*/ 125 w 70"/>
                    <a:gd name="T9" fmla="*/ 168 h 72"/>
                    <a:gd name="T10" fmla="*/ 92 w 70"/>
                    <a:gd name="T11" fmla="*/ 135 h 72"/>
                    <a:gd name="T12" fmla="*/ 78 w 70"/>
                    <a:gd name="T13" fmla="*/ 152 h 72"/>
                    <a:gd name="T14" fmla="*/ 66 w 70"/>
                    <a:gd name="T15" fmla="*/ 145 h 72"/>
                    <a:gd name="T16" fmla="*/ 60 w 70"/>
                    <a:gd name="T17" fmla="*/ 152 h 72"/>
                    <a:gd name="T18" fmla="*/ 38 w 70"/>
                    <a:gd name="T19" fmla="*/ 136 h 72"/>
                    <a:gd name="T20" fmla="*/ 13 w 70"/>
                    <a:gd name="T21" fmla="*/ 178 h 72"/>
                    <a:gd name="T22" fmla="*/ 0 w 70"/>
                    <a:gd name="T23" fmla="*/ 191 h 72"/>
                    <a:gd name="T24" fmla="*/ 1 w 70"/>
                    <a:gd name="T25" fmla="*/ 140 h 72"/>
                    <a:gd name="T26" fmla="*/ 49 w 70"/>
                    <a:gd name="T27" fmla="*/ 102 h 72"/>
                    <a:gd name="T28" fmla="*/ 86 w 70"/>
                    <a:gd name="T29" fmla="*/ 73 h 72"/>
                    <a:gd name="T30" fmla="*/ 96 w 70"/>
                    <a:gd name="T31" fmla="*/ 115 h 72"/>
                    <a:gd name="T32" fmla="*/ 123 w 70"/>
                    <a:gd name="T33" fmla="*/ 102 h 72"/>
                    <a:gd name="T34" fmla="*/ 140 w 70"/>
                    <a:gd name="T35" fmla="*/ 78 h 72"/>
                    <a:gd name="T36" fmla="*/ 148 w 70"/>
                    <a:gd name="T37" fmla="*/ 50 h 72"/>
                    <a:gd name="T38" fmla="*/ 174 w 70"/>
                    <a:gd name="T39" fmla="*/ 55 h 72"/>
                    <a:gd name="T40" fmla="*/ 190 w 70"/>
                    <a:gd name="T41" fmla="*/ 50 h 72"/>
                    <a:gd name="T42" fmla="*/ 182 w 70"/>
                    <a:gd name="T43" fmla="*/ 0 h 72"/>
                    <a:gd name="T44" fmla="*/ 226 w 70"/>
                    <a:gd name="T45" fmla="*/ 28 h 72"/>
                    <a:gd name="T46" fmla="*/ 237 w 70"/>
                    <a:gd name="T47" fmla="*/ 78 h 72"/>
                    <a:gd name="T48" fmla="*/ 259 w 70"/>
                    <a:gd name="T49" fmla="*/ 173 h 72"/>
                    <a:gd name="T50" fmla="*/ 247 w 70"/>
                    <a:gd name="T51" fmla="*/ 201 h 72"/>
                    <a:gd name="T52" fmla="*/ 242 w 70"/>
                    <a:gd name="T53" fmla="*/ 235 h 72"/>
                    <a:gd name="T54" fmla="*/ 220 w 70"/>
                    <a:gd name="T55" fmla="*/ 178 h 72"/>
                    <a:gd name="T56" fmla="*/ 199 w 70"/>
                    <a:gd name="T57" fmla="*/ 187 h 72"/>
                    <a:gd name="T58" fmla="*/ 208 w 70"/>
                    <a:gd name="T59" fmla="*/ 236 h 72"/>
                    <a:gd name="T60" fmla="*/ 199 w 70"/>
                    <a:gd name="T61" fmla="*/ 288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72"/>
                    <a:gd name="T95" fmla="*/ 70 w 70"/>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72">
                      <a:moveTo>
                        <a:pt x="54" y="72"/>
                      </a:moveTo>
                      <a:lnTo>
                        <a:pt x="52" y="65"/>
                      </a:lnTo>
                      <a:lnTo>
                        <a:pt x="49" y="66"/>
                      </a:lnTo>
                      <a:lnTo>
                        <a:pt x="32" y="57"/>
                      </a:lnTo>
                      <a:lnTo>
                        <a:pt x="34" y="42"/>
                      </a:lnTo>
                      <a:lnTo>
                        <a:pt x="25" y="33"/>
                      </a:lnTo>
                      <a:lnTo>
                        <a:pt x="21" y="38"/>
                      </a:lnTo>
                      <a:lnTo>
                        <a:pt x="18" y="36"/>
                      </a:lnTo>
                      <a:lnTo>
                        <a:pt x="16" y="38"/>
                      </a:lnTo>
                      <a:lnTo>
                        <a:pt x="10" y="34"/>
                      </a:lnTo>
                      <a:lnTo>
                        <a:pt x="4" y="44"/>
                      </a:lnTo>
                      <a:lnTo>
                        <a:pt x="0" y="48"/>
                      </a:lnTo>
                      <a:lnTo>
                        <a:pt x="1" y="35"/>
                      </a:lnTo>
                      <a:lnTo>
                        <a:pt x="13" y="25"/>
                      </a:lnTo>
                      <a:lnTo>
                        <a:pt x="23" y="18"/>
                      </a:lnTo>
                      <a:lnTo>
                        <a:pt x="26" y="29"/>
                      </a:lnTo>
                      <a:lnTo>
                        <a:pt x="33" y="25"/>
                      </a:lnTo>
                      <a:lnTo>
                        <a:pt x="38" y="20"/>
                      </a:lnTo>
                      <a:lnTo>
                        <a:pt x="40" y="13"/>
                      </a:lnTo>
                      <a:lnTo>
                        <a:pt x="47" y="14"/>
                      </a:lnTo>
                      <a:lnTo>
                        <a:pt x="51" y="13"/>
                      </a:lnTo>
                      <a:lnTo>
                        <a:pt x="49" y="0"/>
                      </a:lnTo>
                      <a:lnTo>
                        <a:pt x="61" y="7"/>
                      </a:lnTo>
                      <a:lnTo>
                        <a:pt x="64" y="20"/>
                      </a:lnTo>
                      <a:lnTo>
                        <a:pt x="70" y="43"/>
                      </a:lnTo>
                      <a:lnTo>
                        <a:pt x="66" y="50"/>
                      </a:lnTo>
                      <a:lnTo>
                        <a:pt x="65" y="58"/>
                      </a:lnTo>
                      <a:lnTo>
                        <a:pt x="59" y="44"/>
                      </a:lnTo>
                      <a:lnTo>
                        <a:pt x="54" y="47"/>
                      </a:lnTo>
                      <a:lnTo>
                        <a:pt x="56" y="59"/>
                      </a:lnTo>
                      <a:lnTo>
                        <a:pt x="54" y="7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6" name="Freeform 174"/>
                <p:cNvSpPr>
                  <a:spLocks noChangeAspect="1"/>
                </p:cNvSpPr>
                <p:nvPr/>
              </p:nvSpPr>
              <p:spPr bwMode="auto">
                <a:xfrm>
                  <a:off x="4983" y="2436"/>
                  <a:ext cx="24" cy="30"/>
                </a:xfrm>
                <a:custGeom>
                  <a:avLst/>
                  <a:gdLst>
                    <a:gd name="T0" fmla="*/ 59 w 19"/>
                    <a:gd name="T1" fmla="*/ 21 h 23"/>
                    <a:gd name="T2" fmla="*/ 8 w 19"/>
                    <a:gd name="T3" fmla="*/ 0 h 23"/>
                    <a:gd name="T4" fmla="*/ 0 w 19"/>
                    <a:gd name="T5" fmla="*/ 0 h 23"/>
                    <a:gd name="T6" fmla="*/ 13 w 19"/>
                    <a:gd name="T7" fmla="*/ 87 h 23"/>
                    <a:gd name="T8" fmla="*/ 61 w 19"/>
                    <a:gd name="T9" fmla="*/ 35 h 23"/>
                    <a:gd name="T10" fmla="*/ 61 w 19"/>
                    <a:gd name="T11" fmla="*/ 29 h 23"/>
                    <a:gd name="T12" fmla="*/ 59 w 19"/>
                    <a:gd name="T13" fmla="*/ 21 h 23"/>
                    <a:gd name="T14" fmla="*/ 0 60000 65536"/>
                    <a:gd name="T15" fmla="*/ 0 60000 65536"/>
                    <a:gd name="T16" fmla="*/ 0 60000 65536"/>
                    <a:gd name="T17" fmla="*/ 0 60000 65536"/>
                    <a:gd name="T18" fmla="*/ 0 60000 65536"/>
                    <a:gd name="T19" fmla="*/ 0 60000 65536"/>
                    <a:gd name="T20" fmla="*/ 0 60000 65536"/>
                    <a:gd name="T21" fmla="*/ 0 w 19"/>
                    <a:gd name="T22" fmla="*/ 0 h 23"/>
                    <a:gd name="T23" fmla="*/ 19 w 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3">
                      <a:moveTo>
                        <a:pt x="18" y="5"/>
                      </a:moveTo>
                      <a:lnTo>
                        <a:pt x="2" y="0"/>
                      </a:lnTo>
                      <a:lnTo>
                        <a:pt x="0" y="0"/>
                      </a:lnTo>
                      <a:lnTo>
                        <a:pt x="4" y="23"/>
                      </a:lnTo>
                      <a:lnTo>
                        <a:pt x="19" y="9"/>
                      </a:lnTo>
                      <a:lnTo>
                        <a:pt x="19" y="8"/>
                      </a:lnTo>
                      <a:lnTo>
                        <a:pt x="18" y="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7" name="Freeform 175"/>
                <p:cNvSpPr>
                  <a:spLocks noChangeAspect="1"/>
                </p:cNvSpPr>
                <p:nvPr/>
              </p:nvSpPr>
              <p:spPr bwMode="auto">
                <a:xfrm>
                  <a:off x="4896" y="2448"/>
                  <a:ext cx="46" cy="66"/>
                </a:xfrm>
                <a:custGeom>
                  <a:avLst/>
                  <a:gdLst>
                    <a:gd name="T0" fmla="*/ 123 w 36"/>
                    <a:gd name="T1" fmla="*/ 55 h 50"/>
                    <a:gd name="T2" fmla="*/ 75 w 36"/>
                    <a:gd name="T3" fmla="*/ 114 h 50"/>
                    <a:gd name="T4" fmla="*/ 37 w 36"/>
                    <a:gd name="T5" fmla="*/ 153 h 50"/>
                    <a:gd name="T6" fmla="*/ 0 w 36"/>
                    <a:gd name="T7" fmla="*/ 201 h 50"/>
                    <a:gd name="T8" fmla="*/ 1 w 36"/>
                    <a:gd name="T9" fmla="*/ 186 h 50"/>
                    <a:gd name="T10" fmla="*/ 40 w 36"/>
                    <a:gd name="T11" fmla="*/ 135 h 50"/>
                    <a:gd name="T12" fmla="*/ 77 w 36"/>
                    <a:gd name="T13" fmla="*/ 77 h 50"/>
                    <a:gd name="T14" fmla="*/ 96 w 36"/>
                    <a:gd name="T15" fmla="*/ 37 h 50"/>
                    <a:gd name="T16" fmla="*/ 102 w 36"/>
                    <a:gd name="T17" fmla="*/ 37 h 50"/>
                    <a:gd name="T18" fmla="*/ 102 w 36"/>
                    <a:gd name="T19" fmla="*/ 0 h 50"/>
                    <a:gd name="T20" fmla="*/ 123 w 36"/>
                    <a:gd name="T21" fmla="*/ 55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0"/>
                    <a:gd name="T35" fmla="*/ 36 w 3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0">
                      <a:moveTo>
                        <a:pt x="36" y="14"/>
                      </a:moveTo>
                      <a:lnTo>
                        <a:pt x="22" y="28"/>
                      </a:lnTo>
                      <a:lnTo>
                        <a:pt x="11" y="39"/>
                      </a:lnTo>
                      <a:lnTo>
                        <a:pt x="0" y="50"/>
                      </a:lnTo>
                      <a:lnTo>
                        <a:pt x="1" y="46"/>
                      </a:lnTo>
                      <a:lnTo>
                        <a:pt x="12" y="33"/>
                      </a:lnTo>
                      <a:lnTo>
                        <a:pt x="23" y="19"/>
                      </a:lnTo>
                      <a:lnTo>
                        <a:pt x="28" y="9"/>
                      </a:lnTo>
                      <a:lnTo>
                        <a:pt x="30" y="9"/>
                      </a:lnTo>
                      <a:lnTo>
                        <a:pt x="30" y="0"/>
                      </a:lnTo>
                      <a:lnTo>
                        <a:pt x="36" y="1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8" name="Freeform 176"/>
                <p:cNvSpPr>
                  <a:spLocks noChangeAspect="1"/>
                </p:cNvSpPr>
                <p:nvPr/>
              </p:nvSpPr>
              <p:spPr bwMode="auto">
                <a:xfrm>
                  <a:off x="4945" y="2399"/>
                  <a:ext cx="27" cy="26"/>
                </a:xfrm>
                <a:custGeom>
                  <a:avLst/>
                  <a:gdLst>
                    <a:gd name="T0" fmla="*/ 61 w 22"/>
                    <a:gd name="T1" fmla="*/ 55 h 20"/>
                    <a:gd name="T2" fmla="*/ 50 w 22"/>
                    <a:gd name="T3" fmla="*/ 74 h 20"/>
                    <a:gd name="T4" fmla="*/ 27 w 22"/>
                    <a:gd name="T5" fmla="*/ 38 h 20"/>
                    <a:gd name="T6" fmla="*/ 0 w 22"/>
                    <a:gd name="T7" fmla="*/ 0 h 20"/>
                    <a:gd name="T8" fmla="*/ 47 w 22"/>
                    <a:gd name="T9" fmla="*/ 9 h 20"/>
                    <a:gd name="T10" fmla="*/ 61 w 22"/>
                    <a:gd name="T11" fmla="*/ 55 h 20"/>
                    <a:gd name="T12" fmla="*/ 0 60000 65536"/>
                    <a:gd name="T13" fmla="*/ 0 60000 65536"/>
                    <a:gd name="T14" fmla="*/ 0 60000 65536"/>
                    <a:gd name="T15" fmla="*/ 0 60000 65536"/>
                    <a:gd name="T16" fmla="*/ 0 60000 65536"/>
                    <a:gd name="T17" fmla="*/ 0 60000 65536"/>
                    <a:gd name="T18" fmla="*/ 0 w 22"/>
                    <a:gd name="T19" fmla="*/ 0 h 20"/>
                    <a:gd name="T20" fmla="*/ 22 w 2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2" h="20">
                      <a:moveTo>
                        <a:pt x="22" y="15"/>
                      </a:moveTo>
                      <a:lnTo>
                        <a:pt x="18" y="20"/>
                      </a:lnTo>
                      <a:lnTo>
                        <a:pt x="10" y="10"/>
                      </a:lnTo>
                      <a:lnTo>
                        <a:pt x="0" y="0"/>
                      </a:lnTo>
                      <a:lnTo>
                        <a:pt x="16" y="2"/>
                      </a:lnTo>
                      <a:lnTo>
                        <a:pt x="22" y="1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79" name="Freeform 177"/>
                <p:cNvSpPr>
                  <a:spLocks noChangeAspect="1"/>
                </p:cNvSpPr>
                <p:nvPr/>
              </p:nvSpPr>
              <p:spPr bwMode="auto">
                <a:xfrm>
                  <a:off x="5033" y="2444"/>
                  <a:ext cx="22" cy="32"/>
                </a:xfrm>
                <a:custGeom>
                  <a:avLst/>
                  <a:gdLst>
                    <a:gd name="T0" fmla="*/ 41 w 16"/>
                    <a:gd name="T1" fmla="*/ 16 h 24"/>
                    <a:gd name="T2" fmla="*/ 77 w 16"/>
                    <a:gd name="T3" fmla="*/ 87 h 24"/>
                    <a:gd name="T4" fmla="*/ 55 w 16"/>
                    <a:gd name="T5" fmla="*/ 92 h 24"/>
                    <a:gd name="T6" fmla="*/ 49 w 16"/>
                    <a:gd name="T7" fmla="*/ 101 h 24"/>
                    <a:gd name="T8" fmla="*/ 15 w 16"/>
                    <a:gd name="T9" fmla="*/ 37 h 24"/>
                    <a:gd name="T10" fmla="*/ 0 w 16"/>
                    <a:gd name="T11" fmla="*/ 0 h 24"/>
                    <a:gd name="T12" fmla="*/ 41 w 16"/>
                    <a:gd name="T13" fmla="*/ 16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9" y="4"/>
                      </a:moveTo>
                      <a:lnTo>
                        <a:pt x="16" y="21"/>
                      </a:lnTo>
                      <a:lnTo>
                        <a:pt x="11" y="22"/>
                      </a:lnTo>
                      <a:lnTo>
                        <a:pt x="10" y="24"/>
                      </a:lnTo>
                      <a:lnTo>
                        <a:pt x="3" y="9"/>
                      </a:lnTo>
                      <a:lnTo>
                        <a:pt x="0" y="0"/>
                      </a:lnTo>
                      <a:lnTo>
                        <a:pt x="9" y="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80" name="Freeform 178"/>
                <p:cNvSpPr>
                  <a:spLocks noChangeAspect="1"/>
                </p:cNvSpPr>
                <p:nvPr/>
              </p:nvSpPr>
              <p:spPr bwMode="auto">
                <a:xfrm>
                  <a:off x="4473" y="2242"/>
                  <a:ext cx="175" cy="333"/>
                </a:xfrm>
                <a:custGeom>
                  <a:avLst/>
                  <a:gdLst>
                    <a:gd name="T0" fmla="*/ 166 w 134"/>
                    <a:gd name="T1" fmla="*/ 712 h 253"/>
                    <a:gd name="T2" fmla="*/ 197 w 134"/>
                    <a:gd name="T3" fmla="*/ 591 h 253"/>
                    <a:gd name="T4" fmla="*/ 197 w 134"/>
                    <a:gd name="T5" fmla="*/ 483 h 253"/>
                    <a:gd name="T6" fmla="*/ 256 w 134"/>
                    <a:gd name="T7" fmla="*/ 515 h 253"/>
                    <a:gd name="T8" fmla="*/ 351 w 134"/>
                    <a:gd name="T9" fmla="*/ 570 h 253"/>
                    <a:gd name="T10" fmla="*/ 351 w 134"/>
                    <a:gd name="T11" fmla="*/ 541 h 253"/>
                    <a:gd name="T12" fmla="*/ 372 w 134"/>
                    <a:gd name="T13" fmla="*/ 416 h 253"/>
                    <a:gd name="T14" fmla="*/ 495 w 134"/>
                    <a:gd name="T15" fmla="*/ 411 h 253"/>
                    <a:gd name="T16" fmla="*/ 495 w 134"/>
                    <a:gd name="T17" fmla="*/ 316 h 253"/>
                    <a:gd name="T18" fmla="*/ 435 w 134"/>
                    <a:gd name="T19" fmla="*/ 192 h 253"/>
                    <a:gd name="T20" fmla="*/ 334 w 134"/>
                    <a:gd name="T21" fmla="*/ 151 h 253"/>
                    <a:gd name="T22" fmla="*/ 274 w 134"/>
                    <a:gd name="T23" fmla="*/ 151 h 253"/>
                    <a:gd name="T24" fmla="*/ 217 w 134"/>
                    <a:gd name="T25" fmla="*/ 122 h 253"/>
                    <a:gd name="T26" fmla="*/ 172 w 134"/>
                    <a:gd name="T27" fmla="*/ 42 h 253"/>
                    <a:gd name="T28" fmla="*/ 145 w 134"/>
                    <a:gd name="T29" fmla="*/ 0 h 253"/>
                    <a:gd name="T30" fmla="*/ 88 w 134"/>
                    <a:gd name="T31" fmla="*/ 37 h 253"/>
                    <a:gd name="T32" fmla="*/ 21 w 134"/>
                    <a:gd name="T33" fmla="*/ 122 h 253"/>
                    <a:gd name="T34" fmla="*/ 50 w 134"/>
                    <a:gd name="T35" fmla="*/ 199 h 253"/>
                    <a:gd name="T36" fmla="*/ 111 w 134"/>
                    <a:gd name="T37" fmla="*/ 274 h 253"/>
                    <a:gd name="T38" fmla="*/ 89 w 134"/>
                    <a:gd name="T39" fmla="*/ 345 h 253"/>
                    <a:gd name="T40" fmla="*/ 116 w 134"/>
                    <a:gd name="T41" fmla="*/ 428 h 253"/>
                    <a:gd name="T42" fmla="*/ 162 w 134"/>
                    <a:gd name="T43" fmla="*/ 533 h 253"/>
                    <a:gd name="T44" fmla="*/ 162 w 134"/>
                    <a:gd name="T45" fmla="*/ 640 h 253"/>
                    <a:gd name="T46" fmla="*/ 140 w 134"/>
                    <a:gd name="T47" fmla="*/ 695 h 253"/>
                    <a:gd name="T48" fmla="*/ 123 w 134"/>
                    <a:gd name="T49" fmla="*/ 834 h 253"/>
                    <a:gd name="T50" fmla="*/ 166 w 134"/>
                    <a:gd name="T51" fmla="*/ 862 h 253"/>
                    <a:gd name="T52" fmla="*/ 212 w 134"/>
                    <a:gd name="T53" fmla="*/ 911 h 253"/>
                    <a:gd name="T54" fmla="*/ 239 w 134"/>
                    <a:gd name="T55" fmla="*/ 946 h 253"/>
                    <a:gd name="T56" fmla="*/ 286 w 134"/>
                    <a:gd name="T57" fmla="*/ 998 h 253"/>
                    <a:gd name="T58" fmla="*/ 351 w 134"/>
                    <a:gd name="T59" fmla="*/ 971 h 253"/>
                    <a:gd name="T60" fmla="*/ 277 w 134"/>
                    <a:gd name="T61" fmla="*/ 921 h 253"/>
                    <a:gd name="T62" fmla="*/ 232 w 134"/>
                    <a:gd name="T63" fmla="*/ 834 h 253"/>
                    <a:gd name="T64" fmla="*/ 188 w 134"/>
                    <a:gd name="T65" fmla="*/ 762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253"/>
                    <a:gd name="T101" fmla="*/ 134 w 134"/>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253">
                      <a:moveTo>
                        <a:pt x="49" y="193"/>
                      </a:moveTo>
                      <a:lnTo>
                        <a:pt x="44" y="180"/>
                      </a:lnTo>
                      <a:lnTo>
                        <a:pt x="47" y="165"/>
                      </a:lnTo>
                      <a:lnTo>
                        <a:pt x="52" y="150"/>
                      </a:lnTo>
                      <a:lnTo>
                        <a:pt x="52" y="136"/>
                      </a:lnTo>
                      <a:lnTo>
                        <a:pt x="52" y="122"/>
                      </a:lnTo>
                      <a:lnTo>
                        <a:pt x="66" y="120"/>
                      </a:lnTo>
                      <a:lnTo>
                        <a:pt x="67" y="131"/>
                      </a:lnTo>
                      <a:lnTo>
                        <a:pt x="78" y="134"/>
                      </a:lnTo>
                      <a:lnTo>
                        <a:pt x="93" y="144"/>
                      </a:lnTo>
                      <a:lnTo>
                        <a:pt x="99" y="152"/>
                      </a:lnTo>
                      <a:lnTo>
                        <a:pt x="93" y="137"/>
                      </a:lnTo>
                      <a:lnTo>
                        <a:pt x="88" y="123"/>
                      </a:lnTo>
                      <a:lnTo>
                        <a:pt x="98" y="105"/>
                      </a:lnTo>
                      <a:lnTo>
                        <a:pt x="114" y="105"/>
                      </a:lnTo>
                      <a:lnTo>
                        <a:pt x="130" y="104"/>
                      </a:lnTo>
                      <a:lnTo>
                        <a:pt x="134" y="94"/>
                      </a:lnTo>
                      <a:lnTo>
                        <a:pt x="130" y="80"/>
                      </a:lnTo>
                      <a:lnTo>
                        <a:pt x="117" y="61"/>
                      </a:lnTo>
                      <a:lnTo>
                        <a:pt x="114" y="49"/>
                      </a:lnTo>
                      <a:lnTo>
                        <a:pt x="96" y="33"/>
                      </a:lnTo>
                      <a:lnTo>
                        <a:pt x="88" y="38"/>
                      </a:lnTo>
                      <a:lnTo>
                        <a:pt x="82" y="41"/>
                      </a:lnTo>
                      <a:lnTo>
                        <a:pt x="72" y="38"/>
                      </a:lnTo>
                      <a:lnTo>
                        <a:pt x="58" y="48"/>
                      </a:lnTo>
                      <a:lnTo>
                        <a:pt x="57" y="31"/>
                      </a:lnTo>
                      <a:lnTo>
                        <a:pt x="56" y="13"/>
                      </a:lnTo>
                      <a:lnTo>
                        <a:pt x="45" y="11"/>
                      </a:lnTo>
                      <a:lnTo>
                        <a:pt x="43" y="2"/>
                      </a:lnTo>
                      <a:lnTo>
                        <a:pt x="38" y="0"/>
                      </a:lnTo>
                      <a:lnTo>
                        <a:pt x="29" y="1"/>
                      </a:lnTo>
                      <a:lnTo>
                        <a:pt x="23" y="9"/>
                      </a:lnTo>
                      <a:lnTo>
                        <a:pt x="8" y="11"/>
                      </a:lnTo>
                      <a:lnTo>
                        <a:pt x="5" y="31"/>
                      </a:lnTo>
                      <a:lnTo>
                        <a:pt x="0" y="31"/>
                      </a:lnTo>
                      <a:lnTo>
                        <a:pt x="13" y="50"/>
                      </a:lnTo>
                      <a:lnTo>
                        <a:pt x="26" y="68"/>
                      </a:lnTo>
                      <a:lnTo>
                        <a:pt x="29" y="69"/>
                      </a:lnTo>
                      <a:lnTo>
                        <a:pt x="26" y="80"/>
                      </a:lnTo>
                      <a:lnTo>
                        <a:pt x="24" y="87"/>
                      </a:lnTo>
                      <a:lnTo>
                        <a:pt x="24" y="97"/>
                      </a:lnTo>
                      <a:lnTo>
                        <a:pt x="31" y="109"/>
                      </a:lnTo>
                      <a:lnTo>
                        <a:pt x="40" y="120"/>
                      </a:lnTo>
                      <a:lnTo>
                        <a:pt x="43" y="135"/>
                      </a:lnTo>
                      <a:lnTo>
                        <a:pt x="49" y="152"/>
                      </a:lnTo>
                      <a:lnTo>
                        <a:pt x="43" y="162"/>
                      </a:lnTo>
                      <a:lnTo>
                        <a:pt x="38" y="173"/>
                      </a:lnTo>
                      <a:lnTo>
                        <a:pt x="37" y="176"/>
                      </a:lnTo>
                      <a:lnTo>
                        <a:pt x="35" y="193"/>
                      </a:lnTo>
                      <a:lnTo>
                        <a:pt x="32" y="211"/>
                      </a:lnTo>
                      <a:lnTo>
                        <a:pt x="36" y="208"/>
                      </a:lnTo>
                      <a:lnTo>
                        <a:pt x="44" y="218"/>
                      </a:lnTo>
                      <a:lnTo>
                        <a:pt x="52" y="228"/>
                      </a:lnTo>
                      <a:lnTo>
                        <a:pt x="56" y="231"/>
                      </a:lnTo>
                      <a:lnTo>
                        <a:pt x="63" y="243"/>
                      </a:lnTo>
                      <a:lnTo>
                        <a:pt x="63" y="239"/>
                      </a:lnTo>
                      <a:lnTo>
                        <a:pt x="75" y="246"/>
                      </a:lnTo>
                      <a:lnTo>
                        <a:pt x="76" y="253"/>
                      </a:lnTo>
                      <a:lnTo>
                        <a:pt x="87" y="252"/>
                      </a:lnTo>
                      <a:lnTo>
                        <a:pt x="93" y="246"/>
                      </a:lnTo>
                      <a:lnTo>
                        <a:pt x="85" y="235"/>
                      </a:lnTo>
                      <a:lnTo>
                        <a:pt x="73" y="233"/>
                      </a:lnTo>
                      <a:lnTo>
                        <a:pt x="66" y="223"/>
                      </a:lnTo>
                      <a:lnTo>
                        <a:pt x="61" y="211"/>
                      </a:lnTo>
                      <a:lnTo>
                        <a:pt x="56" y="195"/>
                      </a:lnTo>
                      <a:lnTo>
                        <a:pt x="49" y="19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81" name="Freeform 179"/>
                <p:cNvSpPr>
                  <a:spLocks noChangeAspect="1"/>
                </p:cNvSpPr>
                <p:nvPr/>
              </p:nvSpPr>
              <p:spPr bwMode="auto">
                <a:xfrm>
                  <a:off x="4555" y="2173"/>
                  <a:ext cx="175" cy="334"/>
                </a:xfrm>
                <a:custGeom>
                  <a:avLst/>
                  <a:gdLst>
                    <a:gd name="T0" fmla="*/ 161 w 134"/>
                    <a:gd name="T1" fmla="*/ 191 h 254"/>
                    <a:gd name="T2" fmla="*/ 97 w 134"/>
                    <a:gd name="T3" fmla="*/ 172 h 254"/>
                    <a:gd name="T4" fmla="*/ 46 w 134"/>
                    <a:gd name="T5" fmla="*/ 108 h 254"/>
                    <a:gd name="T6" fmla="*/ 16 w 134"/>
                    <a:gd name="T7" fmla="*/ 49 h 254"/>
                    <a:gd name="T8" fmla="*/ 57 w 134"/>
                    <a:gd name="T9" fmla="*/ 49 h 254"/>
                    <a:gd name="T10" fmla="*/ 95 w 134"/>
                    <a:gd name="T11" fmla="*/ 49 h 254"/>
                    <a:gd name="T12" fmla="*/ 127 w 134"/>
                    <a:gd name="T13" fmla="*/ 42 h 254"/>
                    <a:gd name="T14" fmla="*/ 188 w 134"/>
                    <a:gd name="T15" fmla="*/ 1 h 254"/>
                    <a:gd name="T16" fmla="*/ 262 w 134"/>
                    <a:gd name="T17" fmla="*/ 78 h 254"/>
                    <a:gd name="T18" fmla="*/ 345 w 134"/>
                    <a:gd name="T19" fmla="*/ 116 h 254"/>
                    <a:gd name="T20" fmla="*/ 283 w 134"/>
                    <a:gd name="T21" fmla="*/ 160 h 254"/>
                    <a:gd name="T22" fmla="*/ 262 w 134"/>
                    <a:gd name="T23" fmla="*/ 225 h 254"/>
                    <a:gd name="T24" fmla="*/ 283 w 134"/>
                    <a:gd name="T25" fmla="*/ 347 h 254"/>
                    <a:gd name="T26" fmla="*/ 333 w 134"/>
                    <a:gd name="T27" fmla="*/ 417 h 254"/>
                    <a:gd name="T28" fmla="*/ 419 w 134"/>
                    <a:gd name="T29" fmla="*/ 500 h 254"/>
                    <a:gd name="T30" fmla="*/ 486 w 134"/>
                    <a:gd name="T31" fmla="*/ 635 h 254"/>
                    <a:gd name="T32" fmla="*/ 505 w 134"/>
                    <a:gd name="T33" fmla="*/ 751 h 254"/>
                    <a:gd name="T34" fmla="*/ 496 w 134"/>
                    <a:gd name="T35" fmla="*/ 801 h 254"/>
                    <a:gd name="T36" fmla="*/ 419 w 134"/>
                    <a:gd name="T37" fmla="*/ 874 h 254"/>
                    <a:gd name="T38" fmla="*/ 374 w 134"/>
                    <a:gd name="T39" fmla="*/ 885 h 254"/>
                    <a:gd name="T40" fmla="*/ 363 w 134"/>
                    <a:gd name="T41" fmla="*/ 915 h 254"/>
                    <a:gd name="T42" fmla="*/ 342 w 134"/>
                    <a:gd name="T43" fmla="*/ 945 h 254"/>
                    <a:gd name="T44" fmla="*/ 269 w 134"/>
                    <a:gd name="T45" fmla="*/ 998 h 254"/>
                    <a:gd name="T46" fmla="*/ 239 w 134"/>
                    <a:gd name="T47" fmla="*/ 882 h 254"/>
                    <a:gd name="T48" fmla="*/ 286 w 134"/>
                    <a:gd name="T49" fmla="*/ 852 h 254"/>
                    <a:gd name="T50" fmla="*/ 313 w 134"/>
                    <a:gd name="T51" fmla="*/ 807 h 254"/>
                    <a:gd name="T52" fmla="*/ 400 w 134"/>
                    <a:gd name="T53" fmla="*/ 759 h 254"/>
                    <a:gd name="T54" fmla="*/ 392 w 134"/>
                    <a:gd name="T55" fmla="*/ 648 h 254"/>
                    <a:gd name="T56" fmla="*/ 380 w 134"/>
                    <a:gd name="T57" fmla="*/ 534 h 254"/>
                    <a:gd name="T58" fmla="*/ 363 w 134"/>
                    <a:gd name="T59" fmla="*/ 496 h 254"/>
                    <a:gd name="T60" fmla="*/ 286 w 134"/>
                    <a:gd name="T61" fmla="*/ 412 h 254"/>
                    <a:gd name="T62" fmla="*/ 217 w 134"/>
                    <a:gd name="T63" fmla="*/ 323 h 254"/>
                    <a:gd name="T64" fmla="*/ 151 w 134"/>
                    <a:gd name="T65" fmla="*/ 246 h 254"/>
                    <a:gd name="T66" fmla="*/ 174 w 134"/>
                    <a:gd name="T67" fmla="*/ 210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54"/>
                    <a:gd name="T104" fmla="*/ 134 w 134"/>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54">
                      <a:moveTo>
                        <a:pt x="46" y="54"/>
                      </a:moveTo>
                      <a:lnTo>
                        <a:pt x="42" y="49"/>
                      </a:lnTo>
                      <a:lnTo>
                        <a:pt x="34" y="41"/>
                      </a:lnTo>
                      <a:lnTo>
                        <a:pt x="26" y="44"/>
                      </a:lnTo>
                      <a:lnTo>
                        <a:pt x="15" y="35"/>
                      </a:lnTo>
                      <a:lnTo>
                        <a:pt x="12" y="27"/>
                      </a:lnTo>
                      <a:lnTo>
                        <a:pt x="0" y="15"/>
                      </a:lnTo>
                      <a:lnTo>
                        <a:pt x="4" y="12"/>
                      </a:lnTo>
                      <a:lnTo>
                        <a:pt x="12" y="14"/>
                      </a:lnTo>
                      <a:lnTo>
                        <a:pt x="15" y="12"/>
                      </a:lnTo>
                      <a:lnTo>
                        <a:pt x="22" y="11"/>
                      </a:lnTo>
                      <a:lnTo>
                        <a:pt x="25" y="12"/>
                      </a:lnTo>
                      <a:lnTo>
                        <a:pt x="28" y="11"/>
                      </a:lnTo>
                      <a:lnTo>
                        <a:pt x="34" y="11"/>
                      </a:lnTo>
                      <a:lnTo>
                        <a:pt x="42" y="0"/>
                      </a:lnTo>
                      <a:lnTo>
                        <a:pt x="49" y="1"/>
                      </a:lnTo>
                      <a:lnTo>
                        <a:pt x="67" y="8"/>
                      </a:lnTo>
                      <a:lnTo>
                        <a:pt x="69" y="20"/>
                      </a:lnTo>
                      <a:lnTo>
                        <a:pt x="76" y="24"/>
                      </a:lnTo>
                      <a:lnTo>
                        <a:pt x="91" y="30"/>
                      </a:lnTo>
                      <a:lnTo>
                        <a:pt x="83" y="37"/>
                      </a:lnTo>
                      <a:lnTo>
                        <a:pt x="74" y="41"/>
                      </a:lnTo>
                      <a:lnTo>
                        <a:pt x="74" y="43"/>
                      </a:lnTo>
                      <a:lnTo>
                        <a:pt x="69" y="57"/>
                      </a:lnTo>
                      <a:lnTo>
                        <a:pt x="64" y="73"/>
                      </a:lnTo>
                      <a:lnTo>
                        <a:pt x="74" y="88"/>
                      </a:lnTo>
                      <a:lnTo>
                        <a:pt x="78" y="97"/>
                      </a:lnTo>
                      <a:lnTo>
                        <a:pt x="87" y="106"/>
                      </a:lnTo>
                      <a:lnTo>
                        <a:pt x="97" y="116"/>
                      </a:lnTo>
                      <a:lnTo>
                        <a:pt x="110" y="127"/>
                      </a:lnTo>
                      <a:lnTo>
                        <a:pt x="120" y="137"/>
                      </a:lnTo>
                      <a:lnTo>
                        <a:pt x="128" y="161"/>
                      </a:lnTo>
                      <a:lnTo>
                        <a:pt x="134" y="186"/>
                      </a:lnTo>
                      <a:lnTo>
                        <a:pt x="133" y="191"/>
                      </a:lnTo>
                      <a:lnTo>
                        <a:pt x="133" y="197"/>
                      </a:lnTo>
                      <a:lnTo>
                        <a:pt x="131" y="204"/>
                      </a:lnTo>
                      <a:lnTo>
                        <a:pt x="120" y="213"/>
                      </a:lnTo>
                      <a:lnTo>
                        <a:pt x="110" y="223"/>
                      </a:lnTo>
                      <a:lnTo>
                        <a:pt x="99" y="221"/>
                      </a:lnTo>
                      <a:lnTo>
                        <a:pt x="99" y="225"/>
                      </a:lnTo>
                      <a:lnTo>
                        <a:pt x="99" y="230"/>
                      </a:lnTo>
                      <a:lnTo>
                        <a:pt x="96" y="233"/>
                      </a:lnTo>
                      <a:lnTo>
                        <a:pt x="96" y="239"/>
                      </a:lnTo>
                      <a:lnTo>
                        <a:pt x="90" y="240"/>
                      </a:lnTo>
                      <a:lnTo>
                        <a:pt x="79" y="252"/>
                      </a:lnTo>
                      <a:lnTo>
                        <a:pt x="71" y="254"/>
                      </a:lnTo>
                      <a:lnTo>
                        <a:pt x="72" y="234"/>
                      </a:lnTo>
                      <a:lnTo>
                        <a:pt x="63" y="224"/>
                      </a:lnTo>
                      <a:lnTo>
                        <a:pt x="72" y="219"/>
                      </a:lnTo>
                      <a:lnTo>
                        <a:pt x="76" y="217"/>
                      </a:lnTo>
                      <a:lnTo>
                        <a:pt x="87" y="218"/>
                      </a:lnTo>
                      <a:lnTo>
                        <a:pt x="83" y="205"/>
                      </a:lnTo>
                      <a:lnTo>
                        <a:pt x="91" y="200"/>
                      </a:lnTo>
                      <a:lnTo>
                        <a:pt x="105" y="193"/>
                      </a:lnTo>
                      <a:lnTo>
                        <a:pt x="104" y="179"/>
                      </a:lnTo>
                      <a:lnTo>
                        <a:pt x="103" y="165"/>
                      </a:lnTo>
                      <a:lnTo>
                        <a:pt x="103" y="150"/>
                      </a:lnTo>
                      <a:lnTo>
                        <a:pt x="100" y="136"/>
                      </a:lnTo>
                      <a:lnTo>
                        <a:pt x="96" y="130"/>
                      </a:lnTo>
                      <a:lnTo>
                        <a:pt x="96" y="126"/>
                      </a:lnTo>
                      <a:lnTo>
                        <a:pt x="83" y="115"/>
                      </a:lnTo>
                      <a:lnTo>
                        <a:pt x="76" y="105"/>
                      </a:lnTo>
                      <a:lnTo>
                        <a:pt x="67" y="93"/>
                      </a:lnTo>
                      <a:lnTo>
                        <a:pt x="57" y="82"/>
                      </a:lnTo>
                      <a:lnTo>
                        <a:pt x="37" y="68"/>
                      </a:lnTo>
                      <a:lnTo>
                        <a:pt x="40" y="62"/>
                      </a:lnTo>
                      <a:lnTo>
                        <a:pt x="49" y="60"/>
                      </a:lnTo>
                      <a:lnTo>
                        <a:pt x="46" y="5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grpSp>
            <p:nvGrpSpPr>
              <p:cNvPr id="120" name="Group 180"/>
              <p:cNvGrpSpPr>
                <a:grpSpLocks noChangeAspect="1"/>
              </p:cNvGrpSpPr>
              <p:nvPr/>
            </p:nvGrpSpPr>
            <p:grpSpPr bwMode="auto">
              <a:xfrm>
                <a:off x="4735" y="2419"/>
                <a:ext cx="885" cy="1187"/>
                <a:chOff x="4735" y="2419"/>
                <a:chExt cx="885" cy="1187"/>
              </a:xfrm>
              <a:grpFill/>
            </p:grpSpPr>
            <p:sp>
              <p:nvSpPr>
                <p:cNvPr id="143" name="Freeform 181"/>
                <p:cNvSpPr>
                  <a:spLocks noChangeAspect="1"/>
                </p:cNvSpPr>
                <p:nvPr/>
              </p:nvSpPr>
              <p:spPr bwMode="auto">
                <a:xfrm>
                  <a:off x="5019" y="2902"/>
                  <a:ext cx="78" cy="45"/>
                </a:xfrm>
                <a:custGeom>
                  <a:avLst/>
                  <a:gdLst>
                    <a:gd name="T0" fmla="*/ 221 w 60"/>
                    <a:gd name="T1" fmla="*/ 0 h 34"/>
                    <a:gd name="T2" fmla="*/ 137 w 60"/>
                    <a:gd name="T3" fmla="*/ 1 h 34"/>
                    <a:gd name="T4" fmla="*/ 83 w 60"/>
                    <a:gd name="T5" fmla="*/ 34 h 34"/>
                    <a:gd name="T6" fmla="*/ 27 w 60"/>
                    <a:gd name="T7" fmla="*/ 65 h 34"/>
                    <a:gd name="T8" fmla="*/ 1 w 60"/>
                    <a:gd name="T9" fmla="*/ 115 h 34"/>
                    <a:gd name="T10" fmla="*/ 0 w 60"/>
                    <a:gd name="T11" fmla="*/ 124 h 34"/>
                    <a:gd name="T12" fmla="*/ 9 w 60"/>
                    <a:gd name="T13" fmla="*/ 139 h 34"/>
                    <a:gd name="T14" fmla="*/ 74 w 60"/>
                    <a:gd name="T15" fmla="*/ 87 h 34"/>
                    <a:gd name="T16" fmla="*/ 152 w 60"/>
                    <a:gd name="T17" fmla="*/ 45 h 34"/>
                    <a:gd name="T18" fmla="*/ 221 w 60"/>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4"/>
                    <a:gd name="T32" fmla="*/ 60 w 6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4">
                      <a:moveTo>
                        <a:pt x="60" y="0"/>
                      </a:moveTo>
                      <a:lnTo>
                        <a:pt x="37" y="1"/>
                      </a:lnTo>
                      <a:lnTo>
                        <a:pt x="22" y="8"/>
                      </a:lnTo>
                      <a:lnTo>
                        <a:pt x="7" y="16"/>
                      </a:lnTo>
                      <a:lnTo>
                        <a:pt x="1" y="29"/>
                      </a:lnTo>
                      <a:lnTo>
                        <a:pt x="0" y="31"/>
                      </a:lnTo>
                      <a:lnTo>
                        <a:pt x="2" y="34"/>
                      </a:lnTo>
                      <a:lnTo>
                        <a:pt x="20" y="22"/>
                      </a:lnTo>
                      <a:lnTo>
                        <a:pt x="41" y="11"/>
                      </a:lnTo>
                      <a:lnTo>
                        <a:pt x="60"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44" name="Freeform 182"/>
                <p:cNvSpPr>
                  <a:spLocks noChangeAspect="1"/>
                </p:cNvSpPr>
                <p:nvPr/>
              </p:nvSpPr>
              <p:spPr bwMode="auto">
                <a:xfrm>
                  <a:off x="4947" y="2896"/>
                  <a:ext cx="66" cy="15"/>
                </a:xfrm>
                <a:custGeom>
                  <a:avLst/>
                  <a:gdLst>
                    <a:gd name="T0" fmla="*/ 184 w 51"/>
                    <a:gd name="T1" fmla="*/ 1 h 11"/>
                    <a:gd name="T2" fmla="*/ 177 w 51"/>
                    <a:gd name="T3" fmla="*/ 0 h 11"/>
                    <a:gd name="T4" fmla="*/ 170 w 51"/>
                    <a:gd name="T5" fmla="*/ 0 h 11"/>
                    <a:gd name="T6" fmla="*/ 153 w 51"/>
                    <a:gd name="T7" fmla="*/ 26 h 11"/>
                    <a:gd name="T8" fmla="*/ 120 w 51"/>
                    <a:gd name="T9" fmla="*/ 26 h 11"/>
                    <a:gd name="T10" fmla="*/ 75 w 51"/>
                    <a:gd name="T11" fmla="*/ 14 h 11"/>
                    <a:gd name="T12" fmla="*/ 35 w 51"/>
                    <a:gd name="T13" fmla="*/ 1 h 11"/>
                    <a:gd name="T14" fmla="*/ 0 w 51"/>
                    <a:gd name="T15" fmla="*/ 37 h 11"/>
                    <a:gd name="T16" fmla="*/ 27 w 51"/>
                    <a:gd name="T17" fmla="*/ 50 h 11"/>
                    <a:gd name="T18" fmla="*/ 84 w 51"/>
                    <a:gd name="T19" fmla="*/ 48 h 11"/>
                    <a:gd name="T20" fmla="*/ 137 w 51"/>
                    <a:gd name="T21" fmla="*/ 41 h 11"/>
                    <a:gd name="T22" fmla="*/ 184 w 51"/>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1"/>
                    <a:gd name="T38" fmla="*/ 51 w 51"/>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1">
                      <a:moveTo>
                        <a:pt x="51" y="1"/>
                      </a:moveTo>
                      <a:lnTo>
                        <a:pt x="49" y="0"/>
                      </a:lnTo>
                      <a:lnTo>
                        <a:pt x="46" y="0"/>
                      </a:lnTo>
                      <a:lnTo>
                        <a:pt x="42" y="5"/>
                      </a:lnTo>
                      <a:lnTo>
                        <a:pt x="33" y="5"/>
                      </a:lnTo>
                      <a:lnTo>
                        <a:pt x="21" y="3"/>
                      </a:lnTo>
                      <a:lnTo>
                        <a:pt x="9" y="1"/>
                      </a:lnTo>
                      <a:lnTo>
                        <a:pt x="0" y="8"/>
                      </a:lnTo>
                      <a:lnTo>
                        <a:pt x="7" y="11"/>
                      </a:lnTo>
                      <a:lnTo>
                        <a:pt x="23" y="10"/>
                      </a:lnTo>
                      <a:lnTo>
                        <a:pt x="38" y="9"/>
                      </a:lnTo>
                      <a:lnTo>
                        <a:pt x="51" y="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45" name="Freeform 183"/>
                <p:cNvSpPr>
                  <a:spLocks noChangeAspect="1"/>
                </p:cNvSpPr>
                <p:nvPr/>
              </p:nvSpPr>
              <p:spPr bwMode="auto">
                <a:xfrm>
                  <a:off x="4885" y="2894"/>
                  <a:ext cx="50" cy="20"/>
                </a:xfrm>
                <a:custGeom>
                  <a:avLst/>
                  <a:gdLst>
                    <a:gd name="T0" fmla="*/ 135 w 39"/>
                    <a:gd name="T1" fmla="*/ 30 h 16"/>
                    <a:gd name="T2" fmla="*/ 122 w 39"/>
                    <a:gd name="T3" fmla="*/ 14 h 16"/>
                    <a:gd name="T4" fmla="*/ 104 w 39"/>
                    <a:gd name="T5" fmla="*/ 21 h 16"/>
                    <a:gd name="T6" fmla="*/ 59 w 39"/>
                    <a:gd name="T7" fmla="*/ 0 h 16"/>
                    <a:gd name="T8" fmla="*/ 87 w 39"/>
                    <a:gd name="T9" fmla="*/ 26 h 16"/>
                    <a:gd name="T10" fmla="*/ 58 w 39"/>
                    <a:gd name="T11" fmla="*/ 26 h 16"/>
                    <a:gd name="T12" fmla="*/ 13 w 39"/>
                    <a:gd name="T13" fmla="*/ 24 h 16"/>
                    <a:gd name="T14" fmla="*/ 0 w 39"/>
                    <a:gd name="T15" fmla="*/ 49 h 16"/>
                    <a:gd name="T16" fmla="*/ 46 w 39"/>
                    <a:gd name="T17" fmla="*/ 40 h 16"/>
                    <a:gd name="T18" fmla="*/ 95 w 39"/>
                    <a:gd name="T19" fmla="*/ 32 h 16"/>
                    <a:gd name="T20" fmla="*/ 106 w 39"/>
                    <a:gd name="T21" fmla="*/ 39 h 16"/>
                    <a:gd name="T22" fmla="*/ 106 w 39"/>
                    <a:gd name="T23" fmla="*/ 37 h 16"/>
                    <a:gd name="T24" fmla="*/ 135 w 39"/>
                    <a:gd name="T25" fmla="*/ 3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6"/>
                    <a:gd name="T41" fmla="*/ 39 w 3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6">
                      <a:moveTo>
                        <a:pt x="39" y="10"/>
                      </a:moveTo>
                      <a:lnTo>
                        <a:pt x="35" y="5"/>
                      </a:lnTo>
                      <a:lnTo>
                        <a:pt x="30" y="7"/>
                      </a:lnTo>
                      <a:lnTo>
                        <a:pt x="17" y="0"/>
                      </a:lnTo>
                      <a:lnTo>
                        <a:pt x="25" y="9"/>
                      </a:lnTo>
                      <a:lnTo>
                        <a:pt x="16" y="9"/>
                      </a:lnTo>
                      <a:lnTo>
                        <a:pt x="4" y="8"/>
                      </a:lnTo>
                      <a:lnTo>
                        <a:pt x="0" y="16"/>
                      </a:lnTo>
                      <a:lnTo>
                        <a:pt x="13" y="14"/>
                      </a:lnTo>
                      <a:lnTo>
                        <a:pt x="27" y="11"/>
                      </a:lnTo>
                      <a:lnTo>
                        <a:pt x="31" y="13"/>
                      </a:lnTo>
                      <a:lnTo>
                        <a:pt x="31" y="12"/>
                      </a:lnTo>
                      <a:lnTo>
                        <a:pt x="39" y="1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46" name="Freeform 184"/>
                <p:cNvSpPr>
                  <a:spLocks noChangeAspect="1"/>
                </p:cNvSpPr>
                <p:nvPr/>
              </p:nvSpPr>
              <p:spPr bwMode="auto">
                <a:xfrm>
                  <a:off x="4928" y="2925"/>
                  <a:ext cx="36" cy="18"/>
                </a:xfrm>
                <a:custGeom>
                  <a:avLst/>
                  <a:gdLst>
                    <a:gd name="T0" fmla="*/ 113 w 27"/>
                    <a:gd name="T1" fmla="*/ 39 h 14"/>
                    <a:gd name="T2" fmla="*/ 73 w 27"/>
                    <a:gd name="T3" fmla="*/ 50 h 14"/>
                    <a:gd name="T4" fmla="*/ 21 w 27"/>
                    <a:gd name="T5" fmla="*/ 17 h 14"/>
                    <a:gd name="T6" fmla="*/ 0 w 27"/>
                    <a:gd name="T7" fmla="*/ 0 h 14"/>
                    <a:gd name="T8" fmla="*/ 65 w 27"/>
                    <a:gd name="T9" fmla="*/ 0 h 14"/>
                    <a:gd name="T10" fmla="*/ 113 w 27"/>
                    <a:gd name="T11" fmla="*/ 39 h 14"/>
                    <a:gd name="T12" fmla="*/ 0 60000 65536"/>
                    <a:gd name="T13" fmla="*/ 0 60000 65536"/>
                    <a:gd name="T14" fmla="*/ 0 60000 65536"/>
                    <a:gd name="T15" fmla="*/ 0 60000 65536"/>
                    <a:gd name="T16" fmla="*/ 0 60000 65536"/>
                    <a:gd name="T17" fmla="*/ 0 60000 65536"/>
                    <a:gd name="T18" fmla="*/ 0 w 27"/>
                    <a:gd name="T19" fmla="*/ 0 h 14"/>
                    <a:gd name="T20" fmla="*/ 27 w 2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7" h="14">
                      <a:moveTo>
                        <a:pt x="27" y="11"/>
                      </a:moveTo>
                      <a:lnTo>
                        <a:pt x="17" y="14"/>
                      </a:lnTo>
                      <a:lnTo>
                        <a:pt x="5" y="5"/>
                      </a:lnTo>
                      <a:lnTo>
                        <a:pt x="0" y="0"/>
                      </a:lnTo>
                      <a:lnTo>
                        <a:pt x="16" y="0"/>
                      </a:lnTo>
                      <a:lnTo>
                        <a:pt x="27"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47" name="Freeform 185"/>
                <p:cNvSpPr>
                  <a:spLocks noChangeAspect="1"/>
                </p:cNvSpPr>
                <p:nvPr/>
              </p:nvSpPr>
              <p:spPr bwMode="auto">
                <a:xfrm>
                  <a:off x="4842" y="2894"/>
                  <a:ext cx="22" cy="15"/>
                </a:xfrm>
                <a:custGeom>
                  <a:avLst/>
                  <a:gdLst>
                    <a:gd name="T0" fmla="*/ 61 w 17"/>
                    <a:gd name="T1" fmla="*/ 27 h 11"/>
                    <a:gd name="T2" fmla="*/ 53 w 17"/>
                    <a:gd name="T3" fmla="*/ 10 h 11"/>
                    <a:gd name="T4" fmla="*/ 0 w 17"/>
                    <a:gd name="T5" fmla="*/ 0 h 11"/>
                    <a:gd name="T6" fmla="*/ 35 w 17"/>
                    <a:gd name="T7" fmla="*/ 50 h 11"/>
                    <a:gd name="T8" fmla="*/ 61 w 17"/>
                    <a:gd name="T9" fmla="*/ 27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17" y="6"/>
                      </a:moveTo>
                      <a:lnTo>
                        <a:pt x="15" y="2"/>
                      </a:lnTo>
                      <a:lnTo>
                        <a:pt x="0" y="0"/>
                      </a:lnTo>
                      <a:lnTo>
                        <a:pt x="9" y="11"/>
                      </a:lnTo>
                      <a:lnTo>
                        <a:pt x="17" y="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48" name="Freeform 186"/>
                <p:cNvSpPr>
                  <a:spLocks noChangeAspect="1"/>
                </p:cNvSpPr>
                <p:nvPr/>
              </p:nvSpPr>
              <p:spPr bwMode="auto">
                <a:xfrm>
                  <a:off x="5241" y="2835"/>
                  <a:ext cx="10" cy="16"/>
                </a:xfrm>
                <a:custGeom>
                  <a:avLst/>
                  <a:gdLst>
                    <a:gd name="T0" fmla="*/ 41 w 7"/>
                    <a:gd name="T1" fmla="*/ 32 h 13"/>
                    <a:gd name="T2" fmla="*/ 39 w 7"/>
                    <a:gd name="T3" fmla="*/ 0 h 13"/>
                    <a:gd name="T4" fmla="*/ 0 w 7"/>
                    <a:gd name="T5" fmla="*/ 11 h 13"/>
                    <a:gd name="T6" fmla="*/ 0 w 7"/>
                    <a:gd name="T7" fmla="*/ 38 h 13"/>
                    <a:gd name="T8" fmla="*/ 41 w 7"/>
                    <a:gd name="T9" fmla="*/ 3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11"/>
                      </a:moveTo>
                      <a:lnTo>
                        <a:pt x="6" y="0"/>
                      </a:lnTo>
                      <a:lnTo>
                        <a:pt x="0" y="4"/>
                      </a:lnTo>
                      <a:lnTo>
                        <a:pt x="0" y="13"/>
                      </a:lnTo>
                      <a:lnTo>
                        <a:pt x="7"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49" name="Freeform 187"/>
                <p:cNvSpPr>
                  <a:spLocks noChangeAspect="1"/>
                </p:cNvSpPr>
                <p:nvPr/>
              </p:nvSpPr>
              <p:spPr bwMode="auto">
                <a:xfrm>
                  <a:off x="5004" y="2815"/>
                  <a:ext cx="9" cy="15"/>
                </a:xfrm>
                <a:custGeom>
                  <a:avLst/>
                  <a:gdLst>
                    <a:gd name="T0" fmla="*/ 24 w 7"/>
                    <a:gd name="T1" fmla="*/ 20 h 12"/>
                    <a:gd name="T2" fmla="*/ 24 w 7"/>
                    <a:gd name="T3" fmla="*/ 0 h 12"/>
                    <a:gd name="T4" fmla="*/ 8 w 7"/>
                    <a:gd name="T5" fmla="*/ 1 h 12"/>
                    <a:gd name="T6" fmla="*/ 0 w 7"/>
                    <a:gd name="T7" fmla="*/ 37 h 12"/>
                    <a:gd name="T8" fmla="*/ 24 w 7"/>
                    <a:gd name="T9" fmla="*/ 20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7" y="6"/>
                      </a:moveTo>
                      <a:lnTo>
                        <a:pt x="7" y="0"/>
                      </a:lnTo>
                      <a:lnTo>
                        <a:pt x="2" y="1"/>
                      </a:lnTo>
                      <a:lnTo>
                        <a:pt x="0" y="12"/>
                      </a:lnTo>
                      <a:lnTo>
                        <a:pt x="7" y="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50" name="Freeform 188"/>
                <p:cNvSpPr>
                  <a:spLocks noChangeAspect="1"/>
                </p:cNvSpPr>
                <p:nvPr/>
              </p:nvSpPr>
              <p:spPr bwMode="auto">
                <a:xfrm>
                  <a:off x="4838" y="2593"/>
                  <a:ext cx="19" cy="22"/>
                </a:xfrm>
                <a:custGeom>
                  <a:avLst/>
                  <a:gdLst>
                    <a:gd name="T0" fmla="*/ 25 w 15"/>
                    <a:gd name="T1" fmla="*/ 77 h 16"/>
                    <a:gd name="T2" fmla="*/ 0 w 15"/>
                    <a:gd name="T3" fmla="*/ 36 h 16"/>
                    <a:gd name="T4" fmla="*/ 48 w 15"/>
                    <a:gd name="T5" fmla="*/ 0 h 16"/>
                    <a:gd name="T6" fmla="*/ 48 w 15"/>
                    <a:gd name="T7" fmla="*/ 1 h 16"/>
                    <a:gd name="T8" fmla="*/ 37 w 15"/>
                    <a:gd name="T9" fmla="*/ 49 h 16"/>
                    <a:gd name="T10" fmla="*/ 25 w 15"/>
                    <a:gd name="T11" fmla="*/ 77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8" y="16"/>
                      </a:moveTo>
                      <a:lnTo>
                        <a:pt x="0" y="7"/>
                      </a:lnTo>
                      <a:lnTo>
                        <a:pt x="15" y="0"/>
                      </a:lnTo>
                      <a:lnTo>
                        <a:pt x="15" y="1"/>
                      </a:lnTo>
                      <a:lnTo>
                        <a:pt x="11" y="10"/>
                      </a:lnTo>
                      <a:lnTo>
                        <a:pt x="8" y="1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51" name="Freeform 189"/>
                <p:cNvSpPr>
                  <a:spLocks noChangeAspect="1"/>
                </p:cNvSpPr>
                <p:nvPr/>
              </p:nvSpPr>
              <p:spPr bwMode="auto">
                <a:xfrm>
                  <a:off x="5368" y="2767"/>
                  <a:ext cx="195" cy="185"/>
                </a:xfrm>
                <a:custGeom>
                  <a:avLst/>
                  <a:gdLst>
                    <a:gd name="T0" fmla="*/ 572 w 149"/>
                    <a:gd name="T1" fmla="*/ 539 h 140"/>
                    <a:gd name="T2" fmla="*/ 550 w 149"/>
                    <a:gd name="T3" fmla="*/ 552 h 140"/>
                    <a:gd name="T4" fmla="*/ 551 w 149"/>
                    <a:gd name="T5" fmla="*/ 562 h 140"/>
                    <a:gd name="T6" fmla="*/ 522 w 149"/>
                    <a:gd name="T7" fmla="*/ 554 h 140"/>
                    <a:gd name="T8" fmla="*/ 465 w 149"/>
                    <a:gd name="T9" fmla="*/ 543 h 140"/>
                    <a:gd name="T10" fmla="*/ 407 w 149"/>
                    <a:gd name="T11" fmla="*/ 531 h 140"/>
                    <a:gd name="T12" fmla="*/ 377 w 149"/>
                    <a:gd name="T13" fmla="*/ 496 h 140"/>
                    <a:gd name="T14" fmla="*/ 349 w 149"/>
                    <a:gd name="T15" fmla="*/ 461 h 140"/>
                    <a:gd name="T16" fmla="*/ 313 w 149"/>
                    <a:gd name="T17" fmla="*/ 418 h 140"/>
                    <a:gd name="T18" fmla="*/ 288 w 149"/>
                    <a:gd name="T19" fmla="*/ 375 h 140"/>
                    <a:gd name="T20" fmla="*/ 209 w 149"/>
                    <a:gd name="T21" fmla="*/ 349 h 140"/>
                    <a:gd name="T22" fmla="*/ 202 w 149"/>
                    <a:gd name="T23" fmla="*/ 362 h 140"/>
                    <a:gd name="T24" fmla="*/ 173 w 149"/>
                    <a:gd name="T25" fmla="*/ 352 h 140"/>
                    <a:gd name="T26" fmla="*/ 177 w 149"/>
                    <a:gd name="T27" fmla="*/ 382 h 140"/>
                    <a:gd name="T28" fmla="*/ 151 w 149"/>
                    <a:gd name="T29" fmla="*/ 379 h 140"/>
                    <a:gd name="T30" fmla="*/ 160 w 149"/>
                    <a:gd name="T31" fmla="*/ 392 h 140"/>
                    <a:gd name="T32" fmla="*/ 76 w 149"/>
                    <a:gd name="T33" fmla="*/ 392 h 140"/>
                    <a:gd name="T34" fmla="*/ 140 w 149"/>
                    <a:gd name="T35" fmla="*/ 436 h 140"/>
                    <a:gd name="T36" fmla="*/ 115 w 149"/>
                    <a:gd name="T37" fmla="*/ 466 h 140"/>
                    <a:gd name="T38" fmla="*/ 58 w 149"/>
                    <a:gd name="T39" fmla="*/ 461 h 140"/>
                    <a:gd name="T40" fmla="*/ 0 w 149"/>
                    <a:gd name="T41" fmla="*/ 461 h 140"/>
                    <a:gd name="T42" fmla="*/ 1 w 149"/>
                    <a:gd name="T43" fmla="*/ 400 h 140"/>
                    <a:gd name="T44" fmla="*/ 9 w 149"/>
                    <a:gd name="T45" fmla="*/ 349 h 140"/>
                    <a:gd name="T46" fmla="*/ 12 w 149"/>
                    <a:gd name="T47" fmla="*/ 289 h 140"/>
                    <a:gd name="T48" fmla="*/ 21 w 149"/>
                    <a:gd name="T49" fmla="*/ 235 h 140"/>
                    <a:gd name="T50" fmla="*/ 22 w 149"/>
                    <a:gd name="T51" fmla="*/ 173 h 140"/>
                    <a:gd name="T52" fmla="*/ 22 w 149"/>
                    <a:gd name="T53" fmla="*/ 115 h 140"/>
                    <a:gd name="T54" fmla="*/ 27 w 149"/>
                    <a:gd name="T55" fmla="*/ 59 h 140"/>
                    <a:gd name="T56" fmla="*/ 27 w 149"/>
                    <a:gd name="T57" fmla="*/ 0 h 140"/>
                    <a:gd name="T58" fmla="*/ 85 w 149"/>
                    <a:gd name="T59" fmla="*/ 28 h 140"/>
                    <a:gd name="T60" fmla="*/ 139 w 149"/>
                    <a:gd name="T61" fmla="*/ 55 h 140"/>
                    <a:gd name="T62" fmla="*/ 198 w 149"/>
                    <a:gd name="T63" fmla="*/ 78 h 140"/>
                    <a:gd name="T64" fmla="*/ 254 w 149"/>
                    <a:gd name="T65" fmla="*/ 110 h 140"/>
                    <a:gd name="T66" fmla="*/ 304 w 149"/>
                    <a:gd name="T67" fmla="*/ 178 h 140"/>
                    <a:gd name="T68" fmla="*/ 306 w 149"/>
                    <a:gd name="T69" fmla="*/ 206 h 140"/>
                    <a:gd name="T70" fmla="*/ 361 w 149"/>
                    <a:gd name="T71" fmla="*/ 229 h 140"/>
                    <a:gd name="T72" fmla="*/ 410 w 149"/>
                    <a:gd name="T73" fmla="*/ 254 h 140"/>
                    <a:gd name="T74" fmla="*/ 415 w 149"/>
                    <a:gd name="T75" fmla="*/ 289 h 140"/>
                    <a:gd name="T76" fmla="*/ 363 w 149"/>
                    <a:gd name="T77" fmla="*/ 297 h 140"/>
                    <a:gd name="T78" fmla="*/ 387 w 149"/>
                    <a:gd name="T79" fmla="*/ 359 h 140"/>
                    <a:gd name="T80" fmla="*/ 429 w 149"/>
                    <a:gd name="T81" fmla="*/ 392 h 140"/>
                    <a:gd name="T82" fmla="*/ 453 w 149"/>
                    <a:gd name="T83" fmla="*/ 455 h 140"/>
                    <a:gd name="T84" fmla="*/ 493 w 149"/>
                    <a:gd name="T85" fmla="*/ 461 h 140"/>
                    <a:gd name="T86" fmla="*/ 487 w 149"/>
                    <a:gd name="T87" fmla="*/ 488 h 140"/>
                    <a:gd name="T88" fmla="*/ 522 w 149"/>
                    <a:gd name="T89" fmla="*/ 503 h 140"/>
                    <a:gd name="T90" fmla="*/ 521 w 149"/>
                    <a:gd name="T91" fmla="*/ 515 h 140"/>
                    <a:gd name="T92" fmla="*/ 572 w 149"/>
                    <a:gd name="T93" fmla="*/ 539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9"/>
                    <a:gd name="T142" fmla="*/ 0 h 140"/>
                    <a:gd name="T143" fmla="*/ 149 w 149"/>
                    <a:gd name="T144" fmla="*/ 140 h 1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9" h="140">
                      <a:moveTo>
                        <a:pt x="149" y="134"/>
                      </a:moveTo>
                      <a:lnTo>
                        <a:pt x="143" y="137"/>
                      </a:lnTo>
                      <a:lnTo>
                        <a:pt x="144" y="140"/>
                      </a:lnTo>
                      <a:lnTo>
                        <a:pt x="136" y="138"/>
                      </a:lnTo>
                      <a:lnTo>
                        <a:pt x="121" y="135"/>
                      </a:lnTo>
                      <a:lnTo>
                        <a:pt x="106" y="132"/>
                      </a:lnTo>
                      <a:lnTo>
                        <a:pt x="98" y="123"/>
                      </a:lnTo>
                      <a:lnTo>
                        <a:pt x="91" y="114"/>
                      </a:lnTo>
                      <a:lnTo>
                        <a:pt x="82" y="104"/>
                      </a:lnTo>
                      <a:lnTo>
                        <a:pt x="75" y="93"/>
                      </a:lnTo>
                      <a:lnTo>
                        <a:pt x="54" y="86"/>
                      </a:lnTo>
                      <a:lnTo>
                        <a:pt x="53" y="90"/>
                      </a:lnTo>
                      <a:lnTo>
                        <a:pt x="45" y="87"/>
                      </a:lnTo>
                      <a:lnTo>
                        <a:pt x="46" y="95"/>
                      </a:lnTo>
                      <a:lnTo>
                        <a:pt x="39" y="94"/>
                      </a:lnTo>
                      <a:lnTo>
                        <a:pt x="41" y="98"/>
                      </a:lnTo>
                      <a:lnTo>
                        <a:pt x="20" y="98"/>
                      </a:lnTo>
                      <a:lnTo>
                        <a:pt x="37" y="108"/>
                      </a:lnTo>
                      <a:lnTo>
                        <a:pt x="30" y="116"/>
                      </a:lnTo>
                      <a:lnTo>
                        <a:pt x="15" y="114"/>
                      </a:lnTo>
                      <a:lnTo>
                        <a:pt x="0" y="114"/>
                      </a:lnTo>
                      <a:lnTo>
                        <a:pt x="1" y="99"/>
                      </a:lnTo>
                      <a:lnTo>
                        <a:pt x="2" y="86"/>
                      </a:lnTo>
                      <a:lnTo>
                        <a:pt x="3" y="72"/>
                      </a:lnTo>
                      <a:lnTo>
                        <a:pt x="5" y="58"/>
                      </a:lnTo>
                      <a:lnTo>
                        <a:pt x="6" y="43"/>
                      </a:lnTo>
                      <a:lnTo>
                        <a:pt x="6" y="29"/>
                      </a:lnTo>
                      <a:lnTo>
                        <a:pt x="7" y="15"/>
                      </a:lnTo>
                      <a:lnTo>
                        <a:pt x="7" y="0"/>
                      </a:lnTo>
                      <a:lnTo>
                        <a:pt x="22" y="7"/>
                      </a:lnTo>
                      <a:lnTo>
                        <a:pt x="36" y="14"/>
                      </a:lnTo>
                      <a:lnTo>
                        <a:pt x="51" y="20"/>
                      </a:lnTo>
                      <a:lnTo>
                        <a:pt x="66" y="27"/>
                      </a:lnTo>
                      <a:lnTo>
                        <a:pt x="79" y="44"/>
                      </a:lnTo>
                      <a:lnTo>
                        <a:pt x="80" y="51"/>
                      </a:lnTo>
                      <a:lnTo>
                        <a:pt x="94" y="57"/>
                      </a:lnTo>
                      <a:lnTo>
                        <a:pt x="107" y="63"/>
                      </a:lnTo>
                      <a:lnTo>
                        <a:pt x="108" y="72"/>
                      </a:lnTo>
                      <a:lnTo>
                        <a:pt x="95" y="74"/>
                      </a:lnTo>
                      <a:lnTo>
                        <a:pt x="101" y="89"/>
                      </a:lnTo>
                      <a:lnTo>
                        <a:pt x="112" y="98"/>
                      </a:lnTo>
                      <a:lnTo>
                        <a:pt x="118" y="113"/>
                      </a:lnTo>
                      <a:lnTo>
                        <a:pt x="128" y="114"/>
                      </a:lnTo>
                      <a:lnTo>
                        <a:pt x="127" y="121"/>
                      </a:lnTo>
                      <a:lnTo>
                        <a:pt x="136" y="125"/>
                      </a:lnTo>
                      <a:lnTo>
                        <a:pt x="135" y="128"/>
                      </a:lnTo>
                      <a:lnTo>
                        <a:pt x="149" y="13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52" name="Freeform 190"/>
                <p:cNvSpPr>
                  <a:spLocks noChangeAspect="1"/>
                </p:cNvSpPr>
                <p:nvPr/>
              </p:nvSpPr>
              <p:spPr bwMode="auto">
                <a:xfrm>
                  <a:off x="5523" y="2805"/>
                  <a:ext cx="83" cy="46"/>
                </a:xfrm>
                <a:custGeom>
                  <a:avLst/>
                  <a:gdLst>
                    <a:gd name="T0" fmla="*/ 236 w 64"/>
                    <a:gd name="T1" fmla="*/ 9 h 35"/>
                    <a:gd name="T2" fmla="*/ 219 w 64"/>
                    <a:gd name="T3" fmla="*/ 50 h 35"/>
                    <a:gd name="T4" fmla="*/ 207 w 64"/>
                    <a:gd name="T5" fmla="*/ 64 h 35"/>
                    <a:gd name="T6" fmla="*/ 209 w 64"/>
                    <a:gd name="T7" fmla="*/ 84 h 35"/>
                    <a:gd name="T8" fmla="*/ 170 w 64"/>
                    <a:gd name="T9" fmla="*/ 104 h 35"/>
                    <a:gd name="T10" fmla="*/ 91 w 64"/>
                    <a:gd name="T11" fmla="*/ 137 h 35"/>
                    <a:gd name="T12" fmla="*/ 49 w 64"/>
                    <a:gd name="T13" fmla="*/ 125 h 35"/>
                    <a:gd name="T14" fmla="*/ 13 w 64"/>
                    <a:gd name="T15" fmla="*/ 110 h 35"/>
                    <a:gd name="T16" fmla="*/ 0 w 64"/>
                    <a:gd name="T17" fmla="*/ 84 h 35"/>
                    <a:gd name="T18" fmla="*/ 75 w 64"/>
                    <a:gd name="T19" fmla="*/ 88 h 35"/>
                    <a:gd name="T20" fmla="*/ 96 w 64"/>
                    <a:gd name="T21" fmla="*/ 55 h 35"/>
                    <a:gd name="T22" fmla="*/ 96 w 64"/>
                    <a:gd name="T23" fmla="*/ 75 h 35"/>
                    <a:gd name="T24" fmla="*/ 126 w 64"/>
                    <a:gd name="T25" fmla="*/ 87 h 35"/>
                    <a:gd name="T26" fmla="*/ 183 w 64"/>
                    <a:gd name="T27" fmla="*/ 49 h 35"/>
                    <a:gd name="T28" fmla="*/ 183 w 64"/>
                    <a:gd name="T29" fmla="*/ 1 h 35"/>
                    <a:gd name="T30" fmla="*/ 211 w 64"/>
                    <a:gd name="T31" fmla="*/ 0 h 35"/>
                    <a:gd name="T32" fmla="*/ 236 w 64"/>
                    <a:gd name="T33" fmla="*/ 9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35"/>
                    <a:gd name="T53" fmla="*/ 64 w 6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35">
                      <a:moveTo>
                        <a:pt x="64" y="2"/>
                      </a:moveTo>
                      <a:lnTo>
                        <a:pt x="59" y="13"/>
                      </a:lnTo>
                      <a:lnTo>
                        <a:pt x="56" y="16"/>
                      </a:lnTo>
                      <a:lnTo>
                        <a:pt x="57" y="21"/>
                      </a:lnTo>
                      <a:lnTo>
                        <a:pt x="46" y="27"/>
                      </a:lnTo>
                      <a:lnTo>
                        <a:pt x="25" y="35"/>
                      </a:lnTo>
                      <a:lnTo>
                        <a:pt x="13" y="32"/>
                      </a:lnTo>
                      <a:lnTo>
                        <a:pt x="4" y="28"/>
                      </a:lnTo>
                      <a:lnTo>
                        <a:pt x="0" y="21"/>
                      </a:lnTo>
                      <a:lnTo>
                        <a:pt x="21" y="23"/>
                      </a:lnTo>
                      <a:lnTo>
                        <a:pt x="26" y="14"/>
                      </a:lnTo>
                      <a:lnTo>
                        <a:pt x="26" y="19"/>
                      </a:lnTo>
                      <a:lnTo>
                        <a:pt x="35" y="22"/>
                      </a:lnTo>
                      <a:lnTo>
                        <a:pt x="50" y="12"/>
                      </a:lnTo>
                      <a:lnTo>
                        <a:pt x="50" y="1"/>
                      </a:lnTo>
                      <a:lnTo>
                        <a:pt x="58" y="0"/>
                      </a:lnTo>
                      <a:lnTo>
                        <a:pt x="64"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53" name="Freeform 191"/>
                <p:cNvSpPr>
                  <a:spLocks noChangeAspect="1"/>
                </p:cNvSpPr>
                <p:nvPr/>
              </p:nvSpPr>
              <p:spPr bwMode="auto">
                <a:xfrm>
                  <a:off x="5576" y="2769"/>
                  <a:ext cx="44" cy="47"/>
                </a:xfrm>
                <a:custGeom>
                  <a:avLst/>
                  <a:gdLst>
                    <a:gd name="T0" fmla="*/ 140 w 33"/>
                    <a:gd name="T1" fmla="*/ 126 h 35"/>
                    <a:gd name="T2" fmla="*/ 116 w 33"/>
                    <a:gd name="T3" fmla="*/ 153 h 35"/>
                    <a:gd name="T4" fmla="*/ 76 w 33"/>
                    <a:gd name="T5" fmla="*/ 63 h 35"/>
                    <a:gd name="T6" fmla="*/ 41 w 33"/>
                    <a:gd name="T7" fmla="*/ 36 h 35"/>
                    <a:gd name="T8" fmla="*/ 0 w 33"/>
                    <a:gd name="T9" fmla="*/ 0 h 35"/>
                    <a:gd name="T10" fmla="*/ 55 w 33"/>
                    <a:gd name="T11" fmla="*/ 42 h 35"/>
                    <a:gd name="T12" fmla="*/ 105 w 33"/>
                    <a:gd name="T13" fmla="*/ 78 h 35"/>
                    <a:gd name="T14" fmla="*/ 140 w 33"/>
                    <a:gd name="T15" fmla="*/ 126 h 3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5"/>
                    <a:gd name="T26" fmla="*/ 33 w 3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5">
                      <a:moveTo>
                        <a:pt x="33" y="29"/>
                      </a:moveTo>
                      <a:lnTo>
                        <a:pt x="28" y="35"/>
                      </a:lnTo>
                      <a:lnTo>
                        <a:pt x="18" y="14"/>
                      </a:lnTo>
                      <a:lnTo>
                        <a:pt x="10" y="8"/>
                      </a:lnTo>
                      <a:lnTo>
                        <a:pt x="0" y="0"/>
                      </a:lnTo>
                      <a:lnTo>
                        <a:pt x="13" y="10"/>
                      </a:lnTo>
                      <a:lnTo>
                        <a:pt x="25" y="18"/>
                      </a:lnTo>
                      <a:lnTo>
                        <a:pt x="33" y="2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54" name="Freeform 192"/>
                <p:cNvSpPr>
                  <a:spLocks noChangeAspect="1"/>
                </p:cNvSpPr>
                <p:nvPr/>
              </p:nvSpPr>
              <p:spPr bwMode="auto">
                <a:xfrm>
                  <a:off x="5566" y="2933"/>
                  <a:ext cx="8" cy="8"/>
                </a:xfrm>
                <a:custGeom>
                  <a:avLst/>
                  <a:gdLst>
                    <a:gd name="T0" fmla="*/ 27 w 6"/>
                    <a:gd name="T1" fmla="*/ 9 h 6"/>
                    <a:gd name="T2" fmla="*/ 1 w 6"/>
                    <a:gd name="T3" fmla="*/ 27 h 6"/>
                    <a:gd name="T4" fmla="*/ 0 w 6"/>
                    <a:gd name="T5" fmla="*/ 0 h 6"/>
                    <a:gd name="T6" fmla="*/ 27 w 6"/>
                    <a:gd name="T7" fmla="*/ 9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2"/>
                      </a:moveTo>
                      <a:lnTo>
                        <a:pt x="1" y="6"/>
                      </a:lnTo>
                      <a:lnTo>
                        <a:pt x="0" y="0"/>
                      </a:lnTo>
                      <a:lnTo>
                        <a:pt x="6"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55" name="Freeform 193"/>
                <p:cNvSpPr>
                  <a:spLocks noChangeAspect="1"/>
                </p:cNvSpPr>
                <p:nvPr/>
              </p:nvSpPr>
              <p:spPr bwMode="auto">
                <a:xfrm>
                  <a:off x="4998" y="2460"/>
                  <a:ext cx="20" cy="40"/>
                </a:xfrm>
                <a:custGeom>
                  <a:avLst/>
                  <a:gdLst>
                    <a:gd name="T0" fmla="*/ 64 w 15"/>
                    <a:gd name="T1" fmla="*/ 0 h 30"/>
                    <a:gd name="T2" fmla="*/ 49 w 15"/>
                    <a:gd name="T3" fmla="*/ 92 h 30"/>
                    <a:gd name="T4" fmla="*/ 49 w 15"/>
                    <a:gd name="T5" fmla="*/ 127 h 30"/>
                    <a:gd name="T6" fmla="*/ 0 w 15"/>
                    <a:gd name="T7" fmla="*/ 85 h 30"/>
                    <a:gd name="T8" fmla="*/ 12 w 15"/>
                    <a:gd name="T9" fmla="*/ 64 h 30"/>
                    <a:gd name="T10" fmla="*/ 21 w 15"/>
                    <a:gd name="T11" fmla="*/ 0 h 30"/>
                    <a:gd name="T12" fmla="*/ 64 w 15"/>
                    <a:gd name="T13" fmla="*/ 0 h 30"/>
                    <a:gd name="T14" fmla="*/ 0 60000 65536"/>
                    <a:gd name="T15" fmla="*/ 0 60000 65536"/>
                    <a:gd name="T16" fmla="*/ 0 60000 65536"/>
                    <a:gd name="T17" fmla="*/ 0 60000 65536"/>
                    <a:gd name="T18" fmla="*/ 0 60000 65536"/>
                    <a:gd name="T19" fmla="*/ 0 60000 65536"/>
                    <a:gd name="T20" fmla="*/ 0 60000 65536"/>
                    <a:gd name="T21" fmla="*/ 0 w 15"/>
                    <a:gd name="T22" fmla="*/ 0 h 30"/>
                    <a:gd name="T23" fmla="*/ 15 w 1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0">
                      <a:moveTo>
                        <a:pt x="15" y="0"/>
                      </a:moveTo>
                      <a:lnTo>
                        <a:pt x="12" y="22"/>
                      </a:lnTo>
                      <a:lnTo>
                        <a:pt x="12" y="30"/>
                      </a:lnTo>
                      <a:lnTo>
                        <a:pt x="0" y="20"/>
                      </a:lnTo>
                      <a:lnTo>
                        <a:pt x="3" y="15"/>
                      </a:lnTo>
                      <a:lnTo>
                        <a:pt x="5" y="0"/>
                      </a:lnTo>
                      <a:lnTo>
                        <a:pt x="15"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56" name="Freeform 194"/>
                <p:cNvSpPr>
                  <a:spLocks noChangeAspect="1"/>
                </p:cNvSpPr>
                <p:nvPr/>
              </p:nvSpPr>
              <p:spPr bwMode="auto">
                <a:xfrm>
                  <a:off x="5028" y="2419"/>
                  <a:ext cx="32" cy="35"/>
                </a:xfrm>
                <a:custGeom>
                  <a:avLst/>
                  <a:gdLst>
                    <a:gd name="T0" fmla="*/ 65 w 25"/>
                    <a:gd name="T1" fmla="*/ 112 h 26"/>
                    <a:gd name="T2" fmla="*/ 40 w 25"/>
                    <a:gd name="T3" fmla="*/ 77 h 26"/>
                    <a:gd name="T4" fmla="*/ 0 w 25"/>
                    <a:gd name="T5" fmla="*/ 12 h 26"/>
                    <a:gd name="T6" fmla="*/ 46 w 25"/>
                    <a:gd name="T7" fmla="*/ 0 h 26"/>
                    <a:gd name="T8" fmla="*/ 65 w 25"/>
                    <a:gd name="T9" fmla="*/ 43 h 26"/>
                    <a:gd name="T10" fmla="*/ 86 w 25"/>
                    <a:gd name="T11" fmla="*/ 114 h 26"/>
                    <a:gd name="T12" fmla="*/ 65 w 25"/>
                    <a:gd name="T13" fmla="*/ 112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19" y="25"/>
                      </a:moveTo>
                      <a:lnTo>
                        <a:pt x="12" y="17"/>
                      </a:lnTo>
                      <a:lnTo>
                        <a:pt x="0" y="3"/>
                      </a:lnTo>
                      <a:lnTo>
                        <a:pt x="13" y="0"/>
                      </a:lnTo>
                      <a:lnTo>
                        <a:pt x="19" y="10"/>
                      </a:lnTo>
                      <a:lnTo>
                        <a:pt x="25" y="26"/>
                      </a:lnTo>
                      <a:lnTo>
                        <a:pt x="19" y="25"/>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57" name="Freeform 195"/>
                <p:cNvSpPr>
                  <a:spLocks noChangeAspect="1"/>
                </p:cNvSpPr>
                <p:nvPr/>
              </p:nvSpPr>
              <p:spPr bwMode="auto">
                <a:xfrm>
                  <a:off x="5006" y="2422"/>
                  <a:ext cx="17" cy="16"/>
                </a:xfrm>
                <a:custGeom>
                  <a:avLst/>
                  <a:gdLst>
                    <a:gd name="T0" fmla="*/ 39 w 14"/>
                    <a:gd name="T1" fmla="*/ 49 h 12"/>
                    <a:gd name="T2" fmla="*/ 9 w 14"/>
                    <a:gd name="T3" fmla="*/ 21 h 12"/>
                    <a:gd name="T4" fmla="*/ 0 w 14"/>
                    <a:gd name="T5" fmla="*/ 27 h 12"/>
                    <a:gd name="T6" fmla="*/ 1 w 14"/>
                    <a:gd name="T7" fmla="*/ 0 h 12"/>
                    <a:gd name="T8" fmla="*/ 39 w 14"/>
                    <a:gd name="T9" fmla="*/ 37 h 12"/>
                    <a:gd name="T10" fmla="*/ 39 w 14"/>
                    <a:gd name="T11" fmla="*/ 49 h 12"/>
                    <a:gd name="T12" fmla="*/ 0 60000 65536"/>
                    <a:gd name="T13" fmla="*/ 0 60000 65536"/>
                    <a:gd name="T14" fmla="*/ 0 60000 65536"/>
                    <a:gd name="T15" fmla="*/ 0 60000 65536"/>
                    <a:gd name="T16" fmla="*/ 0 60000 65536"/>
                    <a:gd name="T17" fmla="*/ 0 60000 65536"/>
                    <a:gd name="T18" fmla="*/ 0 w 14"/>
                    <a:gd name="T19" fmla="*/ 0 h 12"/>
                    <a:gd name="T20" fmla="*/ 14 w 1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 h="12">
                      <a:moveTo>
                        <a:pt x="14" y="12"/>
                      </a:moveTo>
                      <a:lnTo>
                        <a:pt x="3" y="5"/>
                      </a:lnTo>
                      <a:lnTo>
                        <a:pt x="0" y="6"/>
                      </a:lnTo>
                      <a:lnTo>
                        <a:pt x="1" y="0"/>
                      </a:lnTo>
                      <a:lnTo>
                        <a:pt x="14" y="9"/>
                      </a:lnTo>
                      <a:lnTo>
                        <a:pt x="14" y="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58" name="Freeform 196"/>
                <p:cNvSpPr>
                  <a:spLocks noChangeAspect="1"/>
                </p:cNvSpPr>
                <p:nvPr/>
              </p:nvSpPr>
              <p:spPr bwMode="auto">
                <a:xfrm>
                  <a:off x="4735" y="2956"/>
                  <a:ext cx="797" cy="650"/>
                </a:xfrm>
                <a:custGeom>
                  <a:avLst/>
                  <a:gdLst>
                    <a:gd name="T0" fmla="*/ 1303 w 611"/>
                    <a:gd name="T1" fmla="*/ 45 h 493"/>
                    <a:gd name="T2" fmla="*/ 1323 w 611"/>
                    <a:gd name="T3" fmla="*/ 96 h 493"/>
                    <a:gd name="T4" fmla="*/ 1218 w 611"/>
                    <a:gd name="T5" fmla="*/ 124 h 493"/>
                    <a:gd name="T6" fmla="*/ 1175 w 611"/>
                    <a:gd name="T7" fmla="*/ 182 h 493"/>
                    <a:gd name="T8" fmla="*/ 1152 w 611"/>
                    <a:gd name="T9" fmla="*/ 274 h 493"/>
                    <a:gd name="T10" fmla="*/ 1102 w 611"/>
                    <a:gd name="T11" fmla="*/ 295 h 493"/>
                    <a:gd name="T12" fmla="*/ 1029 w 611"/>
                    <a:gd name="T13" fmla="*/ 326 h 493"/>
                    <a:gd name="T14" fmla="*/ 982 w 611"/>
                    <a:gd name="T15" fmla="*/ 220 h 493"/>
                    <a:gd name="T16" fmla="*/ 931 w 611"/>
                    <a:gd name="T17" fmla="*/ 228 h 493"/>
                    <a:gd name="T18" fmla="*/ 882 w 611"/>
                    <a:gd name="T19" fmla="*/ 302 h 493"/>
                    <a:gd name="T20" fmla="*/ 822 w 611"/>
                    <a:gd name="T21" fmla="*/ 348 h 493"/>
                    <a:gd name="T22" fmla="*/ 818 w 611"/>
                    <a:gd name="T23" fmla="*/ 388 h 493"/>
                    <a:gd name="T24" fmla="*/ 772 w 611"/>
                    <a:gd name="T25" fmla="*/ 382 h 493"/>
                    <a:gd name="T26" fmla="*/ 760 w 611"/>
                    <a:gd name="T27" fmla="*/ 490 h 493"/>
                    <a:gd name="T28" fmla="*/ 669 w 611"/>
                    <a:gd name="T29" fmla="*/ 465 h 493"/>
                    <a:gd name="T30" fmla="*/ 524 w 611"/>
                    <a:gd name="T31" fmla="*/ 634 h 493"/>
                    <a:gd name="T32" fmla="*/ 335 w 611"/>
                    <a:gd name="T33" fmla="*/ 675 h 493"/>
                    <a:gd name="T34" fmla="*/ 160 w 611"/>
                    <a:gd name="T35" fmla="*/ 765 h 493"/>
                    <a:gd name="T36" fmla="*/ 102 w 611"/>
                    <a:gd name="T37" fmla="*/ 1015 h 493"/>
                    <a:gd name="T38" fmla="*/ 74 w 611"/>
                    <a:gd name="T39" fmla="*/ 1027 h 493"/>
                    <a:gd name="T40" fmla="*/ 67 w 611"/>
                    <a:gd name="T41" fmla="*/ 1130 h 493"/>
                    <a:gd name="T42" fmla="*/ 87 w 611"/>
                    <a:gd name="T43" fmla="*/ 1366 h 493"/>
                    <a:gd name="T44" fmla="*/ 27 w 611"/>
                    <a:gd name="T45" fmla="*/ 1590 h 493"/>
                    <a:gd name="T46" fmla="*/ 74 w 611"/>
                    <a:gd name="T47" fmla="*/ 1686 h 493"/>
                    <a:gd name="T48" fmla="*/ 261 w 611"/>
                    <a:gd name="T49" fmla="*/ 1614 h 493"/>
                    <a:gd name="T50" fmla="*/ 522 w 611"/>
                    <a:gd name="T51" fmla="*/ 1549 h 493"/>
                    <a:gd name="T52" fmla="*/ 806 w 611"/>
                    <a:gd name="T53" fmla="*/ 1462 h 493"/>
                    <a:gd name="T54" fmla="*/ 1063 w 611"/>
                    <a:gd name="T55" fmla="*/ 1489 h 493"/>
                    <a:gd name="T56" fmla="*/ 1101 w 611"/>
                    <a:gd name="T57" fmla="*/ 1603 h 493"/>
                    <a:gd name="T58" fmla="*/ 1130 w 611"/>
                    <a:gd name="T59" fmla="*/ 1664 h 493"/>
                    <a:gd name="T60" fmla="*/ 1274 w 611"/>
                    <a:gd name="T61" fmla="*/ 1566 h 493"/>
                    <a:gd name="T62" fmla="*/ 1208 w 611"/>
                    <a:gd name="T63" fmla="*/ 1692 h 493"/>
                    <a:gd name="T64" fmla="*/ 1256 w 611"/>
                    <a:gd name="T65" fmla="*/ 1718 h 493"/>
                    <a:gd name="T66" fmla="*/ 1265 w 611"/>
                    <a:gd name="T67" fmla="*/ 1887 h 493"/>
                    <a:gd name="T68" fmla="*/ 1475 w 611"/>
                    <a:gd name="T69" fmla="*/ 1909 h 493"/>
                    <a:gd name="T70" fmla="*/ 1500 w 611"/>
                    <a:gd name="T71" fmla="*/ 1916 h 493"/>
                    <a:gd name="T72" fmla="*/ 1560 w 611"/>
                    <a:gd name="T73" fmla="*/ 1937 h 493"/>
                    <a:gd name="T74" fmla="*/ 1814 w 611"/>
                    <a:gd name="T75" fmla="*/ 1814 h 493"/>
                    <a:gd name="T76" fmla="*/ 2013 w 611"/>
                    <a:gd name="T77" fmla="*/ 1582 h 493"/>
                    <a:gd name="T78" fmla="*/ 2195 w 611"/>
                    <a:gd name="T79" fmla="*/ 1376 h 493"/>
                    <a:gd name="T80" fmla="*/ 2280 w 611"/>
                    <a:gd name="T81" fmla="*/ 1151 h 493"/>
                    <a:gd name="T82" fmla="*/ 2280 w 611"/>
                    <a:gd name="T83" fmla="*/ 960 h 493"/>
                    <a:gd name="T84" fmla="*/ 2224 w 611"/>
                    <a:gd name="T85" fmla="*/ 815 h 493"/>
                    <a:gd name="T86" fmla="*/ 2174 w 611"/>
                    <a:gd name="T87" fmla="*/ 748 h 493"/>
                    <a:gd name="T88" fmla="*/ 2100 w 611"/>
                    <a:gd name="T89" fmla="*/ 605 h 493"/>
                    <a:gd name="T90" fmla="*/ 2027 w 611"/>
                    <a:gd name="T91" fmla="*/ 372 h 493"/>
                    <a:gd name="T92" fmla="*/ 1951 w 611"/>
                    <a:gd name="T93" fmla="*/ 247 h 493"/>
                    <a:gd name="T94" fmla="*/ 1923 w 611"/>
                    <a:gd name="T95" fmla="*/ 50 h 493"/>
                    <a:gd name="T96" fmla="*/ 1861 w 611"/>
                    <a:gd name="T97" fmla="*/ 87 h 493"/>
                    <a:gd name="T98" fmla="*/ 1838 w 611"/>
                    <a:gd name="T99" fmla="*/ 163 h 493"/>
                    <a:gd name="T100" fmla="*/ 1816 w 611"/>
                    <a:gd name="T101" fmla="*/ 307 h 493"/>
                    <a:gd name="T102" fmla="*/ 1650 w 611"/>
                    <a:gd name="T103" fmla="*/ 440 h 493"/>
                    <a:gd name="T104" fmla="*/ 1465 w 611"/>
                    <a:gd name="T105" fmla="*/ 274 h 493"/>
                    <a:gd name="T106" fmla="*/ 1548 w 611"/>
                    <a:gd name="T107" fmla="*/ 152 h 493"/>
                    <a:gd name="T108" fmla="*/ 1518 w 611"/>
                    <a:gd name="T109" fmla="*/ 100 h 493"/>
                    <a:gd name="T110" fmla="*/ 1415 w 611"/>
                    <a:gd name="T111" fmla="*/ 92 h 4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493"/>
                    <a:gd name="T170" fmla="*/ 611 w 611"/>
                    <a:gd name="T171" fmla="*/ 493 h 4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493">
                      <a:moveTo>
                        <a:pt x="358" y="11"/>
                      </a:moveTo>
                      <a:lnTo>
                        <a:pt x="351" y="10"/>
                      </a:lnTo>
                      <a:lnTo>
                        <a:pt x="346" y="8"/>
                      </a:lnTo>
                      <a:lnTo>
                        <a:pt x="345" y="11"/>
                      </a:lnTo>
                      <a:lnTo>
                        <a:pt x="341" y="9"/>
                      </a:lnTo>
                      <a:lnTo>
                        <a:pt x="346" y="13"/>
                      </a:lnTo>
                      <a:lnTo>
                        <a:pt x="353" y="16"/>
                      </a:lnTo>
                      <a:lnTo>
                        <a:pt x="350" y="24"/>
                      </a:lnTo>
                      <a:lnTo>
                        <a:pt x="345" y="26"/>
                      </a:lnTo>
                      <a:lnTo>
                        <a:pt x="331" y="24"/>
                      </a:lnTo>
                      <a:lnTo>
                        <a:pt x="327" y="27"/>
                      </a:lnTo>
                      <a:lnTo>
                        <a:pt x="323" y="31"/>
                      </a:lnTo>
                      <a:lnTo>
                        <a:pt x="320" y="29"/>
                      </a:lnTo>
                      <a:lnTo>
                        <a:pt x="318" y="34"/>
                      </a:lnTo>
                      <a:lnTo>
                        <a:pt x="312" y="42"/>
                      </a:lnTo>
                      <a:lnTo>
                        <a:pt x="311" y="46"/>
                      </a:lnTo>
                      <a:lnTo>
                        <a:pt x="305" y="52"/>
                      </a:lnTo>
                      <a:lnTo>
                        <a:pt x="298" y="65"/>
                      </a:lnTo>
                      <a:lnTo>
                        <a:pt x="303" y="67"/>
                      </a:lnTo>
                      <a:lnTo>
                        <a:pt x="305" y="69"/>
                      </a:lnTo>
                      <a:lnTo>
                        <a:pt x="300" y="75"/>
                      </a:lnTo>
                      <a:lnTo>
                        <a:pt x="306" y="81"/>
                      </a:lnTo>
                      <a:lnTo>
                        <a:pt x="294" y="72"/>
                      </a:lnTo>
                      <a:lnTo>
                        <a:pt x="292" y="74"/>
                      </a:lnTo>
                      <a:lnTo>
                        <a:pt x="281" y="70"/>
                      </a:lnTo>
                      <a:lnTo>
                        <a:pt x="278" y="80"/>
                      </a:lnTo>
                      <a:lnTo>
                        <a:pt x="276" y="80"/>
                      </a:lnTo>
                      <a:lnTo>
                        <a:pt x="273" y="82"/>
                      </a:lnTo>
                      <a:lnTo>
                        <a:pt x="274" y="77"/>
                      </a:lnTo>
                      <a:lnTo>
                        <a:pt x="277" y="67"/>
                      </a:lnTo>
                      <a:lnTo>
                        <a:pt x="262" y="52"/>
                      </a:lnTo>
                      <a:lnTo>
                        <a:pt x="260" y="55"/>
                      </a:lnTo>
                      <a:lnTo>
                        <a:pt x="253" y="58"/>
                      </a:lnTo>
                      <a:lnTo>
                        <a:pt x="252" y="56"/>
                      </a:lnTo>
                      <a:lnTo>
                        <a:pt x="249" y="58"/>
                      </a:lnTo>
                      <a:lnTo>
                        <a:pt x="246" y="57"/>
                      </a:lnTo>
                      <a:lnTo>
                        <a:pt x="244" y="67"/>
                      </a:lnTo>
                      <a:lnTo>
                        <a:pt x="240" y="62"/>
                      </a:lnTo>
                      <a:lnTo>
                        <a:pt x="233" y="71"/>
                      </a:lnTo>
                      <a:lnTo>
                        <a:pt x="233" y="76"/>
                      </a:lnTo>
                      <a:lnTo>
                        <a:pt x="228" y="75"/>
                      </a:lnTo>
                      <a:lnTo>
                        <a:pt x="230" y="83"/>
                      </a:lnTo>
                      <a:lnTo>
                        <a:pt x="223" y="80"/>
                      </a:lnTo>
                      <a:lnTo>
                        <a:pt x="218" y="87"/>
                      </a:lnTo>
                      <a:lnTo>
                        <a:pt x="219" y="88"/>
                      </a:lnTo>
                      <a:lnTo>
                        <a:pt x="221" y="88"/>
                      </a:lnTo>
                      <a:lnTo>
                        <a:pt x="218" y="91"/>
                      </a:lnTo>
                      <a:lnTo>
                        <a:pt x="217" y="97"/>
                      </a:lnTo>
                      <a:lnTo>
                        <a:pt x="221" y="97"/>
                      </a:lnTo>
                      <a:lnTo>
                        <a:pt x="213" y="97"/>
                      </a:lnTo>
                      <a:lnTo>
                        <a:pt x="208" y="97"/>
                      </a:lnTo>
                      <a:lnTo>
                        <a:pt x="205" y="96"/>
                      </a:lnTo>
                      <a:lnTo>
                        <a:pt x="203" y="100"/>
                      </a:lnTo>
                      <a:lnTo>
                        <a:pt x="205" y="107"/>
                      </a:lnTo>
                      <a:lnTo>
                        <a:pt x="202" y="110"/>
                      </a:lnTo>
                      <a:lnTo>
                        <a:pt x="202" y="123"/>
                      </a:lnTo>
                      <a:lnTo>
                        <a:pt x="198" y="111"/>
                      </a:lnTo>
                      <a:lnTo>
                        <a:pt x="193" y="98"/>
                      </a:lnTo>
                      <a:lnTo>
                        <a:pt x="188" y="103"/>
                      </a:lnTo>
                      <a:lnTo>
                        <a:pt x="177" y="117"/>
                      </a:lnTo>
                      <a:lnTo>
                        <a:pt x="177" y="129"/>
                      </a:lnTo>
                      <a:lnTo>
                        <a:pt x="162" y="146"/>
                      </a:lnTo>
                      <a:lnTo>
                        <a:pt x="150" y="152"/>
                      </a:lnTo>
                      <a:lnTo>
                        <a:pt x="139" y="159"/>
                      </a:lnTo>
                      <a:lnTo>
                        <a:pt x="122" y="163"/>
                      </a:lnTo>
                      <a:lnTo>
                        <a:pt x="108" y="167"/>
                      </a:lnTo>
                      <a:lnTo>
                        <a:pt x="94" y="172"/>
                      </a:lnTo>
                      <a:lnTo>
                        <a:pt x="89" y="169"/>
                      </a:lnTo>
                      <a:lnTo>
                        <a:pt x="69" y="183"/>
                      </a:lnTo>
                      <a:lnTo>
                        <a:pt x="48" y="197"/>
                      </a:lnTo>
                      <a:lnTo>
                        <a:pt x="41" y="204"/>
                      </a:lnTo>
                      <a:lnTo>
                        <a:pt x="42" y="192"/>
                      </a:lnTo>
                      <a:lnTo>
                        <a:pt x="35" y="209"/>
                      </a:lnTo>
                      <a:lnTo>
                        <a:pt x="27" y="227"/>
                      </a:lnTo>
                      <a:lnTo>
                        <a:pt x="26" y="243"/>
                      </a:lnTo>
                      <a:lnTo>
                        <a:pt x="27" y="255"/>
                      </a:lnTo>
                      <a:lnTo>
                        <a:pt x="28" y="268"/>
                      </a:lnTo>
                      <a:lnTo>
                        <a:pt x="25" y="270"/>
                      </a:lnTo>
                      <a:lnTo>
                        <a:pt x="24" y="266"/>
                      </a:lnTo>
                      <a:lnTo>
                        <a:pt x="20" y="258"/>
                      </a:lnTo>
                      <a:lnTo>
                        <a:pt x="21" y="275"/>
                      </a:lnTo>
                      <a:lnTo>
                        <a:pt x="17" y="268"/>
                      </a:lnTo>
                      <a:lnTo>
                        <a:pt x="16" y="267"/>
                      </a:lnTo>
                      <a:lnTo>
                        <a:pt x="18" y="284"/>
                      </a:lnTo>
                      <a:lnTo>
                        <a:pt x="20" y="300"/>
                      </a:lnTo>
                      <a:lnTo>
                        <a:pt x="22" y="315"/>
                      </a:lnTo>
                      <a:lnTo>
                        <a:pt x="24" y="330"/>
                      </a:lnTo>
                      <a:lnTo>
                        <a:pt x="23" y="343"/>
                      </a:lnTo>
                      <a:lnTo>
                        <a:pt x="21" y="356"/>
                      </a:lnTo>
                      <a:lnTo>
                        <a:pt x="20" y="367"/>
                      </a:lnTo>
                      <a:lnTo>
                        <a:pt x="18" y="380"/>
                      </a:lnTo>
                      <a:lnTo>
                        <a:pt x="7" y="399"/>
                      </a:lnTo>
                      <a:lnTo>
                        <a:pt x="1" y="400"/>
                      </a:lnTo>
                      <a:lnTo>
                        <a:pt x="0" y="410"/>
                      </a:lnTo>
                      <a:lnTo>
                        <a:pt x="10" y="417"/>
                      </a:lnTo>
                      <a:lnTo>
                        <a:pt x="20" y="423"/>
                      </a:lnTo>
                      <a:lnTo>
                        <a:pt x="39" y="421"/>
                      </a:lnTo>
                      <a:lnTo>
                        <a:pt x="57" y="415"/>
                      </a:lnTo>
                      <a:lnTo>
                        <a:pt x="61" y="411"/>
                      </a:lnTo>
                      <a:lnTo>
                        <a:pt x="69" y="405"/>
                      </a:lnTo>
                      <a:lnTo>
                        <a:pt x="86" y="404"/>
                      </a:lnTo>
                      <a:lnTo>
                        <a:pt x="102" y="404"/>
                      </a:lnTo>
                      <a:lnTo>
                        <a:pt x="123" y="403"/>
                      </a:lnTo>
                      <a:lnTo>
                        <a:pt x="138" y="389"/>
                      </a:lnTo>
                      <a:lnTo>
                        <a:pt x="156" y="382"/>
                      </a:lnTo>
                      <a:lnTo>
                        <a:pt x="175" y="375"/>
                      </a:lnTo>
                      <a:lnTo>
                        <a:pt x="194" y="371"/>
                      </a:lnTo>
                      <a:lnTo>
                        <a:pt x="213" y="367"/>
                      </a:lnTo>
                      <a:lnTo>
                        <a:pt x="231" y="364"/>
                      </a:lnTo>
                      <a:lnTo>
                        <a:pt x="250" y="362"/>
                      </a:lnTo>
                      <a:lnTo>
                        <a:pt x="260" y="365"/>
                      </a:lnTo>
                      <a:lnTo>
                        <a:pt x="281" y="373"/>
                      </a:lnTo>
                      <a:lnTo>
                        <a:pt x="285" y="378"/>
                      </a:lnTo>
                      <a:lnTo>
                        <a:pt x="286" y="382"/>
                      </a:lnTo>
                      <a:lnTo>
                        <a:pt x="289" y="390"/>
                      </a:lnTo>
                      <a:lnTo>
                        <a:pt x="291" y="402"/>
                      </a:lnTo>
                      <a:lnTo>
                        <a:pt x="292" y="414"/>
                      </a:lnTo>
                      <a:lnTo>
                        <a:pt x="289" y="414"/>
                      </a:lnTo>
                      <a:lnTo>
                        <a:pt x="296" y="420"/>
                      </a:lnTo>
                      <a:lnTo>
                        <a:pt x="299" y="418"/>
                      </a:lnTo>
                      <a:lnTo>
                        <a:pt x="316" y="402"/>
                      </a:lnTo>
                      <a:lnTo>
                        <a:pt x="334" y="389"/>
                      </a:lnTo>
                      <a:lnTo>
                        <a:pt x="341" y="379"/>
                      </a:lnTo>
                      <a:lnTo>
                        <a:pt x="337" y="393"/>
                      </a:lnTo>
                      <a:lnTo>
                        <a:pt x="326" y="407"/>
                      </a:lnTo>
                      <a:lnTo>
                        <a:pt x="316" y="420"/>
                      </a:lnTo>
                      <a:lnTo>
                        <a:pt x="309" y="425"/>
                      </a:lnTo>
                      <a:lnTo>
                        <a:pt x="320" y="425"/>
                      </a:lnTo>
                      <a:lnTo>
                        <a:pt x="333" y="409"/>
                      </a:lnTo>
                      <a:lnTo>
                        <a:pt x="337" y="418"/>
                      </a:lnTo>
                      <a:lnTo>
                        <a:pt x="324" y="431"/>
                      </a:lnTo>
                      <a:lnTo>
                        <a:pt x="333" y="431"/>
                      </a:lnTo>
                      <a:lnTo>
                        <a:pt x="336" y="432"/>
                      </a:lnTo>
                      <a:lnTo>
                        <a:pt x="339" y="439"/>
                      </a:lnTo>
                      <a:lnTo>
                        <a:pt x="333" y="455"/>
                      </a:lnTo>
                      <a:lnTo>
                        <a:pt x="335" y="473"/>
                      </a:lnTo>
                      <a:lnTo>
                        <a:pt x="349" y="480"/>
                      </a:lnTo>
                      <a:lnTo>
                        <a:pt x="359" y="483"/>
                      </a:lnTo>
                      <a:lnTo>
                        <a:pt x="370" y="487"/>
                      </a:lnTo>
                      <a:lnTo>
                        <a:pt x="391" y="479"/>
                      </a:lnTo>
                      <a:lnTo>
                        <a:pt x="390" y="477"/>
                      </a:lnTo>
                      <a:lnTo>
                        <a:pt x="400" y="472"/>
                      </a:lnTo>
                      <a:lnTo>
                        <a:pt x="394" y="480"/>
                      </a:lnTo>
                      <a:lnTo>
                        <a:pt x="397" y="481"/>
                      </a:lnTo>
                      <a:lnTo>
                        <a:pt x="403" y="481"/>
                      </a:lnTo>
                      <a:lnTo>
                        <a:pt x="405" y="490"/>
                      </a:lnTo>
                      <a:lnTo>
                        <a:pt x="409" y="493"/>
                      </a:lnTo>
                      <a:lnTo>
                        <a:pt x="413" y="486"/>
                      </a:lnTo>
                      <a:lnTo>
                        <a:pt x="442" y="472"/>
                      </a:lnTo>
                      <a:lnTo>
                        <a:pt x="456" y="471"/>
                      </a:lnTo>
                      <a:lnTo>
                        <a:pt x="474" y="465"/>
                      </a:lnTo>
                      <a:lnTo>
                        <a:pt x="480" y="456"/>
                      </a:lnTo>
                      <a:lnTo>
                        <a:pt x="496" y="438"/>
                      </a:lnTo>
                      <a:lnTo>
                        <a:pt x="512" y="421"/>
                      </a:lnTo>
                      <a:lnTo>
                        <a:pt x="526" y="402"/>
                      </a:lnTo>
                      <a:lnTo>
                        <a:pt x="533" y="397"/>
                      </a:lnTo>
                      <a:lnTo>
                        <a:pt x="550" y="382"/>
                      </a:lnTo>
                      <a:lnTo>
                        <a:pt x="556" y="378"/>
                      </a:lnTo>
                      <a:lnTo>
                        <a:pt x="568" y="362"/>
                      </a:lnTo>
                      <a:lnTo>
                        <a:pt x="581" y="346"/>
                      </a:lnTo>
                      <a:lnTo>
                        <a:pt x="592" y="330"/>
                      </a:lnTo>
                      <a:lnTo>
                        <a:pt x="602" y="314"/>
                      </a:lnTo>
                      <a:lnTo>
                        <a:pt x="602" y="301"/>
                      </a:lnTo>
                      <a:lnTo>
                        <a:pt x="603" y="289"/>
                      </a:lnTo>
                      <a:lnTo>
                        <a:pt x="607" y="275"/>
                      </a:lnTo>
                      <a:lnTo>
                        <a:pt x="611" y="262"/>
                      </a:lnTo>
                      <a:lnTo>
                        <a:pt x="610" y="251"/>
                      </a:lnTo>
                      <a:lnTo>
                        <a:pt x="603" y="241"/>
                      </a:lnTo>
                      <a:lnTo>
                        <a:pt x="598" y="232"/>
                      </a:lnTo>
                      <a:lnTo>
                        <a:pt x="588" y="222"/>
                      </a:lnTo>
                      <a:lnTo>
                        <a:pt x="592" y="202"/>
                      </a:lnTo>
                      <a:lnTo>
                        <a:pt x="589" y="205"/>
                      </a:lnTo>
                      <a:lnTo>
                        <a:pt x="582" y="198"/>
                      </a:lnTo>
                      <a:lnTo>
                        <a:pt x="581" y="206"/>
                      </a:lnTo>
                      <a:lnTo>
                        <a:pt x="576" y="201"/>
                      </a:lnTo>
                      <a:lnTo>
                        <a:pt x="576" y="187"/>
                      </a:lnTo>
                      <a:lnTo>
                        <a:pt x="570" y="173"/>
                      </a:lnTo>
                      <a:lnTo>
                        <a:pt x="571" y="168"/>
                      </a:lnTo>
                      <a:lnTo>
                        <a:pt x="568" y="163"/>
                      </a:lnTo>
                      <a:lnTo>
                        <a:pt x="556" y="152"/>
                      </a:lnTo>
                      <a:lnTo>
                        <a:pt x="540" y="140"/>
                      </a:lnTo>
                      <a:lnTo>
                        <a:pt x="540" y="122"/>
                      </a:lnTo>
                      <a:lnTo>
                        <a:pt x="539" y="106"/>
                      </a:lnTo>
                      <a:lnTo>
                        <a:pt x="537" y="93"/>
                      </a:lnTo>
                      <a:lnTo>
                        <a:pt x="538" y="77"/>
                      </a:lnTo>
                      <a:lnTo>
                        <a:pt x="536" y="70"/>
                      </a:lnTo>
                      <a:lnTo>
                        <a:pt x="527" y="60"/>
                      </a:lnTo>
                      <a:lnTo>
                        <a:pt x="517" y="62"/>
                      </a:lnTo>
                      <a:lnTo>
                        <a:pt x="516" y="51"/>
                      </a:lnTo>
                      <a:lnTo>
                        <a:pt x="515" y="38"/>
                      </a:lnTo>
                      <a:lnTo>
                        <a:pt x="513" y="23"/>
                      </a:lnTo>
                      <a:lnTo>
                        <a:pt x="509" y="13"/>
                      </a:lnTo>
                      <a:lnTo>
                        <a:pt x="506" y="4"/>
                      </a:lnTo>
                      <a:lnTo>
                        <a:pt x="505" y="0"/>
                      </a:lnTo>
                      <a:lnTo>
                        <a:pt x="496" y="14"/>
                      </a:lnTo>
                      <a:lnTo>
                        <a:pt x="493" y="22"/>
                      </a:lnTo>
                      <a:lnTo>
                        <a:pt x="490" y="31"/>
                      </a:lnTo>
                      <a:lnTo>
                        <a:pt x="492" y="32"/>
                      </a:lnTo>
                      <a:lnTo>
                        <a:pt x="491" y="35"/>
                      </a:lnTo>
                      <a:lnTo>
                        <a:pt x="487" y="41"/>
                      </a:lnTo>
                      <a:lnTo>
                        <a:pt x="487" y="49"/>
                      </a:lnTo>
                      <a:lnTo>
                        <a:pt x="485" y="49"/>
                      </a:lnTo>
                      <a:lnTo>
                        <a:pt x="482" y="62"/>
                      </a:lnTo>
                      <a:lnTo>
                        <a:pt x="481" y="77"/>
                      </a:lnTo>
                      <a:lnTo>
                        <a:pt x="471" y="97"/>
                      </a:lnTo>
                      <a:lnTo>
                        <a:pt x="460" y="117"/>
                      </a:lnTo>
                      <a:lnTo>
                        <a:pt x="448" y="119"/>
                      </a:lnTo>
                      <a:lnTo>
                        <a:pt x="437" y="111"/>
                      </a:lnTo>
                      <a:lnTo>
                        <a:pt x="421" y="100"/>
                      </a:lnTo>
                      <a:lnTo>
                        <a:pt x="405" y="89"/>
                      </a:lnTo>
                      <a:lnTo>
                        <a:pt x="397" y="79"/>
                      </a:lnTo>
                      <a:lnTo>
                        <a:pt x="388" y="69"/>
                      </a:lnTo>
                      <a:lnTo>
                        <a:pt x="398" y="52"/>
                      </a:lnTo>
                      <a:lnTo>
                        <a:pt x="403" y="42"/>
                      </a:lnTo>
                      <a:lnTo>
                        <a:pt x="405" y="43"/>
                      </a:lnTo>
                      <a:lnTo>
                        <a:pt x="410" y="38"/>
                      </a:lnTo>
                      <a:lnTo>
                        <a:pt x="417" y="27"/>
                      </a:lnTo>
                      <a:lnTo>
                        <a:pt x="410" y="22"/>
                      </a:lnTo>
                      <a:lnTo>
                        <a:pt x="403" y="29"/>
                      </a:lnTo>
                      <a:lnTo>
                        <a:pt x="402" y="25"/>
                      </a:lnTo>
                      <a:lnTo>
                        <a:pt x="398" y="25"/>
                      </a:lnTo>
                      <a:lnTo>
                        <a:pt x="400" y="22"/>
                      </a:lnTo>
                      <a:lnTo>
                        <a:pt x="386" y="25"/>
                      </a:lnTo>
                      <a:lnTo>
                        <a:pt x="375" y="23"/>
                      </a:lnTo>
                      <a:lnTo>
                        <a:pt x="368" y="19"/>
                      </a:lnTo>
                      <a:lnTo>
                        <a:pt x="358"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grpSp>
            <p:nvGrpSpPr>
              <p:cNvPr id="121" name="Group 197"/>
              <p:cNvGrpSpPr>
                <a:grpSpLocks noChangeAspect="1"/>
              </p:cNvGrpSpPr>
              <p:nvPr/>
            </p:nvGrpSpPr>
            <p:grpSpPr bwMode="auto">
              <a:xfrm>
                <a:off x="5201" y="3559"/>
                <a:ext cx="594" cy="278"/>
                <a:chOff x="5201" y="3559"/>
                <a:chExt cx="594" cy="278"/>
              </a:xfrm>
              <a:grpFill/>
            </p:grpSpPr>
            <p:sp>
              <p:nvSpPr>
                <p:cNvPr id="140" name="Freeform 198"/>
                <p:cNvSpPr>
                  <a:spLocks noChangeAspect="1"/>
                </p:cNvSpPr>
                <p:nvPr/>
              </p:nvSpPr>
              <p:spPr bwMode="auto">
                <a:xfrm>
                  <a:off x="5201" y="3645"/>
                  <a:ext cx="79" cy="63"/>
                </a:xfrm>
                <a:custGeom>
                  <a:avLst/>
                  <a:gdLst>
                    <a:gd name="T0" fmla="*/ 95 w 60"/>
                    <a:gd name="T1" fmla="*/ 139 h 48"/>
                    <a:gd name="T2" fmla="*/ 32 w 60"/>
                    <a:gd name="T3" fmla="*/ 188 h 48"/>
                    <a:gd name="T4" fmla="*/ 0 w 60"/>
                    <a:gd name="T5" fmla="*/ 165 h 48"/>
                    <a:gd name="T6" fmla="*/ 1 w 60"/>
                    <a:gd name="T7" fmla="*/ 165 h 48"/>
                    <a:gd name="T8" fmla="*/ 0 w 60"/>
                    <a:gd name="T9" fmla="*/ 101 h 48"/>
                    <a:gd name="T10" fmla="*/ 9 w 60"/>
                    <a:gd name="T11" fmla="*/ 96 h 48"/>
                    <a:gd name="T12" fmla="*/ 16 w 60"/>
                    <a:gd name="T13" fmla="*/ 101 h 48"/>
                    <a:gd name="T14" fmla="*/ 28 w 60"/>
                    <a:gd name="T15" fmla="*/ 59 h 48"/>
                    <a:gd name="T16" fmla="*/ 37 w 60"/>
                    <a:gd name="T17" fmla="*/ 9 h 48"/>
                    <a:gd name="T18" fmla="*/ 50 w 60"/>
                    <a:gd name="T19" fmla="*/ 0 h 48"/>
                    <a:gd name="T20" fmla="*/ 103 w 60"/>
                    <a:gd name="T21" fmla="*/ 16 h 48"/>
                    <a:gd name="T22" fmla="*/ 151 w 60"/>
                    <a:gd name="T23" fmla="*/ 37 h 48"/>
                    <a:gd name="T24" fmla="*/ 165 w 60"/>
                    <a:gd name="T25" fmla="*/ 12 h 48"/>
                    <a:gd name="T26" fmla="*/ 237 w 60"/>
                    <a:gd name="T27" fmla="*/ 1 h 48"/>
                    <a:gd name="T28" fmla="*/ 187 w 60"/>
                    <a:gd name="T29" fmla="*/ 88 h 48"/>
                    <a:gd name="T30" fmla="*/ 174 w 60"/>
                    <a:gd name="T31" fmla="*/ 87 h 48"/>
                    <a:gd name="T32" fmla="*/ 108 w 60"/>
                    <a:gd name="T33" fmla="*/ 159 h 48"/>
                    <a:gd name="T34" fmla="*/ 115 w 60"/>
                    <a:gd name="T35" fmla="*/ 150 h 48"/>
                    <a:gd name="T36" fmla="*/ 103 w 60"/>
                    <a:gd name="T37" fmla="*/ 144 h 48"/>
                    <a:gd name="T38" fmla="*/ 95 w 60"/>
                    <a:gd name="T39" fmla="*/ 139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48"/>
                    <a:gd name="T62" fmla="*/ 60 w 60"/>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48">
                      <a:moveTo>
                        <a:pt x="24" y="36"/>
                      </a:moveTo>
                      <a:lnTo>
                        <a:pt x="8" y="48"/>
                      </a:lnTo>
                      <a:lnTo>
                        <a:pt x="0" y="43"/>
                      </a:lnTo>
                      <a:lnTo>
                        <a:pt x="1" y="43"/>
                      </a:lnTo>
                      <a:lnTo>
                        <a:pt x="0" y="26"/>
                      </a:lnTo>
                      <a:lnTo>
                        <a:pt x="2" y="25"/>
                      </a:lnTo>
                      <a:lnTo>
                        <a:pt x="4" y="26"/>
                      </a:lnTo>
                      <a:lnTo>
                        <a:pt x="7" y="15"/>
                      </a:lnTo>
                      <a:lnTo>
                        <a:pt x="9" y="2"/>
                      </a:lnTo>
                      <a:lnTo>
                        <a:pt x="13" y="0"/>
                      </a:lnTo>
                      <a:lnTo>
                        <a:pt x="26" y="4"/>
                      </a:lnTo>
                      <a:lnTo>
                        <a:pt x="38" y="9"/>
                      </a:lnTo>
                      <a:lnTo>
                        <a:pt x="42" y="3"/>
                      </a:lnTo>
                      <a:lnTo>
                        <a:pt x="60" y="1"/>
                      </a:lnTo>
                      <a:lnTo>
                        <a:pt x="47" y="23"/>
                      </a:lnTo>
                      <a:lnTo>
                        <a:pt x="44" y="22"/>
                      </a:lnTo>
                      <a:lnTo>
                        <a:pt x="27" y="40"/>
                      </a:lnTo>
                      <a:lnTo>
                        <a:pt x="29" y="38"/>
                      </a:lnTo>
                      <a:lnTo>
                        <a:pt x="26" y="37"/>
                      </a:lnTo>
                      <a:lnTo>
                        <a:pt x="24" y="3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41" name="Freeform 199"/>
                <p:cNvSpPr>
                  <a:spLocks noChangeAspect="1"/>
                </p:cNvSpPr>
                <p:nvPr/>
              </p:nvSpPr>
              <p:spPr bwMode="auto">
                <a:xfrm>
                  <a:off x="5436" y="3699"/>
                  <a:ext cx="226" cy="138"/>
                </a:xfrm>
                <a:custGeom>
                  <a:avLst/>
                  <a:gdLst>
                    <a:gd name="T0" fmla="*/ 427 w 173"/>
                    <a:gd name="T1" fmla="*/ 219 h 105"/>
                    <a:gd name="T2" fmla="*/ 401 w 173"/>
                    <a:gd name="T3" fmla="*/ 180 h 105"/>
                    <a:gd name="T4" fmla="*/ 400 w 173"/>
                    <a:gd name="T5" fmla="*/ 177 h 105"/>
                    <a:gd name="T6" fmla="*/ 380 w 173"/>
                    <a:gd name="T7" fmla="*/ 188 h 105"/>
                    <a:gd name="T8" fmla="*/ 408 w 173"/>
                    <a:gd name="T9" fmla="*/ 226 h 105"/>
                    <a:gd name="T10" fmla="*/ 358 w 173"/>
                    <a:gd name="T11" fmla="*/ 238 h 105"/>
                    <a:gd name="T12" fmla="*/ 327 w 173"/>
                    <a:gd name="T13" fmla="*/ 241 h 105"/>
                    <a:gd name="T14" fmla="*/ 321 w 173"/>
                    <a:gd name="T15" fmla="*/ 273 h 105"/>
                    <a:gd name="T16" fmla="*/ 300 w 173"/>
                    <a:gd name="T17" fmla="*/ 296 h 105"/>
                    <a:gd name="T18" fmla="*/ 297 w 173"/>
                    <a:gd name="T19" fmla="*/ 297 h 105"/>
                    <a:gd name="T20" fmla="*/ 225 w 173"/>
                    <a:gd name="T21" fmla="*/ 359 h 105"/>
                    <a:gd name="T22" fmla="*/ 89 w 173"/>
                    <a:gd name="T23" fmla="*/ 411 h 105"/>
                    <a:gd name="T24" fmla="*/ 68 w 173"/>
                    <a:gd name="T25" fmla="*/ 400 h 105"/>
                    <a:gd name="T26" fmla="*/ 22 w 173"/>
                    <a:gd name="T27" fmla="*/ 389 h 105"/>
                    <a:gd name="T28" fmla="*/ 1 w 173"/>
                    <a:gd name="T29" fmla="*/ 377 h 105"/>
                    <a:gd name="T30" fmla="*/ 9 w 173"/>
                    <a:gd name="T31" fmla="*/ 373 h 105"/>
                    <a:gd name="T32" fmla="*/ 0 w 173"/>
                    <a:gd name="T33" fmla="*/ 369 h 105"/>
                    <a:gd name="T34" fmla="*/ 27 w 173"/>
                    <a:gd name="T35" fmla="*/ 346 h 105"/>
                    <a:gd name="T36" fmla="*/ 38 w 173"/>
                    <a:gd name="T37" fmla="*/ 339 h 105"/>
                    <a:gd name="T38" fmla="*/ 60 w 173"/>
                    <a:gd name="T39" fmla="*/ 325 h 105"/>
                    <a:gd name="T40" fmla="*/ 65 w 173"/>
                    <a:gd name="T41" fmla="*/ 330 h 105"/>
                    <a:gd name="T42" fmla="*/ 88 w 173"/>
                    <a:gd name="T43" fmla="*/ 297 h 105"/>
                    <a:gd name="T44" fmla="*/ 111 w 173"/>
                    <a:gd name="T45" fmla="*/ 288 h 105"/>
                    <a:gd name="T46" fmla="*/ 140 w 173"/>
                    <a:gd name="T47" fmla="*/ 275 h 105"/>
                    <a:gd name="T48" fmla="*/ 212 w 173"/>
                    <a:gd name="T49" fmla="*/ 233 h 105"/>
                    <a:gd name="T50" fmla="*/ 246 w 173"/>
                    <a:gd name="T51" fmla="*/ 226 h 105"/>
                    <a:gd name="T52" fmla="*/ 350 w 173"/>
                    <a:gd name="T53" fmla="*/ 177 h 105"/>
                    <a:gd name="T54" fmla="*/ 397 w 173"/>
                    <a:gd name="T55" fmla="*/ 159 h 105"/>
                    <a:gd name="T56" fmla="*/ 459 w 173"/>
                    <a:gd name="T57" fmla="*/ 116 h 105"/>
                    <a:gd name="T58" fmla="*/ 444 w 173"/>
                    <a:gd name="T59" fmla="*/ 116 h 105"/>
                    <a:gd name="T60" fmla="*/ 486 w 173"/>
                    <a:gd name="T61" fmla="*/ 84 h 105"/>
                    <a:gd name="T62" fmla="*/ 592 w 173"/>
                    <a:gd name="T63" fmla="*/ 1 h 105"/>
                    <a:gd name="T64" fmla="*/ 619 w 173"/>
                    <a:gd name="T65" fmla="*/ 0 h 105"/>
                    <a:gd name="T66" fmla="*/ 597 w 173"/>
                    <a:gd name="T67" fmla="*/ 16 h 105"/>
                    <a:gd name="T68" fmla="*/ 589 w 173"/>
                    <a:gd name="T69" fmla="*/ 42 h 105"/>
                    <a:gd name="T70" fmla="*/ 647 w 173"/>
                    <a:gd name="T71" fmla="*/ 28 h 105"/>
                    <a:gd name="T72" fmla="*/ 635 w 173"/>
                    <a:gd name="T73" fmla="*/ 38 h 105"/>
                    <a:gd name="T74" fmla="*/ 645 w 173"/>
                    <a:gd name="T75" fmla="*/ 42 h 105"/>
                    <a:gd name="T76" fmla="*/ 639 w 173"/>
                    <a:gd name="T77" fmla="*/ 49 h 105"/>
                    <a:gd name="T78" fmla="*/ 657 w 173"/>
                    <a:gd name="T79" fmla="*/ 49 h 105"/>
                    <a:gd name="T80" fmla="*/ 628 w 173"/>
                    <a:gd name="T81" fmla="*/ 78 h 105"/>
                    <a:gd name="T82" fmla="*/ 558 w 173"/>
                    <a:gd name="T83" fmla="*/ 122 h 105"/>
                    <a:gd name="T84" fmla="*/ 486 w 173"/>
                    <a:gd name="T85" fmla="*/ 172 h 105"/>
                    <a:gd name="T86" fmla="*/ 449 w 173"/>
                    <a:gd name="T87" fmla="*/ 188 h 105"/>
                    <a:gd name="T88" fmla="*/ 449 w 173"/>
                    <a:gd name="T89" fmla="*/ 200 h 105"/>
                    <a:gd name="T90" fmla="*/ 427 w 173"/>
                    <a:gd name="T91" fmla="*/ 197 h 105"/>
                    <a:gd name="T92" fmla="*/ 445 w 173"/>
                    <a:gd name="T93" fmla="*/ 209 h 105"/>
                    <a:gd name="T94" fmla="*/ 449 w 173"/>
                    <a:gd name="T95" fmla="*/ 225 h 105"/>
                    <a:gd name="T96" fmla="*/ 427 w 173"/>
                    <a:gd name="T97" fmla="*/ 219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105"/>
                    <a:gd name="T149" fmla="*/ 173 w 173"/>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105">
                      <a:moveTo>
                        <a:pt x="112" y="56"/>
                      </a:moveTo>
                      <a:lnTo>
                        <a:pt x="106" y="46"/>
                      </a:lnTo>
                      <a:lnTo>
                        <a:pt x="105" y="45"/>
                      </a:lnTo>
                      <a:lnTo>
                        <a:pt x="100" y="48"/>
                      </a:lnTo>
                      <a:lnTo>
                        <a:pt x="107" y="58"/>
                      </a:lnTo>
                      <a:lnTo>
                        <a:pt x="94" y="61"/>
                      </a:lnTo>
                      <a:lnTo>
                        <a:pt x="86" y="62"/>
                      </a:lnTo>
                      <a:lnTo>
                        <a:pt x="84" y="69"/>
                      </a:lnTo>
                      <a:lnTo>
                        <a:pt x="79" y="75"/>
                      </a:lnTo>
                      <a:lnTo>
                        <a:pt x="78" y="76"/>
                      </a:lnTo>
                      <a:lnTo>
                        <a:pt x="59" y="91"/>
                      </a:lnTo>
                      <a:lnTo>
                        <a:pt x="24" y="105"/>
                      </a:lnTo>
                      <a:lnTo>
                        <a:pt x="18" y="102"/>
                      </a:lnTo>
                      <a:lnTo>
                        <a:pt x="6" y="99"/>
                      </a:lnTo>
                      <a:lnTo>
                        <a:pt x="1" y="96"/>
                      </a:lnTo>
                      <a:lnTo>
                        <a:pt x="2" y="95"/>
                      </a:lnTo>
                      <a:lnTo>
                        <a:pt x="0" y="94"/>
                      </a:lnTo>
                      <a:lnTo>
                        <a:pt x="7" y="88"/>
                      </a:lnTo>
                      <a:lnTo>
                        <a:pt x="10" y="86"/>
                      </a:lnTo>
                      <a:lnTo>
                        <a:pt x="16" y="83"/>
                      </a:lnTo>
                      <a:lnTo>
                        <a:pt x="17" y="84"/>
                      </a:lnTo>
                      <a:lnTo>
                        <a:pt x="23" y="76"/>
                      </a:lnTo>
                      <a:lnTo>
                        <a:pt x="29" y="74"/>
                      </a:lnTo>
                      <a:lnTo>
                        <a:pt x="37" y="70"/>
                      </a:lnTo>
                      <a:lnTo>
                        <a:pt x="56" y="59"/>
                      </a:lnTo>
                      <a:lnTo>
                        <a:pt x="64" y="58"/>
                      </a:lnTo>
                      <a:lnTo>
                        <a:pt x="92" y="45"/>
                      </a:lnTo>
                      <a:lnTo>
                        <a:pt x="104" y="40"/>
                      </a:lnTo>
                      <a:lnTo>
                        <a:pt x="121" y="30"/>
                      </a:lnTo>
                      <a:lnTo>
                        <a:pt x="116" y="30"/>
                      </a:lnTo>
                      <a:lnTo>
                        <a:pt x="128" y="21"/>
                      </a:lnTo>
                      <a:lnTo>
                        <a:pt x="156" y="1"/>
                      </a:lnTo>
                      <a:lnTo>
                        <a:pt x="163" y="0"/>
                      </a:lnTo>
                      <a:lnTo>
                        <a:pt x="157" y="4"/>
                      </a:lnTo>
                      <a:lnTo>
                        <a:pt x="155" y="11"/>
                      </a:lnTo>
                      <a:lnTo>
                        <a:pt x="170" y="7"/>
                      </a:lnTo>
                      <a:lnTo>
                        <a:pt x="167" y="10"/>
                      </a:lnTo>
                      <a:lnTo>
                        <a:pt x="169" y="11"/>
                      </a:lnTo>
                      <a:lnTo>
                        <a:pt x="168" y="12"/>
                      </a:lnTo>
                      <a:lnTo>
                        <a:pt x="173" y="12"/>
                      </a:lnTo>
                      <a:lnTo>
                        <a:pt x="165" y="20"/>
                      </a:lnTo>
                      <a:lnTo>
                        <a:pt x="146" y="31"/>
                      </a:lnTo>
                      <a:lnTo>
                        <a:pt x="128" y="44"/>
                      </a:lnTo>
                      <a:lnTo>
                        <a:pt x="118" y="48"/>
                      </a:lnTo>
                      <a:lnTo>
                        <a:pt x="118" y="51"/>
                      </a:lnTo>
                      <a:lnTo>
                        <a:pt x="112" y="50"/>
                      </a:lnTo>
                      <a:lnTo>
                        <a:pt x="117" y="53"/>
                      </a:lnTo>
                      <a:lnTo>
                        <a:pt x="118" y="57"/>
                      </a:lnTo>
                      <a:lnTo>
                        <a:pt x="112" y="5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42" name="Freeform 200"/>
                <p:cNvSpPr>
                  <a:spLocks noChangeAspect="1"/>
                </p:cNvSpPr>
                <p:nvPr/>
              </p:nvSpPr>
              <p:spPr bwMode="auto">
                <a:xfrm>
                  <a:off x="5666" y="3559"/>
                  <a:ext cx="129" cy="165"/>
                </a:xfrm>
                <a:custGeom>
                  <a:avLst/>
                  <a:gdLst>
                    <a:gd name="T0" fmla="*/ 46 w 99"/>
                    <a:gd name="T1" fmla="*/ 338 h 125"/>
                    <a:gd name="T2" fmla="*/ 66 w 99"/>
                    <a:gd name="T3" fmla="*/ 368 h 125"/>
                    <a:gd name="T4" fmla="*/ 85 w 99"/>
                    <a:gd name="T5" fmla="*/ 401 h 125"/>
                    <a:gd name="T6" fmla="*/ 0 w 99"/>
                    <a:gd name="T7" fmla="*/ 480 h 125"/>
                    <a:gd name="T8" fmla="*/ 21 w 99"/>
                    <a:gd name="T9" fmla="*/ 502 h 125"/>
                    <a:gd name="T10" fmla="*/ 95 w 99"/>
                    <a:gd name="T11" fmla="*/ 447 h 125"/>
                    <a:gd name="T12" fmla="*/ 173 w 99"/>
                    <a:gd name="T13" fmla="*/ 397 h 125"/>
                    <a:gd name="T14" fmla="*/ 212 w 99"/>
                    <a:gd name="T15" fmla="*/ 339 h 125"/>
                    <a:gd name="T16" fmla="*/ 275 w 99"/>
                    <a:gd name="T17" fmla="*/ 329 h 125"/>
                    <a:gd name="T18" fmla="*/ 301 w 99"/>
                    <a:gd name="T19" fmla="*/ 296 h 125"/>
                    <a:gd name="T20" fmla="*/ 371 w 99"/>
                    <a:gd name="T21" fmla="*/ 228 h 125"/>
                    <a:gd name="T22" fmla="*/ 364 w 99"/>
                    <a:gd name="T23" fmla="*/ 222 h 125"/>
                    <a:gd name="T24" fmla="*/ 306 w 99"/>
                    <a:gd name="T25" fmla="*/ 246 h 125"/>
                    <a:gd name="T26" fmla="*/ 246 w 99"/>
                    <a:gd name="T27" fmla="*/ 216 h 125"/>
                    <a:gd name="T28" fmla="*/ 258 w 99"/>
                    <a:gd name="T29" fmla="*/ 145 h 125"/>
                    <a:gd name="T30" fmla="*/ 235 w 99"/>
                    <a:gd name="T31" fmla="*/ 186 h 125"/>
                    <a:gd name="T32" fmla="*/ 207 w 99"/>
                    <a:gd name="T33" fmla="*/ 168 h 125"/>
                    <a:gd name="T34" fmla="*/ 219 w 99"/>
                    <a:gd name="T35" fmla="*/ 145 h 125"/>
                    <a:gd name="T36" fmla="*/ 228 w 99"/>
                    <a:gd name="T37" fmla="*/ 92 h 125"/>
                    <a:gd name="T38" fmla="*/ 248 w 99"/>
                    <a:gd name="T39" fmla="*/ 59 h 125"/>
                    <a:gd name="T40" fmla="*/ 235 w 99"/>
                    <a:gd name="T41" fmla="*/ 59 h 125"/>
                    <a:gd name="T42" fmla="*/ 211 w 99"/>
                    <a:gd name="T43" fmla="*/ 34 h 125"/>
                    <a:gd name="T44" fmla="*/ 198 w 99"/>
                    <a:gd name="T45" fmla="*/ 9 h 125"/>
                    <a:gd name="T46" fmla="*/ 198 w 99"/>
                    <a:gd name="T47" fmla="*/ 0 h 125"/>
                    <a:gd name="T48" fmla="*/ 190 w 99"/>
                    <a:gd name="T49" fmla="*/ 49 h 125"/>
                    <a:gd name="T50" fmla="*/ 198 w 99"/>
                    <a:gd name="T51" fmla="*/ 73 h 125"/>
                    <a:gd name="T52" fmla="*/ 189 w 99"/>
                    <a:gd name="T53" fmla="*/ 136 h 125"/>
                    <a:gd name="T54" fmla="*/ 197 w 99"/>
                    <a:gd name="T55" fmla="*/ 110 h 125"/>
                    <a:gd name="T56" fmla="*/ 202 w 99"/>
                    <a:gd name="T57" fmla="*/ 121 h 125"/>
                    <a:gd name="T58" fmla="*/ 202 w 99"/>
                    <a:gd name="T59" fmla="*/ 135 h 125"/>
                    <a:gd name="T60" fmla="*/ 197 w 99"/>
                    <a:gd name="T61" fmla="*/ 150 h 125"/>
                    <a:gd name="T62" fmla="*/ 184 w 99"/>
                    <a:gd name="T63" fmla="*/ 180 h 125"/>
                    <a:gd name="T64" fmla="*/ 202 w 99"/>
                    <a:gd name="T65" fmla="*/ 173 h 125"/>
                    <a:gd name="T66" fmla="*/ 189 w 99"/>
                    <a:gd name="T67" fmla="*/ 191 h 125"/>
                    <a:gd name="T68" fmla="*/ 173 w 99"/>
                    <a:gd name="T69" fmla="*/ 222 h 125"/>
                    <a:gd name="T70" fmla="*/ 116 w 99"/>
                    <a:gd name="T71" fmla="*/ 296 h 125"/>
                    <a:gd name="T72" fmla="*/ 46 w 99"/>
                    <a:gd name="T73" fmla="*/ 338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25"/>
                    <a:gd name="T113" fmla="*/ 99 w 99"/>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25">
                      <a:moveTo>
                        <a:pt x="12" y="84"/>
                      </a:moveTo>
                      <a:lnTo>
                        <a:pt x="18" y="92"/>
                      </a:lnTo>
                      <a:lnTo>
                        <a:pt x="22" y="100"/>
                      </a:lnTo>
                      <a:lnTo>
                        <a:pt x="0" y="120"/>
                      </a:lnTo>
                      <a:lnTo>
                        <a:pt x="5" y="125"/>
                      </a:lnTo>
                      <a:lnTo>
                        <a:pt x="25" y="112"/>
                      </a:lnTo>
                      <a:lnTo>
                        <a:pt x="46" y="99"/>
                      </a:lnTo>
                      <a:lnTo>
                        <a:pt x="57" y="85"/>
                      </a:lnTo>
                      <a:lnTo>
                        <a:pt x="73" y="82"/>
                      </a:lnTo>
                      <a:lnTo>
                        <a:pt x="80" y="74"/>
                      </a:lnTo>
                      <a:lnTo>
                        <a:pt x="99" y="57"/>
                      </a:lnTo>
                      <a:lnTo>
                        <a:pt x="97" y="55"/>
                      </a:lnTo>
                      <a:lnTo>
                        <a:pt x="81" y="61"/>
                      </a:lnTo>
                      <a:lnTo>
                        <a:pt x="65" y="54"/>
                      </a:lnTo>
                      <a:lnTo>
                        <a:pt x="69" y="36"/>
                      </a:lnTo>
                      <a:lnTo>
                        <a:pt x="62" y="46"/>
                      </a:lnTo>
                      <a:lnTo>
                        <a:pt x="55" y="42"/>
                      </a:lnTo>
                      <a:lnTo>
                        <a:pt x="58" y="36"/>
                      </a:lnTo>
                      <a:lnTo>
                        <a:pt x="61" y="23"/>
                      </a:lnTo>
                      <a:lnTo>
                        <a:pt x="66" y="15"/>
                      </a:lnTo>
                      <a:lnTo>
                        <a:pt x="62" y="15"/>
                      </a:lnTo>
                      <a:lnTo>
                        <a:pt x="56" y="8"/>
                      </a:lnTo>
                      <a:lnTo>
                        <a:pt x="53" y="2"/>
                      </a:lnTo>
                      <a:lnTo>
                        <a:pt x="53" y="0"/>
                      </a:lnTo>
                      <a:lnTo>
                        <a:pt x="51" y="12"/>
                      </a:lnTo>
                      <a:lnTo>
                        <a:pt x="53" y="18"/>
                      </a:lnTo>
                      <a:lnTo>
                        <a:pt x="50" y="34"/>
                      </a:lnTo>
                      <a:lnTo>
                        <a:pt x="52" y="27"/>
                      </a:lnTo>
                      <a:lnTo>
                        <a:pt x="54" y="30"/>
                      </a:lnTo>
                      <a:lnTo>
                        <a:pt x="54" y="33"/>
                      </a:lnTo>
                      <a:lnTo>
                        <a:pt x="52" y="37"/>
                      </a:lnTo>
                      <a:lnTo>
                        <a:pt x="49" y="45"/>
                      </a:lnTo>
                      <a:lnTo>
                        <a:pt x="54" y="43"/>
                      </a:lnTo>
                      <a:lnTo>
                        <a:pt x="50" y="48"/>
                      </a:lnTo>
                      <a:lnTo>
                        <a:pt x="46" y="55"/>
                      </a:lnTo>
                      <a:lnTo>
                        <a:pt x="31" y="74"/>
                      </a:lnTo>
                      <a:lnTo>
                        <a:pt x="12" y="8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grpSp>
            <p:nvGrpSpPr>
              <p:cNvPr id="122" name="Group 201"/>
              <p:cNvGrpSpPr>
                <a:grpSpLocks noChangeAspect="1"/>
              </p:cNvGrpSpPr>
              <p:nvPr/>
            </p:nvGrpSpPr>
            <p:grpSpPr bwMode="auto">
              <a:xfrm>
                <a:off x="3725" y="1488"/>
                <a:ext cx="1497" cy="1083"/>
                <a:chOff x="3725" y="1488"/>
                <a:chExt cx="1497" cy="1083"/>
              </a:xfrm>
              <a:grpFill/>
            </p:grpSpPr>
            <p:sp>
              <p:nvSpPr>
                <p:cNvPr id="123" name="Freeform 202"/>
                <p:cNvSpPr>
                  <a:spLocks noChangeAspect="1"/>
                </p:cNvSpPr>
                <p:nvPr/>
              </p:nvSpPr>
              <p:spPr bwMode="auto">
                <a:xfrm>
                  <a:off x="4271" y="2099"/>
                  <a:ext cx="100" cy="129"/>
                </a:xfrm>
                <a:custGeom>
                  <a:avLst/>
                  <a:gdLst>
                    <a:gd name="T0" fmla="*/ 103 w 77"/>
                    <a:gd name="T1" fmla="*/ 324 h 98"/>
                    <a:gd name="T2" fmla="*/ 97 w 77"/>
                    <a:gd name="T3" fmla="*/ 325 h 98"/>
                    <a:gd name="T4" fmla="*/ 86 w 77"/>
                    <a:gd name="T5" fmla="*/ 312 h 98"/>
                    <a:gd name="T6" fmla="*/ 86 w 77"/>
                    <a:gd name="T7" fmla="*/ 316 h 98"/>
                    <a:gd name="T8" fmla="*/ 66 w 77"/>
                    <a:gd name="T9" fmla="*/ 262 h 98"/>
                    <a:gd name="T10" fmla="*/ 51 w 77"/>
                    <a:gd name="T11" fmla="*/ 209 h 98"/>
                    <a:gd name="T12" fmla="*/ 49 w 77"/>
                    <a:gd name="T13" fmla="*/ 174 h 98"/>
                    <a:gd name="T14" fmla="*/ 8 w 77"/>
                    <a:gd name="T15" fmla="*/ 130 h 98"/>
                    <a:gd name="T16" fmla="*/ 17 w 77"/>
                    <a:gd name="T17" fmla="*/ 103 h 98"/>
                    <a:gd name="T18" fmla="*/ 45 w 77"/>
                    <a:gd name="T19" fmla="*/ 88 h 98"/>
                    <a:gd name="T20" fmla="*/ 0 w 77"/>
                    <a:gd name="T21" fmla="*/ 49 h 98"/>
                    <a:gd name="T22" fmla="*/ 0 w 77"/>
                    <a:gd name="T23" fmla="*/ 0 h 98"/>
                    <a:gd name="T24" fmla="*/ 38 w 77"/>
                    <a:gd name="T25" fmla="*/ 16 h 98"/>
                    <a:gd name="T26" fmla="*/ 55 w 77"/>
                    <a:gd name="T27" fmla="*/ 32 h 98"/>
                    <a:gd name="T28" fmla="*/ 71 w 77"/>
                    <a:gd name="T29" fmla="*/ 24 h 98"/>
                    <a:gd name="T30" fmla="*/ 92 w 77"/>
                    <a:gd name="T31" fmla="*/ 78 h 98"/>
                    <a:gd name="T32" fmla="*/ 155 w 77"/>
                    <a:gd name="T33" fmla="*/ 86 h 98"/>
                    <a:gd name="T34" fmla="*/ 213 w 77"/>
                    <a:gd name="T35" fmla="*/ 88 h 98"/>
                    <a:gd name="T36" fmla="*/ 239 w 77"/>
                    <a:gd name="T37" fmla="*/ 115 h 98"/>
                    <a:gd name="T38" fmla="*/ 230 w 77"/>
                    <a:gd name="T39" fmla="*/ 142 h 98"/>
                    <a:gd name="T40" fmla="*/ 188 w 77"/>
                    <a:gd name="T41" fmla="*/ 174 h 98"/>
                    <a:gd name="T42" fmla="*/ 201 w 77"/>
                    <a:gd name="T43" fmla="*/ 225 h 98"/>
                    <a:gd name="T44" fmla="*/ 213 w 77"/>
                    <a:gd name="T45" fmla="*/ 246 h 98"/>
                    <a:gd name="T46" fmla="*/ 236 w 77"/>
                    <a:gd name="T47" fmla="*/ 196 h 98"/>
                    <a:gd name="T48" fmla="*/ 261 w 77"/>
                    <a:gd name="T49" fmla="*/ 253 h 98"/>
                    <a:gd name="T50" fmla="*/ 283 w 77"/>
                    <a:gd name="T51" fmla="*/ 312 h 98"/>
                    <a:gd name="T52" fmla="*/ 284 w 77"/>
                    <a:gd name="T53" fmla="*/ 354 h 98"/>
                    <a:gd name="T54" fmla="*/ 266 w 77"/>
                    <a:gd name="T55" fmla="*/ 367 h 98"/>
                    <a:gd name="T56" fmla="*/ 273 w 77"/>
                    <a:gd name="T57" fmla="*/ 388 h 98"/>
                    <a:gd name="T58" fmla="*/ 239 w 77"/>
                    <a:gd name="T59" fmla="*/ 324 h 98"/>
                    <a:gd name="T60" fmla="*/ 210 w 77"/>
                    <a:gd name="T61" fmla="*/ 258 h 98"/>
                    <a:gd name="T62" fmla="*/ 174 w 77"/>
                    <a:gd name="T63" fmla="*/ 247 h 98"/>
                    <a:gd name="T64" fmla="*/ 155 w 77"/>
                    <a:gd name="T65" fmla="*/ 209 h 98"/>
                    <a:gd name="T66" fmla="*/ 97 w 77"/>
                    <a:gd name="T67" fmla="*/ 179 h 98"/>
                    <a:gd name="T68" fmla="*/ 86 w 77"/>
                    <a:gd name="T69" fmla="*/ 179 h 98"/>
                    <a:gd name="T70" fmla="*/ 145 w 77"/>
                    <a:gd name="T71" fmla="*/ 212 h 98"/>
                    <a:gd name="T72" fmla="*/ 160 w 77"/>
                    <a:gd name="T73" fmla="*/ 258 h 98"/>
                    <a:gd name="T74" fmla="*/ 162 w 77"/>
                    <a:gd name="T75" fmla="*/ 274 h 98"/>
                    <a:gd name="T76" fmla="*/ 152 w 77"/>
                    <a:gd name="T77" fmla="*/ 324 h 98"/>
                    <a:gd name="T78" fmla="*/ 136 w 77"/>
                    <a:gd name="T79" fmla="*/ 311 h 98"/>
                    <a:gd name="T80" fmla="*/ 125 w 77"/>
                    <a:gd name="T81" fmla="*/ 311 h 98"/>
                    <a:gd name="T82" fmla="*/ 114 w 77"/>
                    <a:gd name="T83" fmla="*/ 322 h 98"/>
                    <a:gd name="T84" fmla="*/ 103 w 77"/>
                    <a:gd name="T85" fmla="*/ 32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98"/>
                    <a:gd name="T131" fmla="*/ 77 w 77"/>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98">
                      <a:moveTo>
                        <a:pt x="28" y="82"/>
                      </a:moveTo>
                      <a:lnTo>
                        <a:pt x="27" y="83"/>
                      </a:lnTo>
                      <a:lnTo>
                        <a:pt x="23" y="79"/>
                      </a:lnTo>
                      <a:lnTo>
                        <a:pt x="23" y="80"/>
                      </a:lnTo>
                      <a:lnTo>
                        <a:pt x="18" y="66"/>
                      </a:lnTo>
                      <a:lnTo>
                        <a:pt x="14" y="53"/>
                      </a:lnTo>
                      <a:lnTo>
                        <a:pt x="13" y="44"/>
                      </a:lnTo>
                      <a:lnTo>
                        <a:pt x="2" y="33"/>
                      </a:lnTo>
                      <a:lnTo>
                        <a:pt x="5" y="26"/>
                      </a:lnTo>
                      <a:lnTo>
                        <a:pt x="12" y="23"/>
                      </a:lnTo>
                      <a:lnTo>
                        <a:pt x="0" y="12"/>
                      </a:lnTo>
                      <a:lnTo>
                        <a:pt x="0" y="0"/>
                      </a:lnTo>
                      <a:lnTo>
                        <a:pt x="10" y="4"/>
                      </a:lnTo>
                      <a:lnTo>
                        <a:pt x="15" y="8"/>
                      </a:lnTo>
                      <a:lnTo>
                        <a:pt x="19" y="6"/>
                      </a:lnTo>
                      <a:lnTo>
                        <a:pt x="25" y="20"/>
                      </a:lnTo>
                      <a:lnTo>
                        <a:pt x="42" y="21"/>
                      </a:lnTo>
                      <a:lnTo>
                        <a:pt x="58" y="23"/>
                      </a:lnTo>
                      <a:lnTo>
                        <a:pt x="65" y="29"/>
                      </a:lnTo>
                      <a:lnTo>
                        <a:pt x="62" y="36"/>
                      </a:lnTo>
                      <a:lnTo>
                        <a:pt x="51" y="44"/>
                      </a:lnTo>
                      <a:lnTo>
                        <a:pt x="55" y="57"/>
                      </a:lnTo>
                      <a:lnTo>
                        <a:pt x="58" y="62"/>
                      </a:lnTo>
                      <a:lnTo>
                        <a:pt x="64" y="49"/>
                      </a:lnTo>
                      <a:lnTo>
                        <a:pt x="71" y="64"/>
                      </a:lnTo>
                      <a:lnTo>
                        <a:pt x="76" y="79"/>
                      </a:lnTo>
                      <a:lnTo>
                        <a:pt x="77" y="90"/>
                      </a:lnTo>
                      <a:lnTo>
                        <a:pt x="72" y="93"/>
                      </a:lnTo>
                      <a:lnTo>
                        <a:pt x="74" y="98"/>
                      </a:lnTo>
                      <a:lnTo>
                        <a:pt x="65" y="82"/>
                      </a:lnTo>
                      <a:lnTo>
                        <a:pt x="57" y="65"/>
                      </a:lnTo>
                      <a:lnTo>
                        <a:pt x="47" y="63"/>
                      </a:lnTo>
                      <a:lnTo>
                        <a:pt x="42" y="53"/>
                      </a:lnTo>
                      <a:lnTo>
                        <a:pt x="27" y="45"/>
                      </a:lnTo>
                      <a:lnTo>
                        <a:pt x="23" y="45"/>
                      </a:lnTo>
                      <a:lnTo>
                        <a:pt x="39" y="54"/>
                      </a:lnTo>
                      <a:lnTo>
                        <a:pt x="43" y="65"/>
                      </a:lnTo>
                      <a:lnTo>
                        <a:pt x="44" y="69"/>
                      </a:lnTo>
                      <a:lnTo>
                        <a:pt x="41" y="82"/>
                      </a:lnTo>
                      <a:lnTo>
                        <a:pt x="37" y="78"/>
                      </a:lnTo>
                      <a:lnTo>
                        <a:pt x="34" y="78"/>
                      </a:lnTo>
                      <a:lnTo>
                        <a:pt x="31" y="81"/>
                      </a:lnTo>
                      <a:lnTo>
                        <a:pt x="28" y="8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24" name="Freeform 203"/>
                <p:cNvSpPr>
                  <a:spLocks noChangeAspect="1"/>
                </p:cNvSpPr>
                <p:nvPr/>
              </p:nvSpPr>
              <p:spPr bwMode="auto">
                <a:xfrm>
                  <a:off x="4276" y="2061"/>
                  <a:ext cx="65" cy="30"/>
                </a:xfrm>
                <a:custGeom>
                  <a:avLst/>
                  <a:gdLst>
                    <a:gd name="T0" fmla="*/ 120 w 50"/>
                    <a:gd name="T1" fmla="*/ 9 h 23"/>
                    <a:gd name="T2" fmla="*/ 39 w 50"/>
                    <a:gd name="T3" fmla="*/ 0 h 23"/>
                    <a:gd name="T4" fmla="*/ 0 w 50"/>
                    <a:gd name="T5" fmla="*/ 57 h 23"/>
                    <a:gd name="T6" fmla="*/ 16 w 50"/>
                    <a:gd name="T7" fmla="*/ 85 h 23"/>
                    <a:gd name="T8" fmla="*/ 83 w 50"/>
                    <a:gd name="T9" fmla="*/ 87 h 23"/>
                    <a:gd name="T10" fmla="*/ 134 w 50"/>
                    <a:gd name="T11" fmla="*/ 85 h 23"/>
                    <a:gd name="T12" fmla="*/ 187 w 50"/>
                    <a:gd name="T13" fmla="*/ 78 h 23"/>
                    <a:gd name="T14" fmla="*/ 162 w 50"/>
                    <a:gd name="T15" fmla="*/ 50 h 23"/>
                    <a:gd name="T16" fmla="*/ 148 w 50"/>
                    <a:gd name="T17" fmla="*/ 27 h 23"/>
                    <a:gd name="T18" fmla="*/ 120 w 50"/>
                    <a:gd name="T19" fmla="*/ 9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23"/>
                    <a:gd name="T32" fmla="*/ 50 w 5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23">
                      <a:moveTo>
                        <a:pt x="32" y="2"/>
                      </a:moveTo>
                      <a:lnTo>
                        <a:pt x="11" y="0"/>
                      </a:lnTo>
                      <a:lnTo>
                        <a:pt x="0" y="15"/>
                      </a:lnTo>
                      <a:lnTo>
                        <a:pt x="4" y="22"/>
                      </a:lnTo>
                      <a:lnTo>
                        <a:pt x="22" y="23"/>
                      </a:lnTo>
                      <a:lnTo>
                        <a:pt x="36" y="22"/>
                      </a:lnTo>
                      <a:lnTo>
                        <a:pt x="50" y="21"/>
                      </a:lnTo>
                      <a:lnTo>
                        <a:pt x="44" y="13"/>
                      </a:lnTo>
                      <a:lnTo>
                        <a:pt x="40" y="7"/>
                      </a:lnTo>
                      <a:lnTo>
                        <a:pt x="32"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25" name="Freeform 204"/>
                <p:cNvSpPr>
                  <a:spLocks noChangeAspect="1"/>
                </p:cNvSpPr>
                <p:nvPr/>
              </p:nvSpPr>
              <p:spPr bwMode="auto">
                <a:xfrm>
                  <a:off x="4100" y="2008"/>
                  <a:ext cx="166" cy="92"/>
                </a:xfrm>
                <a:custGeom>
                  <a:avLst/>
                  <a:gdLst>
                    <a:gd name="T0" fmla="*/ 274 w 127"/>
                    <a:gd name="T1" fmla="*/ 219 h 70"/>
                    <a:gd name="T2" fmla="*/ 201 w 127"/>
                    <a:gd name="T3" fmla="*/ 209 h 70"/>
                    <a:gd name="T4" fmla="*/ 145 w 127"/>
                    <a:gd name="T5" fmla="*/ 191 h 70"/>
                    <a:gd name="T6" fmla="*/ 76 w 127"/>
                    <a:gd name="T7" fmla="*/ 159 h 70"/>
                    <a:gd name="T8" fmla="*/ 1 w 127"/>
                    <a:gd name="T9" fmla="*/ 116 h 70"/>
                    <a:gd name="T10" fmla="*/ 0 w 127"/>
                    <a:gd name="T11" fmla="*/ 75 h 70"/>
                    <a:gd name="T12" fmla="*/ 35 w 127"/>
                    <a:gd name="T13" fmla="*/ 16 h 70"/>
                    <a:gd name="T14" fmla="*/ 38 w 127"/>
                    <a:gd name="T15" fmla="*/ 28 h 70"/>
                    <a:gd name="T16" fmla="*/ 60 w 127"/>
                    <a:gd name="T17" fmla="*/ 0 h 70"/>
                    <a:gd name="T18" fmla="*/ 107 w 127"/>
                    <a:gd name="T19" fmla="*/ 32 h 70"/>
                    <a:gd name="T20" fmla="*/ 188 w 127"/>
                    <a:gd name="T21" fmla="*/ 88 h 70"/>
                    <a:gd name="T22" fmla="*/ 208 w 127"/>
                    <a:gd name="T23" fmla="*/ 78 h 70"/>
                    <a:gd name="T24" fmla="*/ 226 w 127"/>
                    <a:gd name="T25" fmla="*/ 103 h 70"/>
                    <a:gd name="T26" fmla="*/ 277 w 127"/>
                    <a:gd name="T27" fmla="*/ 125 h 70"/>
                    <a:gd name="T28" fmla="*/ 285 w 127"/>
                    <a:gd name="T29" fmla="*/ 137 h 70"/>
                    <a:gd name="T30" fmla="*/ 344 w 127"/>
                    <a:gd name="T31" fmla="*/ 164 h 70"/>
                    <a:gd name="T32" fmla="*/ 399 w 127"/>
                    <a:gd name="T33" fmla="*/ 172 h 70"/>
                    <a:gd name="T34" fmla="*/ 465 w 127"/>
                    <a:gd name="T35" fmla="*/ 177 h 70"/>
                    <a:gd name="T36" fmla="*/ 485 w 127"/>
                    <a:gd name="T37" fmla="*/ 275 h 70"/>
                    <a:gd name="T38" fmla="*/ 421 w 127"/>
                    <a:gd name="T39" fmla="*/ 273 h 70"/>
                    <a:gd name="T40" fmla="*/ 344 w 127"/>
                    <a:gd name="T41" fmla="*/ 259 h 70"/>
                    <a:gd name="T42" fmla="*/ 306 w 127"/>
                    <a:gd name="T43" fmla="*/ 247 h 70"/>
                    <a:gd name="T44" fmla="*/ 274 w 127"/>
                    <a:gd name="T45" fmla="*/ 219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
                    <a:gd name="T70" fmla="*/ 0 h 70"/>
                    <a:gd name="T71" fmla="*/ 127 w 127"/>
                    <a:gd name="T72" fmla="*/ 70 h 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 h="70">
                      <a:moveTo>
                        <a:pt x="72" y="56"/>
                      </a:moveTo>
                      <a:lnTo>
                        <a:pt x="53" y="53"/>
                      </a:lnTo>
                      <a:lnTo>
                        <a:pt x="38" y="49"/>
                      </a:lnTo>
                      <a:lnTo>
                        <a:pt x="20" y="40"/>
                      </a:lnTo>
                      <a:lnTo>
                        <a:pt x="1" y="30"/>
                      </a:lnTo>
                      <a:lnTo>
                        <a:pt x="0" y="19"/>
                      </a:lnTo>
                      <a:lnTo>
                        <a:pt x="9" y="4"/>
                      </a:lnTo>
                      <a:lnTo>
                        <a:pt x="10" y="7"/>
                      </a:lnTo>
                      <a:lnTo>
                        <a:pt x="16" y="0"/>
                      </a:lnTo>
                      <a:lnTo>
                        <a:pt x="28" y="8"/>
                      </a:lnTo>
                      <a:lnTo>
                        <a:pt x="49" y="23"/>
                      </a:lnTo>
                      <a:lnTo>
                        <a:pt x="54" y="20"/>
                      </a:lnTo>
                      <a:lnTo>
                        <a:pt x="59" y="26"/>
                      </a:lnTo>
                      <a:lnTo>
                        <a:pt x="73" y="32"/>
                      </a:lnTo>
                      <a:lnTo>
                        <a:pt x="75" y="35"/>
                      </a:lnTo>
                      <a:lnTo>
                        <a:pt x="90" y="42"/>
                      </a:lnTo>
                      <a:lnTo>
                        <a:pt x="104" y="44"/>
                      </a:lnTo>
                      <a:lnTo>
                        <a:pt x="122" y="45"/>
                      </a:lnTo>
                      <a:lnTo>
                        <a:pt x="127" y="70"/>
                      </a:lnTo>
                      <a:lnTo>
                        <a:pt x="110" y="69"/>
                      </a:lnTo>
                      <a:lnTo>
                        <a:pt x="90" y="66"/>
                      </a:lnTo>
                      <a:lnTo>
                        <a:pt x="80" y="63"/>
                      </a:lnTo>
                      <a:lnTo>
                        <a:pt x="72" y="56"/>
                      </a:lnTo>
                      <a:close/>
                    </a:path>
                  </a:pathLst>
                </a:custGeom>
                <a:grpFill/>
                <a:ln w="3175" cap="rnd" cmpd="sng">
                  <a:noFill/>
                  <a:prstDash val="solid"/>
                  <a:round/>
                  <a:headEnd type="none" w="med" len="med"/>
                  <a:tailEnd type="none" w="med" len="med"/>
                </a:ln>
              </p:spPr>
              <p:txBody>
                <a:bodyPr/>
                <a:lstStyle/>
                <a:p>
                  <a:pPr>
                    <a:defRPr/>
                  </a:pPr>
                  <a:endParaRPr lang="de-DE">
                    <a:cs typeface="Arial" charset="0"/>
                  </a:endParaRPr>
                </a:p>
              </p:txBody>
            </p:sp>
            <p:sp>
              <p:nvSpPr>
                <p:cNvPr id="126" name="Freeform 205"/>
                <p:cNvSpPr>
                  <a:spLocks noChangeAspect="1"/>
                </p:cNvSpPr>
                <p:nvPr/>
              </p:nvSpPr>
              <p:spPr bwMode="auto">
                <a:xfrm>
                  <a:off x="3725" y="1857"/>
                  <a:ext cx="295" cy="305"/>
                </a:xfrm>
                <a:custGeom>
                  <a:avLst/>
                  <a:gdLst>
                    <a:gd name="T0" fmla="*/ 373 w 226"/>
                    <a:gd name="T1" fmla="*/ 842 h 231"/>
                    <a:gd name="T2" fmla="*/ 429 w 226"/>
                    <a:gd name="T3" fmla="*/ 912 h 231"/>
                    <a:gd name="T4" fmla="*/ 501 w 226"/>
                    <a:gd name="T5" fmla="*/ 914 h 231"/>
                    <a:gd name="T6" fmla="*/ 546 w 226"/>
                    <a:gd name="T7" fmla="*/ 891 h 231"/>
                    <a:gd name="T8" fmla="*/ 620 w 226"/>
                    <a:gd name="T9" fmla="*/ 882 h 231"/>
                    <a:gd name="T10" fmla="*/ 570 w 226"/>
                    <a:gd name="T11" fmla="*/ 795 h 231"/>
                    <a:gd name="T12" fmla="*/ 517 w 226"/>
                    <a:gd name="T13" fmla="*/ 713 h 231"/>
                    <a:gd name="T14" fmla="*/ 569 w 226"/>
                    <a:gd name="T15" fmla="*/ 638 h 231"/>
                    <a:gd name="T16" fmla="*/ 663 w 226"/>
                    <a:gd name="T17" fmla="*/ 577 h 231"/>
                    <a:gd name="T18" fmla="*/ 722 w 226"/>
                    <a:gd name="T19" fmla="*/ 466 h 231"/>
                    <a:gd name="T20" fmla="*/ 735 w 226"/>
                    <a:gd name="T21" fmla="*/ 368 h 231"/>
                    <a:gd name="T22" fmla="*/ 744 w 226"/>
                    <a:gd name="T23" fmla="*/ 322 h 231"/>
                    <a:gd name="T24" fmla="*/ 705 w 226"/>
                    <a:gd name="T25" fmla="*/ 276 h 231"/>
                    <a:gd name="T26" fmla="*/ 685 w 226"/>
                    <a:gd name="T27" fmla="*/ 217 h 231"/>
                    <a:gd name="T28" fmla="*/ 663 w 226"/>
                    <a:gd name="T29" fmla="*/ 164 h 231"/>
                    <a:gd name="T30" fmla="*/ 808 w 226"/>
                    <a:gd name="T31" fmla="*/ 153 h 231"/>
                    <a:gd name="T32" fmla="*/ 782 w 226"/>
                    <a:gd name="T33" fmla="*/ 86 h 231"/>
                    <a:gd name="T34" fmla="*/ 721 w 226"/>
                    <a:gd name="T35" fmla="*/ 16 h 231"/>
                    <a:gd name="T36" fmla="*/ 587 w 226"/>
                    <a:gd name="T37" fmla="*/ 16 h 231"/>
                    <a:gd name="T38" fmla="*/ 495 w 226"/>
                    <a:gd name="T39" fmla="*/ 73 h 231"/>
                    <a:gd name="T40" fmla="*/ 508 w 226"/>
                    <a:gd name="T41" fmla="*/ 186 h 231"/>
                    <a:gd name="T42" fmla="*/ 446 w 226"/>
                    <a:gd name="T43" fmla="*/ 217 h 231"/>
                    <a:gd name="T44" fmla="*/ 436 w 226"/>
                    <a:gd name="T45" fmla="*/ 301 h 231"/>
                    <a:gd name="T46" fmla="*/ 380 w 226"/>
                    <a:gd name="T47" fmla="*/ 374 h 231"/>
                    <a:gd name="T48" fmla="*/ 312 w 226"/>
                    <a:gd name="T49" fmla="*/ 415 h 231"/>
                    <a:gd name="T50" fmla="*/ 303 w 226"/>
                    <a:gd name="T51" fmla="*/ 502 h 231"/>
                    <a:gd name="T52" fmla="*/ 183 w 226"/>
                    <a:gd name="T53" fmla="*/ 529 h 231"/>
                    <a:gd name="T54" fmla="*/ 46 w 226"/>
                    <a:gd name="T55" fmla="*/ 516 h 231"/>
                    <a:gd name="T56" fmla="*/ 38 w 226"/>
                    <a:gd name="T57" fmla="*/ 551 h 231"/>
                    <a:gd name="T58" fmla="*/ 124 w 226"/>
                    <a:gd name="T59" fmla="*/ 617 h 231"/>
                    <a:gd name="T60" fmla="*/ 161 w 226"/>
                    <a:gd name="T61" fmla="*/ 692 h 231"/>
                    <a:gd name="T62" fmla="*/ 111 w 226"/>
                    <a:gd name="T63" fmla="*/ 747 h 231"/>
                    <a:gd name="T64" fmla="*/ 87 w 226"/>
                    <a:gd name="T65" fmla="*/ 827 h 231"/>
                    <a:gd name="T66" fmla="*/ 194 w 226"/>
                    <a:gd name="T67" fmla="*/ 825 h 231"/>
                    <a:gd name="T68" fmla="*/ 294 w 226"/>
                    <a:gd name="T69" fmla="*/ 815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231"/>
                    <a:gd name="T107" fmla="*/ 226 w 226"/>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231">
                      <a:moveTo>
                        <a:pt x="92" y="202"/>
                      </a:moveTo>
                      <a:lnTo>
                        <a:pt x="99" y="210"/>
                      </a:lnTo>
                      <a:lnTo>
                        <a:pt x="104" y="213"/>
                      </a:lnTo>
                      <a:lnTo>
                        <a:pt x="113" y="227"/>
                      </a:lnTo>
                      <a:lnTo>
                        <a:pt x="124" y="231"/>
                      </a:lnTo>
                      <a:lnTo>
                        <a:pt x="132" y="228"/>
                      </a:lnTo>
                      <a:lnTo>
                        <a:pt x="131" y="221"/>
                      </a:lnTo>
                      <a:lnTo>
                        <a:pt x="144" y="222"/>
                      </a:lnTo>
                      <a:lnTo>
                        <a:pt x="159" y="219"/>
                      </a:lnTo>
                      <a:lnTo>
                        <a:pt x="164" y="220"/>
                      </a:lnTo>
                      <a:lnTo>
                        <a:pt x="157" y="198"/>
                      </a:lnTo>
                      <a:lnTo>
                        <a:pt x="151" y="198"/>
                      </a:lnTo>
                      <a:lnTo>
                        <a:pt x="147" y="185"/>
                      </a:lnTo>
                      <a:lnTo>
                        <a:pt x="136" y="178"/>
                      </a:lnTo>
                      <a:lnTo>
                        <a:pt x="145" y="158"/>
                      </a:lnTo>
                      <a:lnTo>
                        <a:pt x="150" y="159"/>
                      </a:lnTo>
                      <a:lnTo>
                        <a:pt x="164" y="159"/>
                      </a:lnTo>
                      <a:lnTo>
                        <a:pt x="175" y="144"/>
                      </a:lnTo>
                      <a:lnTo>
                        <a:pt x="185" y="130"/>
                      </a:lnTo>
                      <a:lnTo>
                        <a:pt x="191" y="116"/>
                      </a:lnTo>
                      <a:lnTo>
                        <a:pt x="197" y="106"/>
                      </a:lnTo>
                      <a:lnTo>
                        <a:pt x="194" y="92"/>
                      </a:lnTo>
                      <a:lnTo>
                        <a:pt x="204" y="85"/>
                      </a:lnTo>
                      <a:lnTo>
                        <a:pt x="197" y="80"/>
                      </a:lnTo>
                      <a:lnTo>
                        <a:pt x="192" y="73"/>
                      </a:lnTo>
                      <a:lnTo>
                        <a:pt x="186" y="69"/>
                      </a:lnTo>
                      <a:lnTo>
                        <a:pt x="181" y="60"/>
                      </a:lnTo>
                      <a:lnTo>
                        <a:pt x="181" y="54"/>
                      </a:lnTo>
                      <a:lnTo>
                        <a:pt x="175" y="47"/>
                      </a:lnTo>
                      <a:lnTo>
                        <a:pt x="175" y="41"/>
                      </a:lnTo>
                      <a:lnTo>
                        <a:pt x="196" y="43"/>
                      </a:lnTo>
                      <a:lnTo>
                        <a:pt x="213" y="39"/>
                      </a:lnTo>
                      <a:lnTo>
                        <a:pt x="226" y="26"/>
                      </a:lnTo>
                      <a:lnTo>
                        <a:pt x="207" y="21"/>
                      </a:lnTo>
                      <a:lnTo>
                        <a:pt x="196" y="16"/>
                      </a:lnTo>
                      <a:lnTo>
                        <a:pt x="190" y="4"/>
                      </a:lnTo>
                      <a:lnTo>
                        <a:pt x="173" y="0"/>
                      </a:lnTo>
                      <a:lnTo>
                        <a:pt x="155" y="4"/>
                      </a:lnTo>
                      <a:lnTo>
                        <a:pt x="137" y="7"/>
                      </a:lnTo>
                      <a:lnTo>
                        <a:pt x="130" y="18"/>
                      </a:lnTo>
                      <a:lnTo>
                        <a:pt x="139" y="33"/>
                      </a:lnTo>
                      <a:lnTo>
                        <a:pt x="134" y="46"/>
                      </a:lnTo>
                      <a:lnTo>
                        <a:pt x="131" y="53"/>
                      </a:lnTo>
                      <a:lnTo>
                        <a:pt x="118" y="54"/>
                      </a:lnTo>
                      <a:lnTo>
                        <a:pt x="127" y="64"/>
                      </a:lnTo>
                      <a:lnTo>
                        <a:pt x="115" y="75"/>
                      </a:lnTo>
                      <a:lnTo>
                        <a:pt x="114" y="94"/>
                      </a:lnTo>
                      <a:lnTo>
                        <a:pt x="100" y="93"/>
                      </a:lnTo>
                      <a:lnTo>
                        <a:pt x="96" y="98"/>
                      </a:lnTo>
                      <a:lnTo>
                        <a:pt x="82" y="103"/>
                      </a:lnTo>
                      <a:lnTo>
                        <a:pt x="79" y="117"/>
                      </a:lnTo>
                      <a:lnTo>
                        <a:pt x="80" y="125"/>
                      </a:lnTo>
                      <a:lnTo>
                        <a:pt x="64" y="128"/>
                      </a:lnTo>
                      <a:lnTo>
                        <a:pt x="48" y="132"/>
                      </a:lnTo>
                      <a:lnTo>
                        <a:pt x="25" y="132"/>
                      </a:lnTo>
                      <a:lnTo>
                        <a:pt x="12" y="129"/>
                      </a:lnTo>
                      <a:lnTo>
                        <a:pt x="0" y="125"/>
                      </a:lnTo>
                      <a:lnTo>
                        <a:pt x="10" y="137"/>
                      </a:lnTo>
                      <a:lnTo>
                        <a:pt x="21" y="148"/>
                      </a:lnTo>
                      <a:lnTo>
                        <a:pt x="33" y="154"/>
                      </a:lnTo>
                      <a:lnTo>
                        <a:pt x="38" y="171"/>
                      </a:lnTo>
                      <a:lnTo>
                        <a:pt x="42" y="173"/>
                      </a:lnTo>
                      <a:lnTo>
                        <a:pt x="42" y="180"/>
                      </a:lnTo>
                      <a:lnTo>
                        <a:pt x="29" y="186"/>
                      </a:lnTo>
                      <a:lnTo>
                        <a:pt x="24" y="192"/>
                      </a:lnTo>
                      <a:lnTo>
                        <a:pt x="23" y="206"/>
                      </a:lnTo>
                      <a:lnTo>
                        <a:pt x="37" y="205"/>
                      </a:lnTo>
                      <a:lnTo>
                        <a:pt x="51" y="205"/>
                      </a:lnTo>
                      <a:lnTo>
                        <a:pt x="61" y="204"/>
                      </a:lnTo>
                      <a:lnTo>
                        <a:pt x="77" y="203"/>
                      </a:lnTo>
                      <a:lnTo>
                        <a:pt x="92" y="20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27" name="Freeform 206"/>
                <p:cNvSpPr>
                  <a:spLocks noChangeAspect="1"/>
                </p:cNvSpPr>
                <p:nvPr/>
              </p:nvSpPr>
              <p:spPr bwMode="auto">
                <a:xfrm>
                  <a:off x="3888" y="1891"/>
                  <a:ext cx="548" cy="631"/>
                </a:xfrm>
                <a:custGeom>
                  <a:avLst/>
                  <a:gdLst>
                    <a:gd name="T0" fmla="*/ 269 w 421"/>
                    <a:gd name="T1" fmla="*/ 66 h 478"/>
                    <a:gd name="T2" fmla="*/ 212 w 421"/>
                    <a:gd name="T3" fmla="*/ 114 h 478"/>
                    <a:gd name="T4" fmla="*/ 256 w 421"/>
                    <a:gd name="T5" fmla="*/ 189 h 478"/>
                    <a:gd name="T6" fmla="*/ 260 w 421"/>
                    <a:gd name="T7" fmla="*/ 265 h 478"/>
                    <a:gd name="T8" fmla="*/ 226 w 421"/>
                    <a:gd name="T9" fmla="*/ 417 h 478"/>
                    <a:gd name="T10" fmla="*/ 96 w 421"/>
                    <a:gd name="T11" fmla="*/ 533 h 478"/>
                    <a:gd name="T12" fmla="*/ 86 w 421"/>
                    <a:gd name="T13" fmla="*/ 638 h 478"/>
                    <a:gd name="T14" fmla="*/ 151 w 421"/>
                    <a:gd name="T15" fmla="*/ 778 h 478"/>
                    <a:gd name="T16" fmla="*/ 27 w 421"/>
                    <a:gd name="T17" fmla="*/ 780 h 478"/>
                    <a:gd name="T18" fmla="*/ 1 w 421"/>
                    <a:gd name="T19" fmla="*/ 826 h 478"/>
                    <a:gd name="T20" fmla="*/ 64 w 421"/>
                    <a:gd name="T21" fmla="*/ 886 h 478"/>
                    <a:gd name="T22" fmla="*/ 86 w 421"/>
                    <a:gd name="T23" fmla="*/ 919 h 478"/>
                    <a:gd name="T24" fmla="*/ 152 w 421"/>
                    <a:gd name="T25" fmla="*/ 1030 h 478"/>
                    <a:gd name="T26" fmla="*/ 243 w 421"/>
                    <a:gd name="T27" fmla="*/ 929 h 478"/>
                    <a:gd name="T28" fmla="*/ 258 w 421"/>
                    <a:gd name="T29" fmla="*/ 962 h 478"/>
                    <a:gd name="T30" fmla="*/ 276 w 421"/>
                    <a:gd name="T31" fmla="*/ 1014 h 478"/>
                    <a:gd name="T32" fmla="*/ 298 w 421"/>
                    <a:gd name="T33" fmla="*/ 1150 h 478"/>
                    <a:gd name="T34" fmla="*/ 349 w 421"/>
                    <a:gd name="T35" fmla="*/ 1324 h 478"/>
                    <a:gd name="T36" fmla="*/ 410 w 421"/>
                    <a:gd name="T37" fmla="*/ 1488 h 478"/>
                    <a:gd name="T38" fmla="*/ 495 w 421"/>
                    <a:gd name="T39" fmla="*/ 1682 h 478"/>
                    <a:gd name="T40" fmla="*/ 561 w 421"/>
                    <a:gd name="T41" fmla="*/ 1842 h 478"/>
                    <a:gd name="T42" fmla="*/ 650 w 421"/>
                    <a:gd name="T43" fmla="*/ 1877 h 478"/>
                    <a:gd name="T44" fmla="*/ 696 w 421"/>
                    <a:gd name="T45" fmla="*/ 1806 h 478"/>
                    <a:gd name="T46" fmla="*/ 741 w 421"/>
                    <a:gd name="T47" fmla="*/ 1704 h 478"/>
                    <a:gd name="T48" fmla="*/ 754 w 421"/>
                    <a:gd name="T49" fmla="*/ 1544 h 478"/>
                    <a:gd name="T50" fmla="*/ 769 w 421"/>
                    <a:gd name="T51" fmla="*/ 1376 h 478"/>
                    <a:gd name="T52" fmla="*/ 803 w 421"/>
                    <a:gd name="T53" fmla="*/ 1339 h 478"/>
                    <a:gd name="T54" fmla="*/ 914 w 421"/>
                    <a:gd name="T55" fmla="*/ 1214 h 478"/>
                    <a:gd name="T56" fmla="*/ 1045 w 421"/>
                    <a:gd name="T57" fmla="*/ 1080 h 478"/>
                    <a:gd name="T58" fmla="*/ 1132 w 421"/>
                    <a:gd name="T59" fmla="*/ 941 h 478"/>
                    <a:gd name="T60" fmla="*/ 1178 w 421"/>
                    <a:gd name="T61" fmla="*/ 965 h 478"/>
                    <a:gd name="T62" fmla="*/ 1169 w 421"/>
                    <a:gd name="T63" fmla="*/ 892 h 478"/>
                    <a:gd name="T64" fmla="*/ 1112 w 421"/>
                    <a:gd name="T65" fmla="*/ 762 h 478"/>
                    <a:gd name="T66" fmla="*/ 1103 w 421"/>
                    <a:gd name="T67" fmla="*/ 676 h 478"/>
                    <a:gd name="T68" fmla="*/ 1161 w 421"/>
                    <a:gd name="T69" fmla="*/ 663 h 478"/>
                    <a:gd name="T70" fmla="*/ 1259 w 421"/>
                    <a:gd name="T71" fmla="*/ 713 h 478"/>
                    <a:gd name="T72" fmla="*/ 1336 w 421"/>
                    <a:gd name="T73" fmla="*/ 775 h 478"/>
                    <a:gd name="T74" fmla="*/ 1316 w 421"/>
                    <a:gd name="T75" fmla="*/ 878 h 478"/>
                    <a:gd name="T76" fmla="*/ 1388 w 421"/>
                    <a:gd name="T77" fmla="*/ 948 h 478"/>
                    <a:gd name="T78" fmla="*/ 1410 w 421"/>
                    <a:gd name="T79" fmla="*/ 870 h 478"/>
                    <a:gd name="T80" fmla="*/ 1476 w 421"/>
                    <a:gd name="T81" fmla="*/ 726 h 478"/>
                    <a:gd name="T82" fmla="*/ 1533 w 421"/>
                    <a:gd name="T83" fmla="*/ 577 h 478"/>
                    <a:gd name="T84" fmla="*/ 1563 w 421"/>
                    <a:gd name="T85" fmla="*/ 540 h 478"/>
                    <a:gd name="T86" fmla="*/ 1515 w 421"/>
                    <a:gd name="T87" fmla="*/ 455 h 478"/>
                    <a:gd name="T88" fmla="*/ 1476 w 421"/>
                    <a:gd name="T89" fmla="*/ 429 h 478"/>
                    <a:gd name="T90" fmla="*/ 1360 w 421"/>
                    <a:gd name="T91" fmla="*/ 481 h 478"/>
                    <a:gd name="T92" fmla="*/ 1281 w 421"/>
                    <a:gd name="T93" fmla="*/ 566 h 478"/>
                    <a:gd name="T94" fmla="*/ 1200 w 421"/>
                    <a:gd name="T95" fmla="*/ 605 h 478"/>
                    <a:gd name="T96" fmla="*/ 1095 w 421"/>
                    <a:gd name="T97" fmla="*/ 516 h 478"/>
                    <a:gd name="T98" fmla="*/ 1026 w 421"/>
                    <a:gd name="T99" fmla="*/ 627 h 478"/>
                    <a:gd name="T100" fmla="*/ 883 w 421"/>
                    <a:gd name="T101" fmla="*/ 577 h 478"/>
                    <a:gd name="T102" fmla="*/ 687 w 421"/>
                    <a:gd name="T103" fmla="*/ 512 h 478"/>
                    <a:gd name="T104" fmla="*/ 646 w 421"/>
                    <a:gd name="T105" fmla="*/ 368 h 478"/>
                    <a:gd name="T106" fmla="*/ 496 w 421"/>
                    <a:gd name="T107" fmla="*/ 279 h 478"/>
                    <a:gd name="T108" fmla="*/ 517 w 421"/>
                    <a:gd name="T109" fmla="*/ 186 h 478"/>
                    <a:gd name="T110" fmla="*/ 478 w 421"/>
                    <a:gd name="T111" fmla="*/ 102 h 478"/>
                    <a:gd name="T112" fmla="*/ 456 w 421"/>
                    <a:gd name="T113" fmla="*/ 59 h 478"/>
                    <a:gd name="T114" fmla="*/ 426 w 421"/>
                    <a:gd name="T115" fmla="*/ 21 h 478"/>
                    <a:gd name="T116" fmla="*/ 381 w 421"/>
                    <a:gd name="T117" fmla="*/ 0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1"/>
                    <a:gd name="T178" fmla="*/ 0 h 478"/>
                    <a:gd name="T179" fmla="*/ 421 w 421"/>
                    <a:gd name="T180" fmla="*/ 478 h 4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1" h="478">
                      <a:moveTo>
                        <a:pt x="102" y="0"/>
                      </a:moveTo>
                      <a:lnTo>
                        <a:pt x="89" y="13"/>
                      </a:lnTo>
                      <a:lnTo>
                        <a:pt x="72" y="17"/>
                      </a:lnTo>
                      <a:lnTo>
                        <a:pt x="51" y="15"/>
                      </a:lnTo>
                      <a:lnTo>
                        <a:pt x="51" y="21"/>
                      </a:lnTo>
                      <a:lnTo>
                        <a:pt x="57" y="28"/>
                      </a:lnTo>
                      <a:lnTo>
                        <a:pt x="57" y="34"/>
                      </a:lnTo>
                      <a:lnTo>
                        <a:pt x="62" y="43"/>
                      </a:lnTo>
                      <a:lnTo>
                        <a:pt x="68" y="47"/>
                      </a:lnTo>
                      <a:lnTo>
                        <a:pt x="73" y="54"/>
                      </a:lnTo>
                      <a:lnTo>
                        <a:pt x="80" y="59"/>
                      </a:lnTo>
                      <a:lnTo>
                        <a:pt x="70" y="66"/>
                      </a:lnTo>
                      <a:lnTo>
                        <a:pt x="73" y="80"/>
                      </a:lnTo>
                      <a:lnTo>
                        <a:pt x="67" y="90"/>
                      </a:lnTo>
                      <a:lnTo>
                        <a:pt x="61" y="104"/>
                      </a:lnTo>
                      <a:lnTo>
                        <a:pt x="51" y="118"/>
                      </a:lnTo>
                      <a:lnTo>
                        <a:pt x="40" y="133"/>
                      </a:lnTo>
                      <a:lnTo>
                        <a:pt x="26" y="133"/>
                      </a:lnTo>
                      <a:lnTo>
                        <a:pt x="21" y="132"/>
                      </a:lnTo>
                      <a:lnTo>
                        <a:pt x="12" y="152"/>
                      </a:lnTo>
                      <a:lnTo>
                        <a:pt x="23" y="159"/>
                      </a:lnTo>
                      <a:lnTo>
                        <a:pt x="27" y="172"/>
                      </a:lnTo>
                      <a:lnTo>
                        <a:pt x="33" y="172"/>
                      </a:lnTo>
                      <a:lnTo>
                        <a:pt x="40" y="194"/>
                      </a:lnTo>
                      <a:lnTo>
                        <a:pt x="35" y="193"/>
                      </a:lnTo>
                      <a:lnTo>
                        <a:pt x="20" y="196"/>
                      </a:lnTo>
                      <a:lnTo>
                        <a:pt x="7" y="195"/>
                      </a:lnTo>
                      <a:lnTo>
                        <a:pt x="8" y="202"/>
                      </a:lnTo>
                      <a:lnTo>
                        <a:pt x="0" y="205"/>
                      </a:lnTo>
                      <a:lnTo>
                        <a:pt x="1" y="206"/>
                      </a:lnTo>
                      <a:lnTo>
                        <a:pt x="6" y="204"/>
                      </a:lnTo>
                      <a:lnTo>
                        <a:pt x="4" y="207"/>
                      </a:lnTo>
                      <a:lnTo>
                        <a:pt x="17" y="221"/>
                      </a:lnTo>
                      <a:lnTo>
                        <a:pt x="35" y="218"/>
                      </a:lnTo>
                      <a:lnTo>
                        <a:pt x="34" y="222"/>
                      </a:lnTo>
                      <a:lnTo>
                        <a:pt x="23" y="229"/>
                      </a:lnTo>
                      <a:lnTo>
                        <a:pt x="15" y="227"/>
                      </a:lnTo>
                      <a:lnTo>
                        <a:pt x="28" y="242"/>
                      </a:lnTo>
                      <a:lnTo>
                        <a:pt x="41" y="257"/>
                      </a:lnTo>
                      <a:lnTo>
                        <a:pt x="63" y="251"/>
                      </a:lnTo>
                      <a:lnTo>
                        <a:pt x="64" y="239"/>
                      </a:lnTo>
                      <a:lnTo>
                        <a:pt x="65" y="232"/>
                      </a:lnTo>
                      <a:lnTo>
                        <a:pt x="72" y="232"/>
                      </a:lnTo>
                      <a:lnTo>
                        <a:pt x="70" y="236"/>
                      </a:lnTo>
                      <a:lnTo>
                        <a:pt x="69" y="240"/>
                      </a:lnTo>
                      <a:lnTo>
                        <a:pt x="78" y="240"/>
                      </a:lnTo>
                      <a:lnTo>
                        <a:pt x="72" y="245"/>
                      </a:lnTo>
                      <a:lnTo>
                        <a:pt x="74" y="253"/>
                      </a:lnTo>
                      <a:lnTo>
                        <a:pt x="76" y="265"/>
                      </a:lnTo>
                      <a:lnTo>
                        <a:pt x="80" y="283"/>
                      </a:lnTo>
                      <a:lnTo>
                        <a:pt x="80" y="287"/>
                      </a:lnTo>
                      <a:lnTo>
                        <a:pt x="82" y="291"/>
                      </a:lnTo>
                      <a:lnTo>
                        <a:pt x="86" y="313"/>
                      </a:lnTo>
                      <a:lnTo>
                        <a:pt x="93" y="330"/>
                      </a:lnTo>
                      <a:lnTo>
                        <a:pt x="98" y="347"/>
                      </a:lnTo>
                      <a:lnTo>
                        <a:pt x="102" y="350"/>
                      </a:lnTo>
                      <a:lnTo>
                        <a:pt x="110" y="371"/>
                      </a:lnTo>
                      <a:lnTo>
                        <a:pt x="118" y="391"/>
                      </a:lnTo>
                      <a:lnTo>
                        <a:pt x="125" y="405"/>
                      </a:lnTo>
                      <a:lnTo>
                        <a:pt x="132" y="420"/>
                      </a:lnTo>
                      <a:lnTo>
                        <a:pt x="140" y="434"/>
                      </a:lnTo>
                      <a:lnTo>
                        <a:pt x="144" y="446"/>
                      </a:lnTo>
                      <a:lnTo>
                        <a:pt x="150" y="460"/>
                      </a:lnTo>
                      <a:lnTo>
                        <a:pt x="157" y="472"/>
                      </a:lnTo>
                      <a:lnTo>
                        <a:pt x="167" y="478"/>
                      </a:lnTo>
                      <a:lnTo>
                        <a:pt x="174" y="468"/>
                      </a:lnTo>
                      <a:lnTo>
                        <a:pt x="184" y="458"/>
                      </a:lnTo>
                      <a:lnTo>
                        <a:pt x="192" y="457"/>
                      </a:lnTo>
                      <a:lnTo>
                        <a:pt x="187" y="451"/>
                      </a:lnTo>
                      <a:lnTo>
                        <a:pt x="194" y="439"/>
                      </a:lnTo>
                      <a:lnTo>
                        <a:pt x="200" y="438"/>
                      </a:lnTo>
                      <a:lnTo>
                        <a:pt x="198" y="425"/>
                      </a:lnTo>
                      <a:lnTo>
                        <a:pt x="197" y="412"/>
                      </a:lnTo>
                      <a:lnTo>
                        <a:pt x="200" y="399"/>
                      </a:lnTo>
                      <a:lnTo>
                        <a:pt x="202" y="385"/>
                      </a:lnTo>
                      <a:lnTo>
                        <a:pt x="199" y="369"/>
                      </a:lnTo>
                      <a:lnTo>
                        <a:pt x="198" y="349"/>
                      </a:lnTo>
                      <a:lnTo>
                        <a:pt x="206" y="343"/>
                      </a:lnTo>
                      <a:lnTo>
                        <a:pt x="207" y="342"/>
                      </a:lnTo>
                      <a:lnTo>
                        <a:pt x="210" y="341"/>
                      </a:lnTo>
                      <a:lnTo>
                        <a:pt x="215" y="334"/>
                      </a:lnTo>
                      <a:lnTo>
                        <a:pt x="228" y="329"/>
                      </a:lnTo>
                      <a:lnTo>
                        <a:pt x="230" y="318"/>
                      </a:lnTo>
                      <a:lnTo>
                        <a:pt x="244" y="303"/>
                      </a:lnTo>
                      <a:lnTo>
                        <a:pt x="259" y="288"/>
                      </a:lnTo>
                      <a:lnTo>
                        <a:pt x="270" y="276"/>
                      </a:lnTo>
                      <a:lnTo>
                        <a:pt x="280" y="270"/>
                      </a:lnTo>
                      <a:lnTo>
                        <a:pt x="289" y="257"/>
                      </a:lnTo>
                      <a:lnTo>
                        <a:pt x="289" y="244"/>
                      </a:lnTo>
                      <a:lnTo>
                        <a:pt x="303" y="235"/>
                      </a:lnTo>
                      <a:lnTo>
                        <a:pt x="307" y="241"/>
                      </a:lnTo>
                      <a:lnTo>
                        <a:pt x="312" y="242"/>
                      </a:lnTo>
                      <a:lnTo>
                        <a:pt x="315" y="241"/>
                      </a:lnTo>
                      <a:lnTo>
                        <a:pt x="319" y="241"/>
                      </a:lnTo>
                      <a:lnTo>
                        <a:pt x="318" y="237"/>
                      </a:lnTo>
                      <a:lnTo>
                        <a:pt x="313" y="223"/>
                      </a:lnTo>
                      <a:lnTo>
                        <a:pt x="309" y="210"/>
                      </a:lnTo>
                      <a:lnTo>
                        <a:pt x="308" y="201"/>
                      </a:lnTo>
                      <a:lnTo>
                        <a:pt x="297" y="190"/>
                      </a:lnTo>
                      <a:lnTo>
                        <a:pt x="300" y="183"/>
                      </a:lnTo>
                      <a:lnTo>
                        <a:pt x="307" y="180"/>
                      </a:lnTo>
                      <a:lnTo>
                        <a:pt x="295" y="169"/>
                      </a:lnTo>
                      <a:lnTo>
                        <a:pt x="295" y="157"/>
                      </a:lnTo>
                      <a:lnTo>
                        <a:pt x="305" y="161"/>
                      </a:lnTo>
                      <a:lnTo>
                        <a:pt x="310" y="165"/>
                      </a:lnTo>
                      <a:lnTo>
                        <a:pt x="314" y="163"/>
                      </a:lnTo>
                      <a:lnTo>
                        <a:pt x="320" y="177"/>
                      </a:lnTo>
                      <a:lnTo>
                        <a:pt x="337" y="178"/>
                      </a:lnTo>
                      <a:lnTo>
                        <a:pt x="353" y="180"/>
                      </a:lnTo>
                      <a:lnTo>
                        <a:pt x="360" y="186"/>
                      </a:lnTo>
                      <a:lnTo>
                        <a:pt x="357" y="193"/>
                      </a:lnTo>
                      <a:lnTo>
                        <a:pt x="346" y="201"/>
                      </a:lnTo>
                      <a:lnTo>
                        <a:pt x="350" y="214"/>
                      </a:lnTo>
                      <a:lnTo>
                        <a:pt x="353" y="219"/>
                      </a:lnTo>
                      <a:lnTo>
                        <a:pt x="359" y="206"/>
                      </a:lnTo>
                      <a:lnTo>
                        <a:pt x="366" y="221"/>
                      </a:lnTo>
                      <a:lnTo>
                        <a:pt x="371" y="236"/>
                      </a:lnTo>
                      <a:lnTo>
                        <a:pt x="372" y="236"/>
                      </a:lnTo>
                      <a:lnTo>
                        <a:pt x="377" y="236"/>
                      </a:lnTo>
                      <a:lnTo>
                        <a:pt x="377" y="217"/>
                      </a:lnTo>
                      <a:lnTo>
                        <a:pt x="377" y="203"/>
                      </a:lnTo>
                      <a:lnTo>
                        <a:pt x="387" y="203"/>
                      </a:lnTo>
                      <a:lnTo>
                        <a:pt x="395" y="181"/>
                      </a:lnTo>
                      <a:lnTo>
                        <a:pt x="395" y="174"/>
                      </a:lnTo>
                      <a:lnTo>
                        <a:pt x="396" y="159"/>
                      </a:lnTo>
                      <a:lnTo>
                        <a:pt x="410" y="144"/>
                      </a:lnTo>
                      <a:lnTo>
                        <a:pt x="421" y="146"/>
                      </a:lnTo>
                      <a:lnTo>
                        <a:pt x="418" y="141"/>
                      </a:lnTo>
                      <a:lnTo>
                        <a:pt x="419" y="135"/>
                      </a:lnTo>
                      <a:lnTo>
                        <a:pt x="421" y="128"/>
                      </a:lnTo>
                      <a:lnTo>
                        <a:pt x="405" y="121"/>
                      </a:lnTo>
                      <a:lnTo>
                        <a:pt x="406" y="114"/>
                      </a:lnTo>
                      <a:lnTo>
                        <a:pt x="400" y="112"/>
                      </a:lnTo>
                      <a:lnTo>
                        <a:pt x="401" y="110"/>
                      </a:lnTo>
                      <a:lnTo>
                        <a:pt x="395" y="107"/>
                      </a:lnTo>
                      <a:lnTo>
                        <a:pt x="387" y="112"/>
                      </a:lnTo>
                      <a:lnTo>
                        <a:pt x="374" y="111"/>
                      </a:lnTo>
                      <a:lnTo>
                        <a:pt x="364" y="120"/>
                      </a:lnTo>
                      <a:lnTo>
                        <a:pt x="353" y="130"/>
                      </a:lnTo>
                      <a:lnTo>
                        <a:pt x="339" y="135"/>
                      </a:lnTo>
                      <a:lnTo>
                        <a:pt x="343" y="141"/>
                      </a:lnTo>
                      <a:lnTo>
                        <a:pt x="349" y="149"/>
                      </a:lnTo>
                      <a:lnTo>
                        <a:pt x="335" y="150"/>
                      </a:lnTo>
                      <a:lnTo>
                        <a:pt x="321" y="151"/>
                      </a:lnTo>
                      <a:lnTo>
                        <a:pt x="303" y="150"/>
                      </a:lnTo>
                      <a:lnTo>
                        <a:pt x="299" y="143"/>
                      </a:lnTo>
                      <a:lnTo>
                        <a:pt x="293" y="129"/>
                      </a:lnTo>
                      <a:lnTo>
                        <a:pt x="286" y="133"/>
                      </a:lnTo>
                      <a:lnTo>
                        <a:pt x="291" y="158"/>
                      </a:lnTo>
                      <a:lnTo>
                        <a:pt x="274" y="157"/>
                      </a:lnTo>
                      <a:lnTo>
                        <a:pt x="254" y="154"/>
                      </a:lnTo>
                      <a:lnTo>
                        <a:pt x="244" y="151"/>
                      </a:lnTo>
                      <a:lnTo>
                        <a:pt x="236" y="144"/>
                      </a:lnTo>
                      <a:lnTo>
                        <a:pt x="217" y="141"/>
                      </a:lnTo>
                      <a:lnTo>
                        <a:pt x="202" y="137"/>
                      </a:lnTo>
                      <a:lnTo>
                        <a:pt x="184" y="128"/>
                      </a:lnTo>
                      <a:lnTo>
                        <a:pt x="165" y="118"/>
                      </a:lnTo>
                      <a:lnTo>
                        <a:pt x="164" y="107"/>
                      </a:lnTo>
                      <a:lnTo>
                        <a:pt x="173" y="92"/>
                      </a:lnTo>
                      <a:lnTo>
                        <a:pt x="158" y="83"/>
                      </a:lnTo>
                      <a:lnTo>
                        <a:pt x="141" y="73"/>
                      </a:lnTo>
                      <a:lnTo>
                        <a:pt x="133" y="70"/>
                      </a:lnTo>
                      <a:lnTo>
                        <a:pt x="127" y="52"/>
                      </a:lnTo>
                      <a:lnTo>
                        <a:pt x="135" y="53"/>
                      </a:lnTo>
                      <a:lnTo>
                        <a:pt x="138" y="46"/>
                      </a:lnTo>
                      <a:lnTo>
                        <a:pt x="129" y="34"/>
                      </a:lnTo>
                      <a:lnTo>
                        <a:pt x="128" y="26"/>
                      </a:lnTo>
                      <a:lnTo>
                        <a:pt x="128" y="25"/>
                      </a:lnTo>
                      <a:lnTo>
                        <a:pt x="127" y="22"/>
                      </a:lnTo>
                      <a:lnTo>
                        <a:pt x="125" y="20"/>
                      </a:lnTo>
                      <a:lnTo>
                        <a:pt x="122" y="15"/>
                      </a:lnTo>
                      <a:lnTo>
                        <a:pt x="121" y="11"/>
                      </a:lnTo>
                      <a:lnTo>
                        <a:pt x="119" y="7"/>
                      </a:lnTo>
                      <a:lnTo>
                        <a:pt x="114" y="5"/>
                      </a:lnTo>
                      <a:lnTo>
                        <a:pt x="108" y="2"/>
                      </a:lnTo>
                      <a:lnTo>
                        <a:pt x="103" y="0"/>
                      </a:lnTo>
                      <a:lnTo>
                        <a:pt x="102"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28" name="Freeform 207"/>
                <p:cNvSpPr>
                  <a:spLocks noChangeAspect="1"/>
                </p:cNvSpPr>
                <p:nvPr/>
              </p:nvSpPr>
              <p:spPr bwMode="auto">
                <a:xfrm>
                  <a:off x="4147" y="2482"/>
                  <a:ext cx="43" cy="89"/>
                </a:xfrm>
                <a:custGeom>
                  <a:avLst/>
                  <a:gdLst>
                    <a:gd name="T0" fmla="*/ 27 w 33"/>
                    <a:gd name="T1" fmla="*/ 9 h 67"/>
                    <a:gd name="T2" fmla="*/ 51 w 33"/>
                    <a:gd name="T3" fmla="*/ 49 h 67"/>
                    <a:gd name="T4" fmla="*/ 78 w 33"/>
                    <a:gd name="T5" fmla="*/ 92 h 67"/>
                    <a:gd name="T6" fmla="*/ 103 w 33"/>
                    <a:gd name="T7" fmla="*/ 150 h 67"/>
                    <a:gd name="T8" fmla="*/ 124 w 33"/>
                    <a:gd name="T9" fmla="*/ 201 h 67"/>
                    <a:gd name="T10" fmla="*/ 95 w 33"/>
                    <a:gd name="T11" fmla="*/ 263 h 67"/>
                    <a:gd name="T12" fmla="*/ 38 w 33"/>
                    <a:gd name="T13" fmla="*/ 278 h 67"/>
                    <a:gd name="T14" fmla="*/ 9 w 33"/>
                    <a:gd name="T15" fmla="*/ 187 h 67"/>
                    <a:gd name="T16" fmla="*/ 0 w 33"/>
                    <a:gd name="T17" fmla="*/ 114 h 67"/>
                    <a:gd name="T18" fmla="*/ 1 w 33"/>
                    <a:gd name="T19" fmla="*/ 124 h 67"/>
                    <a:gd name="T20" fmla="*/ 12 w 33"/>
                    <a:gd name="T21" fmla="*/ 72 h 67"/>
                    <a:gd name="T22" fmla="*/ 21 w 33"/>
                    <a:gd name="T23" fmla="*/ 21 h 67"/>
                    <a:gd name="T24" fmla="*/ 22 w 33"/>
                    <a:gd name="T25" fmla="*/ 16 h 67"/>
                    <a:gd name="T26" fmla="*/ 9 w 33"/>
                    <a:gd name="T27" fmla="*/ 0 h 67"/>
                    <a:gd name="T28" fmla="*/ 27 w 33"/>
                    <a:gd name="T29" fmla="*/ 9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67"/>
                    <a:gd name="T47" fmla="*/ 33 w 33"/>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67">
                      <a:moveTo>
                        <a:pt x="7" y="2"/>
                      </a:moveTo>
                      <a:lnTo>
                        <a:pt x="14" y="12"/>
                      </a:lnTo>
                      <a:lnTo>
                        <a:pt x="21" y="22"/>
                      </a:lnTo>
                      <a:lnTo>
                        <a:pt x="28" y="36"/>
                      </a:lnTo>
                      <a:lnTo>
                        <a:pt x="33" y="49"/>
                      </a:lnTo>
                      <a:lnTo>
                        <a:pt x="25" y="63"/>
                      </a:lnTo>
                      <a:lnTo>
                        <a:pt x="10" y="67"/>
                      </a:lnTo>
                      <a:lnTo>
                        <a:pt x="2" y="45"/>
                      </a:lnTo>
                      <a:lnTo>
                        <a:pt x="0" y="28"/>
                      </a:lnTo>
                      <a:lnTo>
                        <a:pt x="1" y="30"/>
                      </a:lnTo>
                      <a:lnTo>
                        <a:pt x="3" y="17"/>
                      </a:lnTo>
                      <a:lnTo>
                        <a:pt x="5" y="5"/>
                      </a:lnTo>
                      <a:lnTo>
                        <a:pt x="6" y="4"/>
                      </a:lnTo>
                      <a:lnTo>
                        <a:pt x="2" y="0"/>
                      </a:lnTo>
                      <a:lnTo>
                        <a:pt x="7" y="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29" name="Freeform 208"/>
                <p:cNvSpPr>
                  <a:spLocks noChangeAspect="1"/>
                </p:cNvSpPr>
                <p:nvPr/>
              </p:nvSpPr>
              <p:spPr bwMode="auto">
                <a:xfrm>
                  <a:off x="3918" y="1488"/>
                  <a:ext cx="1022" cy="754"/>
                </a:xfrm>
                <a:custGeom>
                  <a:avLst/>
                  <a:gdLst>
                    <a:gd name="T0" fmla="*/ 1154 w 784"/>
                    <a:gd name="T1" fmla="*/ 1752 h 571"/>
                    <a:gd name="T2" fmla="*/ 919 w 784"/>
                    <a:gd name="T3" fmla="*/ 1758 h 571"/>
                    <a:gd name="T4" fmla="*/ 731 w 784"/>
                    <a:gd name="T5" fmla="*/ 1661 h 571"/>
                    <a:gd name="T6" fmla="*/ 561 w 784"/>
                    <a:gd name="T7" fmla="*/ 1600 h 571"/>
                    <a:gd name="T8" fmla="*/ 418 w 784"/>
                    <a:gd name="T9" fmla="*/ 1442 h 571"/>
                    <a:gd name="T10" fmla="*/ 381 w 784"/>
                    <a:gd name="T11" fmla="*/ 1307 h 571"/>
                    <a:gd name="T12" fmla="*/ 315 w 784"/>
                    <a:gd name="T13" fmla="*/ 1236 h 571"/>
                    <a:gd name="T14" fmla="*/ 95 w 784"/>
                    <a:gd name="T15" fmla="*/ 1126 h 571"/>
                    <a:gd name="T16" fmla="*/ 85 w 784"/>
                    <a:gd name="T17" fmla="*/ 1025 h 571"/>
                    <a:gd name="T18" fmla="*/ 86 w 784"/>
                    <a:gd name="T19" fmla="*/ 883 h 571"/>
                    <a:gd name="T20" fmla="*/ 287 w 784"/>
                    <a:gd name="T21" fmla="*/ 762 h 571"/>
                    <a:gd name="T22" fmla="*/ 236 w 784"/>
                    <a:gd name="T23" fmla="*/ 598 h 571"/>
                    <a:gd name="T24" fmla="*/ 315 w 784"/>
                    <a:gd name="T25" fmla="*/ 475 h 571"/>
                    <a:gd name="T26" fmla="*/ 437 w 784"/>
                    <a:gd name="T27" fmla="*/ 338 h 571"/>
                    <a:gd name="T28" fmla="*/ 604 w 784"/>
                    <a:gd name="T29" fmla="*/ 368 h 571"/>
                    <a:gd name="T30" fmla="*/ 817 w 784"/>
                    <a:gd name="T31" fmla="*/ 560 h 571"/>
                    <a:gd name="T32" fmla="*/ 1125 w 784"/>
                    <a:gd name="T33" fmla="*/ 728 h 571"/>
                    <a:gd name="T34" fmla="*/ 1438 w 784"/>
                    <a:gd name="T35" fmla="*/ 767 h 571"/>
                    <a:gd name="T36" fmla="*/ 1691 w 784"/>
                    <a:gd name="T37" fmla="*/ 761 h 571"/>
                    <a:gd name="T38" fmla="*/ 1875 w 784"/>
                    <a:gd name="T39" fmla="*/ 627 h 571"/>
                    <a:gd name="T40" fmla="*/ 2056 w 784"/>
                    <a:gd name="T41" fmla="*/ 494 h 571"/>
                    <a:gd name="T42" fmla="*/ 2051 w 784"/>
                    <a:gd name="T43" fmla="*/ 391 h 571"/>
                    <a:gd name="T44" fmla="*/ 1938 w 784"/>
                    <a:gd name="T45" fmla="*/ 293 h 571"/>
                    <a:gd name="T46" fmla="*/ 2028 w 784"/>
                    <a:gd name="T47" fmla="*/ 78 h 571"/>
                    <a:gd name="T48" fmla="*/ 2133 w 784"/>
                    <a:gd name="T49" fmla="*/ 0 h 571"/>
                    <a:gd name="T50" fmla="*/ 2469 w 784"/>
                    <a:gd name="T51" fmla="*/ 235 h 571"/>
                    <a:gd name="T52" fmla="*/ 2825 w 784"/>
                    <a:gd name="T53" fmla="*/ 374 h 571"/>
                    <a:gd name="T54" fmla="*/ 2884 w 784"/>
                    <a:gd name="T55" fmla="*/ 553 h 571"/>
                    <a:gd name="T56" fmla="*/ 2940 w 784"/>
                    <a:gd name="T57" fmla="*/ 747 h 571"/>
                    <a:gd name="T58" fmla="*/ 2842 w 784"/>
                    <a:gd name="T59" fmla="*/ 825 h 571"/>
                    <a:gd name="T60" fmla="*/ 2668 w 784"/>
                    <a:gd name="T61" fmla="*/ 928 h 571"/>
                    <a:gd name="T62" fmla="*/ 2548 w 784"/>
                    <a:gd name="T63" fmla="*/ 948 h 571"/>
                    <a:gd name="T64" fmla="*/ 2442 w 784"/>
                    <a:gd name="T65" fmla="*/ 956 h 571"/>
                    <a:gd name="T66" fmla="*/ 2495 w 784"/>
                    <a:gd name="T67" fmla="*/ 1108 h 571"/>
                    <a:gd name="T68" fmla="*/ 2683 w 784"/>
                    <a:gd name="T69" fmla="*/ 1141 h 571"/>
                    <a:gd name="T70" fmla="*/ 2576 w 784"/>
                    <a:gd name="T71" fmla="*/ 1280 h 571"/>
                    <a:gd name="T72" fmla="*/ 2705 w 784"/>
                    <a:gd name="T73" fmla="*/ 1468 h 571"/>
                    <a:gd name="T74" fmla="*/ 2741 w 784"/>
                    <a:gd name="T75" fmla="*/ 1600 h 571"/>
                    <a:gd name="T76" fmla="*/ 2851 w 784"/>
                    <a:gd name="T77" fmla="*/ 1652 h 571"/>
                    <a:gd name="T78" fmla="*/ 2829 w 784"/>
                    <a:gd name="T79" fmla="*/ 1705 h 571"/>
                    <a:gd name="T80" fmla="*/ 2800 w 784"/>
                    <a:gd name="T81" fmla="*/ 1812 h 571"/>
                    <a:gd name="T82" fmla="*/ 2756 w 784"/>
                    <a:gd name="T83" fmla="*/ 1888 h 571"/>
                    <a:gd name="T84" fmla="*/ 2756 w 784"/>
                    <a:gd name="T85" fmla="*/ 1957 h 571"/>
                    <a:gd name="T86" fmla="*/ 2717 w 784"/>
                    <a:gd name="T87" fmla="*/ 2019 h 571"/>
                    <a:gd name="T88" fmla="*/ 2605 w 784"/>
                    <a:gd name="T89" fmla="*/ 2113 h 571"/>
                    <a:gd name="T90" fmla="*/ 2541 w 784"/>
                    <a:gd name="T91" fmla="*/ 2137 h 571"/>
                    <a:gd name="T92" fmla="*/ 2483 w 784"/>
                    <a:gd name="T93" fmla="*/ 2164 h 571"/>
                    <a:gd name="T94" fmla="*/ 2429 w 784"/>
                    <a:gd name="T95" fmla="*/ 2176 h 571"/>
                    <a:gd name="T96" fmla="*/ 2328 w 784"/>
                    <a:gd name="T97" fmla="*/ 2226 h 571"/>
                    <a:gd name="T98" fmla="*/ 2272 w 784"/>
                    <a:gd name="T99" fmla="*/ 2204 h 571"/>
                    <a:gd name="T100" fmla="*/ 2183 w 784"/>
                    <a:gd name="T101" fmla="*/ 2204 h 571"/>
                    <a:gd name="T102" fmla="*/ 1998 w 784"/>
                    <a:gd name="T103" fmla="*/ 2084 h 571"/>
                    <a:gd name="T104" fmla="*/ 1897 w 784"/>
                    <a:gd name="T105" fmla="*/ 2133 h 571"/>
                    <a:gd name="T106" fmla="*/ 1830 w 784"/>
                    <a:gd name="T107" fmla="*/ 2232 h 571"/>
                    <a:gd name="T108" fmla="*/ 1709 w 784"/>
                    <a:gd name="T109" fmla="*/ 2171 h 571"/>
                    <a:gd name="T110" fmla="*/ 1628 w 784"/>
                    <a:gd name="T111" fmla="*/ 2024 h 571"/>
                    <a:gd name="T112" fmla="*/ 1599 w 784"/>
                    <a:gd name="T113" fmla="*/ 1895 h 571"/>
                    <a:gd name="T114" fmla="*/ 1495 w 784"/>
                    <a:gd name="T115" fmla="*/ 1743 h 571"/>
                    <a:gd name="T116" fmla="*/ 1399 w 784"/>
                    <a:gd name="T117" fmla="*/ 1659 h 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4"/>
                    <a:gd name="T178" fmla="*/ 0 h 571"/>
                    <a:gd name="T179" fmla="*/ 784 w 784"/>
                    <a:gd name="T180" fmla="*/ 571 h 5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4" h="571">
                      <a:moveTo>
                        <a:pt x="350" y="417"/>
                      </a:moveTo>
                      <a:lnTo>
                        <a:pt x="340" y="426"/>
                      </a:lnTo>
                      <a:lnTo>
                        <a:pt x="329" y="436"/>
                      </a:lnTo>
                      <a:lnTo>
                        <a:pt x="315" y="441"/>
                      </a:lnTo>
                      <a:lnTo>
                        <a:pt x="307" y="436"/>
                      </a:lnTo>
                      <a:lnTo>
                        <a:pt x="286" y="434"/>
                      </a:lnTo>
                      <a:lnTo>
                        <a:pt x="275" y="449"/>
                      </a:lnTo>
                      <a:lnTo>
                        <a:pt x="269" y="435"/>
                      </a:lnTo>
                      <a:lnTo>
                        <a:pt x="262" y="439"/>
                      </a:lnTo>
                      <a:lnTo>
                        <a:pt x="244" y="438"/>
                      </a:lnTo>
                      <a:lnTo>
                        <a:pt x="230" y="436"/>
                      </a:lnTo>
                      <a:lnTo>
                        <a:pt x="215" y="429"/>
                      </a:lnTo>
                      <a:lnTo>
                        <a:pt x="213" y="426"/>
                      </a:lnTo>
                      <a:lnTo>
                        <a:pt x="199" y="420"/>
                      </a:lnTo>
                      <a:lnTo>
                        <a:pt x="194" y="414"/>
                      </a:lnTo>
                      <a:lnTo>
                        <a:pt x="189" y="417"/>
                      </a:lnTo>
                      <a:lnTo>
                        <a:pt x="168" y="402"/>
                      </a:lnTo>
                      <a:lnTo>
                        <a:pt x="156" y="394"/>
                      </a:lnTo>
                      <a:lnTo>
                        <a:pt x="150" y="401"/>
                      </a:lnTo>
                      <a:lnTo>
                        <a:pt x="149" y="398"/>
                      </a:lnTo>
                      <a:lnTo>
                        <a:pt x="134" y="389"/>
                      </a:lnTo>
                      <a:lnTo>
                        <a:pt x="117" y="379"/>
                      </a:lnTo>
                      <a:lnTo>
                        <a:pt x="109" y="376"/>
                      </a:lnTo>
                      <a:lnTo>
                        <a:pt x="103" y="358"/>
                      </a:lnTo>
                      <a:lnTo>
                        <a:pt x="111" y="359"/>
                      </a:lnTo>
                      <a:lnTo>
                        <a:pt x="114" y="352"/>
                      </a:lnTo>
                      <a:lnTo>
                        <a:pt x="105" y="340"/>
                      </a:lnTo>
                      <a:lnTo>
                        <a:pt x="104" y="332"/>
                      </a:lnTo>
                      <a:lnTo>
                        <a:pt x="103" y="328"/>
                      </a:lnTo>
                      <a:lnTo>
                        <a:pt x="101" y="326"/>
                      </a:lnTo>
                      <a:lnTo>
                        <a:pt x="98" y="321"/>
                      </a:lnTo>
                      <a:lnTo>
                        <a:pt x="97" y="317"/>
                      </a:lnTo>
                      <a:lnTo>
                        <a:pt x="95" y="313"/>
                      </a:lnTo>
                      <a:lnTo>
                        <a:pt x="90" y="311"/>
                      </a:lnTo>
                      <a:lnTo>
                        <a:pt x="84" y="308"/>
                      </a:lnTo>
                      <a:lnTo>
                        <a:pt x="78" y="306"/>
                      </a:lnTo>
                      <a:lnTo>
                        <a:pt x="59" y="301"/>
                      </a:lnTo>
                      <a:lnTo>
                        <a:pt x="48" y="296"/>
                      </a:lnTo>
                      <a:lnTo>
                        <a:pt x="42" y="284"/>
                      </a:lnTo>
                      <a:lnTo>
                        <a:pt x="25" y="280"/>
                      </a:lnTo>
                      <a:lnTo>
                        <a:pt x="24" y="276"/>
                      </a:lnTo>
                      <a:lnTo>
                        <a:pt x="28" y="276"/>
                      </a:lnTo>
                      <a:lnTo>
                        <a:pt x="29" y="276"/>
                      </a:lnTo>
                      <a:lnTo>
                        <a:pt x="30" y="275"/>
                      </a:lnTo>
                      <a:lnTo>
                        <a:pt x="22" y="255"/>
                      </a:lnTo>
                      <a:lnTo>
                        <a:pt x="9" y="254"/>
                      </a:lnTo>
                      <a:lnTo>
                        <a:pt x="0" y="240"/>
                      </a:lnTo>
                      <a:lnTo>
                        <a:pt x="6" y="226"/>
                      </a:lnTo>
                      <a:lnTo>
                        <a:pt x="16" y="221"/>
                      </a:lnTo>
                      <a:lnTo>
                        <a:pt x="23" y="220"/>
                      </a:lnTo>
                      <a:lnTo>
                        <a:pt x="31" y="222"/>
                      </a:lnTo>
                      <a:lnTo>
                        <a:pt x="40" y="211"/>
                      </a:lnTo>
                      <a:lnTo>
                        <a:pt x="55" y="207"/>
                      </a:lnTo>
                      <a:lnTo>
                        <a:pt x="67" y="198"/>
                      </a:lnTo>
                      <a:lnTo>
                        <a:pt x="77" y="190"/>
                      </a:lnTo>
                      <a:lnTo>
                        <a:pt x="73" y="181"/>
                      </a:lnTo>
                      <a:lnTo>
                        <a:pt x="76" y="178"/>
                      </a:lnTo>
                      <a:lnTo>
                        <a:pt x="76" y="175"/>
                      </a:lnTo>
                      <a:lnTo>
                        <a:pt x="70" y="162"/>
                      </a:lnTo>
                      <a:lnTo>
                        <a:pt x="63" y="149"/>
                      </a:lnTo>
                      <a:lnTo>
                        <a:pt x="55" y="145"/>
                      </a:lnTo>
                      <a:lnTo>
                        <a:pt x="71" y="138"/>
                      </a:lnTo>
                      <a:lnTo>
                        <a:pt x="90" y="139"/>
                      </a:lnTo>
                      <a:lnTo>
                        <a:pt x="85" y="134"/>
                      </a:lnTo>
                      <a:lnTo>
                        <a:pt x="84" y="119"/>
                      </a:lnTo>
                      <a:lnTo>
                        <a:pt x="82" y="104"/>
                      </a:lnTo>
                      <a:lnTo>
                        <a:pt x="104" y="108"/>
                      </a:lnTo>
                      <a:lnTo>
                        <a:pt x="117" y="107"/>
                      </a:lnTo>
                      <a:lnTo>
                        <a:pt x="109" y="88"/>
                      </a:lnTo>
                      <a:lnTo>
                        <a:pt x="116" y="84"/>
                      </a:lnTo>
                      <a:lnTo>
                        <a:pt x="122" y="72"/>
                      </a:lnTo>
                      <a:lnTo>
                        <a:pt x="132" y="71"/>
                      </a:lnTo>
                      <a:lnTo>
                        <a:pt x="134" y="74"/>
                      </a:lnTo>
                      <a:lnTo>
                        <a:pt x="139" y="81"/>
                      </a:lnTo>
                      <a:lnTo>
                        <a:pt x="160" y="92"/>
                      </a:lnTo>
                      <a:lnTo>
                        <a:pt x="170" y="94"/>
                      </a:lnTo>
                      <a:lnTo>
                        <a:pt x="191" y="109"/>
                      </a:lnTo>
                      <a:lnTo>
                        <a:pt x="196" y="123"/>
                      </a:lnTo>
                      <a:lnTo>
                        <a:pt x="200" y="137"/>
                      </a:lnTo>
                      <a:lnTo>
                        <a:pt x="217" y="139"/>
                      </a:lnTo>
                      <a:lnTo>
                        <a:pt x="234" y="143"/>
                      </a:lnTo>
                      <a:lnTo>
                        <a:pt x="254" y="148"/>
                      </a:lnTo>
                      <a:lnTo>
                        <a:pt x="273" y="154"/>
                      </a:lnTo>
                      <a:lnTo>
                        <a:pt x="286" y="168"/>
                      </a:lnTo>
                      <a:lnTo>
                        <a:pt x="299" y="181"/>
                      </a:lnTo>
                      <a:lnTo>
                        <a:pt x="318" y="182"/>
                      </a:lnTo>
                      <a:lnTo>
                        <a:pt x="338" y="183"/>
                      </a:lnTo>
                      <a:lnTo>
                        <a:pt x="358" y="184"/>
                      </a:lnTo>
                      <a:lnTo>
                        <a:pt x="377" y="185"/>
                      </a:lnTo>
                      <a:lnTo>
                        <a:pt x="382" y="191"/>
                      </a:lnTo>
                      <a:lnTo>
                        <a:pt x="399" y="194"/>
                      </a:lnTo>
                      <a:lnTo>
                        <a:pt x="418" y="197"/>
                      </a:lnTo>
                      <a:lnTo>
                        <a:pt x="428" y="201"/>
                      </a:lnTo>
                      <a:lnTo>
                        <a:pt x="438" y="195"/>
                      </a:lnTo>
                      <a:lnTo>
                        <a:pt x="449" y="189"/>
                      </a:lnTo>
                      <a:lnTo>
                        <a:pt x="466" y="188"/>
                      </a:lnTo>
                      <a:lnTo>
                        <a:pt x="482" y="186"/>
                      </a:lnTo>
                      <a:lnTo>
                        <a:pt x="495" y="176"/>
                      </a:lnTo>
                      <a:lnTo>
                        <a:pt x="508" y="165"/>
                      </a:lnTo>
                      <a:lnTo>
                        <a:pt x="498" y="157"/>
                      </a:lnTo>
                      <a:lnTo>
                        <a:pt x="496" y="140"/>
                      </a:lnTo>
                      <a:lnTo>
                        <a:pt x="516" y="146"/>
                      </a:lnTo>
                      <a:lnTo>
                        <a:pt x="529" y="138"/>
                      </a:lnTo>
                      <a:lnTo>
                        <a:pt x="544" y="134"/>
                      </a:lnTo>
                      <a:lnTo>
                        <a:pt x="546" y="123"/>
                      </a:lnTo>
                      <a:lnTo>
                        <a:pt x="562" y="115"/>
                      </a:lnTo>
                      <a:lnTo>
                        <a:pt x="586" y="115"/>
                      </a:lnTo>
                      <a:lnTo>
                        <a:pt x="583" y="106"/>
                      </a:lnTo>
                      <a:lnTo>
                        <a:pt x="552" y="90"/>
                      </a:lnTo>
                      <a:lnTo>
                        <a:pt x="545" y="98"/>
                      </a:lnTo>
                      <a:lnTo>
                        <a:pt x="540" y="94"/>
                      </a:lnTo>
                      <a:lnTo>
                        <a:pt x="525" y="94"/>
                      </a:lnTo>
                      <a:lnTo>
                        <a:pt x="513" y="88"/>
                      </a:lnTo>
                      <a:lnTo>
                        <a:pt x="517" y="87"/>
                      </a:lnTo>
                      <a:lnTo>
                        <a:pt x="515" y="73"/>
                      </a:lnTo>
                      <a:lnTo>
                        <a:pt x="513" y="60"/>
                      </a:lnTo>
                      <a:lnTo>
                        <a:pt x="533" y="63"/>
                      </a:lnTo>
                      <a:lnTo>
                        <a:pt x="543" y="53"/>
                      </a:lnTo>
                      <a:lnTo>
                        <a:pt x="539" y="41"/>
                      </a:lnTo>
                      <a:lnTo>
                        <a:pt x="539" y="20"/>
                      </a:lnTo>
                      <a:lnTo>
                        <a:pt x="529" y="13"/>
                      </a:lnTo>
                      <a:lnTo>
                        <a:pt x="523" y="11"/>
                      </a:lnTo>
                      <a:lnTo>
                        <a:pt x="532" y="1"/>
                      </a:lnTo>
                      <a:lnTo>
                        <a:pt x="549" y="1"/>
                      </a:lnTo>
                      <a:lnTo>
                        <a:pt x="567" y="0"/>
                      </a:lnTo>
                      <a:lnTo>
                        <a:pt x="601" y="12"/>
                      </a:lnTo>
                      <a:lnTo>
                        <a:pt x="615" y="23"/>
                      </a:lnTo>
                      <a:lnTo>
                        <a:pt x="629" y="34"/>
                      </a:lnTo>
                      <a:lnTo>
                        <a:pt x="643" y="46"/>
                      </a:lnTo>
                      <a:lnTo>
                        <a:pt x="656" y="58"/>
                      </a:lnTo>
                      <a:lnTo>
                        <a:pt x="671" y="66"/>
                      </a:lnTo>
                      <a:lnTo>
                        <a:pt x="696" y="72"/>
                      </a:lnTo>
                      <a:lnTo>
                        <a:pt x="711" y="77"/>
                      </a:lnTo>
                      <a:lnTo>
                        <a:pt x="728" y="97"/>
                      </a:lnTo>
                      <a:lnTo>
                        <a:pt x="750" y="93"/>
                      </a:lnTo>
                      <a:lnTo>
                        <a:pt x="771" y="86"/>
                      </a:lnTo>
                      <a:lnTo>
                        <a:pt x="778" y="101"/>
                      </a:lnTo>
                      <a:lnTo>
                        <a:pt x="782" y="121"/>
                      </a:lnTo>
                      <a:lnTo>
                        <a:pt x="784" y="142"/>
                      </a:lnTo>
                      <a:lnTo>
                        <a:pt x="766" y="138"/>
                      </a:lnTo>
                      <a:lnTo>
                        <a:pt x="764" y="147"/>
                      </a:lnTo>
                      <a:lnTo>
                        <a:pt x="773" y="163"/>
                      </a:lnTo>
                      <a:lnTo>
                        <a:pt x="783" y="178"/>
                      </a:lnTo>
                      <a:lnTo>
                        <a:pt x="776" y="182"/>
                      </a:lnTo>
                      <a:lnTo>
                        <a:pt x="781" y="186"/>
                      </a:lnTo>
                      <a:lnTo>
                        <a:pt x="765" y="177"/>
                      </a:lnTo>
                      <a:lnTo>
                        <a:pt x="764" y="186"/>
                      </a:lnTo>
                      <a:lnTo>
                        <a:pt x="755" y="194"/>
                      </a:lnTo>
                      <a:lnTo>
                        <a:pt x="750" y="195"/>
                      </a:lnTo>
                      <a:lnTo>
                        <a:pt x="755" y="205"/>
                      </a:lnTo>
                      <a:lnTo>
                        <a:pt x="738" y="199"/>
                      </a:lnTo>
                      <a:lnTo>
                        <a:pt x="732" y="203"/>
                      </a:lnTo>
                      <a:lnTo>
                        <a:pt x="724" y="218"/>
                      </a:lnTo>
                      <a:lnTo>
                        <a:pt x="715" y="226"/>
                      </a:lnTo>
                      <a:lnTo>
                        <a:pt x="709" y="231"/>
                      </a:lnTo>
                      <a:lnTo>
                        <a:pt x="699" y="238"/>
                      </a:lnTo>
                      <a:lnTo>
                        <a:pt x="691" y="244"/>
                      </a:lnTo>
                      <a:lnTo>
                        <a:pt x="679" y="249"/>
                      </a:lnTo>
                      <a:lnTo>
                        <a:pt x="685" y="239"/>
                      </a:lnTo>
                      <a:lnTo>
                        <a:pt x="677" y="236"/>
                      </a:lnTo>
                      <a:lnTo>
                        <a:pt x="679" y="218"/>
                      </a:lnTo>
                      <a:lnTo>
                        <a:pt x="671" y="213"/>
                      </a:lnTo>
                      <a:lnTo>
                        <a:pt x="662" y="215"/>
                      </a:lnTo>
                      <a:lnTo>
                        <a:pt x="655" y="227"/>
                      </a:lnTo>
                      <a:lnTo>
                        <a:pt x="648" y="238"/>
                      </a:lnTo>
                      <a:lnTo>
                        <a:pt x="637" y="244"/>
                      </a:lnTo>
                      <a:lnTo>
                        <a:pt x="630" y="245"/>
                      </a:lnTo>
                      <a:lnTo>
                        <a:pt x="635" y="257"/>
                      </a:lnTo>
                      <a:lnTo>
                        <a:pt x="655" y="262"/>
                      </a:lnTo>
                      <a:lnTo>
                        <a:pt x="663" y="276"/>
                      </a:lnTo>
                      <a:lnTo>
                        <a:pt x="674" y="274"/>
                      </a:lnTo>
                      <a:lnTo>
                        <a:pt x="685" y="266"/>
                      </a:lnTo>
                      <a:lnTo>
                        <a:pt x="704" y="273"/>
                      </a:lnTo>
                      <a:lnTo>
                        <a:pt x="712" y="275"/>
                      </a:lnTo>
                      <a:lnTo>
                        <a:pt x="713" y="284"/>
                      </a:lnTo>
                      <a:lnTo>
                        <a:pt x="705" y="283"/>
                      </a:lnTo>
                      <a:lnTo>
                        <a:pt x="695" y="288"/>
                      </a:lnTo>
                      <a:lnTo>
                        <a:pt x="690" y="297"/>
                      </a:lnTo>
                      <a:lnTo>
                        <a:pt x="687" y="302"/>
                      </a:lnTo>
                      <a:lnTo>
                        <a:pt x="684" y="319"/>
                      </a:lnTo>
                      <a:lnTo>
                        <a:pt x="705" y="332"/>
                      </a:lnTo>
                      <a:lnTo>
                        <a:pt x="715" y="345"/>
                      </a:lnTo>
                      <a:lnTo>
                        <a:pt x="726" y="359"/>
                      </a:lnTo>
                      <a:lnTo>
                        <a:pt x="742" y="373"/>
                      </a:lnTo>
                      <a:lnTo>
                        <a:pt x="719" y="366"/>
                      </a:lnTo>
                      <a:lnTo>
                        <a:pt x="720" y="367"/>
                      </a:lnTo>
                      <a:lnTo>
                        <a:pt x="734" y="377"/>
                      </a:lnTo>
                      <a:lnTo>
                        <a:pt x="747" y="386"/>
                      </a:lnTo>
                      <a:lnTo>
                        <a:pt x="734" y="395"/>
                      </a:lnTo>
                      <a:lnTo>
                        <a:pt x="728" y="398"/>
                      </a:lnTo>
                      <a:lnTo>
                        <a:pt x="737" y="399"/>
                      </a:lnTo>
                      <a:lnTo>
                        <a:pt x="746" y="399"/>
                      </a:lnTo>
                      <a:lnTo>
                        <a:pt x="757" y="405"/>
                      </a:lnTo>
                      <a:lnTo>
                        <a:pt x="751" y="411"/>
                      </a:lnTo>
                      <a:lnTo>
                        <a:pt x="757" y="411"/>
                      </a:lnTo>
                      <a:lnTo>
                        <a:pt x="756" y="414"/>
                      </a:lnTo>
                      <a:lnTo>
                        <a:pt x="752" y="418"/>
                      </a:lnTo>
                      <a:lnTo>
                        <a:pt x="753" y="421"/>
                      </a:lnTo>
                      <a:lnTo>
                        <a:pt x="754" y="425"/>
                      </a:lnTo>
                      <a:lnTo>
                        <a:pt x="752" y="425"/>
                      </a:lnTo>
                      <a:lnTo>
                        <a:pt x="756" y="432"/>
                      </a:lnTo>
                      <a:lnTo>
                        <a:pt x="753" y="433"/>
                      </a:lnTo>
                      <a:lnTo>
                        <a:pt x="744" y="437"/>
                      </a:lnTo>
                      <a:lnTo>
                        <a:pt x="747" y="441"/>
                      </a:lnTo>
                      <a:lnTo>
                        <a:pt x="744" y="451"/>
                      </a:lnTo>
                      <a:lnTo>
                        <a:pt x="740" y="463"/>
                      </a:lnTo>
                      <a:lnTo>
                        <a:pt x="737" y="464"/>
                      </a:lnTo>
                      <a:lnTo>
                        <a:pt x="740" y="467"/>
                      </a:lnTo>
                      <a:lnTo>
                        <a:pt x="734" y="471"/>
                      </a:lnTo>
                      <a:lnTo>
                        <a:pt x="732" y="470"/>
                      </a:lnTo>
                      <a:lnTo>
                        <a:pt x="740" y="473"/>
                      </a:lnTo>
                      <a:lnTo>
                        <a:pt x="740" y="482"/>
                      </a:lnTo>
                      <a:lnTo>
                        <a:pt x="736" y="481"/>
                      </a:lnTo>
                      <a:lnTo>
                        <a:pt x="736" y="485"/>
                      </a:lnTo>
                      <a:lnTo>
                        <a:pt x="732" y="488"/>
                      </a:lnTo>
                      <a:lnTo>
                        <a:pt x="731" y="492"/>
                      </a:lnTo>
                      <a:lnTo>
                        <a:pt x="729" y="497"/>
                      </a:lnTo>
                      <a:lnTo>
                        <a:pt x="722" y="498"/>
                      </a:lnTo>
                      <a:lnTo>
                        <a:pt x="720" y="500"/>
                      </a:lnTo>
                      <a:lnTo>
                        <a:pt x="722" y="503"/>
                      </a:lnTo>
                      <a:lnTo>
                        <a:pt x="717" y="509"/>
                      </a:lnTo>
                      <a:lnTo>
                        <a:pt x="705" y="518"/>
                      </a:lnTo>
                      <a:lnTo>
                        <a:pt x="706" y="520"/>
                      </a:lnTo>
                      <a:lnTo>
                        <a:pt x="700" y="525"/>
                      </a:lnTo>
                      <a:lnTo>
                        <a:pt x="692" y="526"/>
                      </a:lnTo>
                      <a:lnTo>
                        <a:pt x="691" y="527"/>
                      </a:lnTo>
                      <a:lnTo>
                        <a:pt x="689" y="529"/>
                      </a:lnTo>
                      <a:lnTo>
                        <a:pt x="681" y="530"/>
                      </a:lnTo>
                      <a:lnTo>
                        <a:pt x="678" y="529"/>
                      </a:lnTo>
                      <a:lnTo>
                        <a:pt x="675" y="532"/>
                      </a:lnTo>
                      <a:lnTo>
                        <a:pt x="673" y="534"/>
                      </a:lnTo>
                      <a:lnTo>
                        <a:pt x="668" y="533"/>
                      </a:lnTo>
                      <a:lnTo>
                        <a:pt x="661" y="523"/>
                      </a:lnTo>
                      <a:lnTo>
                        <a:pt x="656" y="526"/>
                      </a:lnTo>
                      <a:lnTo>
                        <a:pt x="660" y="539"/>
                      </a:lnTo>
                      <a:lnTo>
                        <a:pt x="656" y="534"/>
                      </a:lnTo>
                      <a:lnTo>
                        <a:pt x="656" y="541"/>
                      </a:lnTo>
                      <a:lnTo>
                        <a:pt x="653" y="540"/>
                      </a:lnTo>
                      <a:lnTo>
                        <a:pt x="649" y="546"/>
                      </a:lnTo>
                      <a:lnTo>
                        <a:pt x="645" y="542"/>
                      </a:lnTo>
                      <a:lnTo>
                        <a:pt x="643" y="545"/>
                      </a:lnTo>
                      <a:lnTo>
                        <a:pt x="638" y="545"/>
                      </a:lnTo>
                      <a:lnTo>
                        <a:pt x="629" y="550"/>
                      </a:lnTo>
                      <a:lnTo>
                        <a:pt x="621" y="553"/>
                      </a:lnTo>
                      <a:lnTo>
                        <a:pt x="618" y="554"/>
                      </a:lnTo>
                      <a:lnTo>
                        <a:pt x="617" y="562"/>
                      </a:lnTo>
                      <a:lnTo>
                        <a:pt x="620" y="571"/>
                      </a:lnTo>
                      <a:lnTo>
                        <a:pt x="613" y="570"/>
                      </a:lnTo>
                      <a:lnTo>
                        <a:pt x="608" y="553"/>
                      </a:lnTo>
                      <a:lnTo>
                        <a:pt x="604" y="549"/>
                      </a:lnTo>
                      <a:lnTo>
                        <a:pt x="598" y="549"/>
                      </a:lnTo>
                      <a:lnTo>
                        <a:pt x="592" y="547"/>
                      </a:lnTo>
                      <a:lnTo>
                        <a:pt x="587" y="545"/>
                      </a:lnTo>
                      <a:lnTo>
                        <a:pt x="585" y="547"/>
                      </a:lnTo>
                      <a:lnTo>
                        <a:pt x="580" y="549"/>
                      </a:lnTo>
                      <a:lnTo>
                        <a:pt x="565" y="543"/>
                      </a:lnTo>
                      <a:lnTo>
                        <a:pt x="558" y="539"/>
                      </a:lnTo>
                      <a:lnTo>
                        <a:pt x="556" y="527"/>
                      </a:lnTo>
                      <a:lnTo>
                        <a:pt x="538" y="520"/>
                      </a:lnTo>
                      <a:lnTo>
                        <a:pt x="531" y="519"/>
                      </a:lnTo>
                      <a:lnTo>
                        <a:pt x="523" y="530"/>
                      </a:lnTo>
                      <a:lnTo>
                        <a:pt x="517" y="530"/>
                      </a:lnTo>
                      <a:lnTo>
                        <a:pt x="514" y="531"/>
                      </a:lnTo>
                      <a:lnTo>
                        <a:pt x="511" y="530"/>
                      </a:lnTo>
                      <a:lnTo>
                        <a:pt x="504" y="531"/>
                      </a:lnTo>
                      <a:lnTo>
                        <a:pt x="501" y="533"/>
                      </a:lnTo>
                      <a:lnTo>
                        <a:pt x="493" y="531"/>
                      </a:lnTo>
                      <a:lnTo>
                        <a:pt x="489" y="534"/>
                      </a:lnTo>
                      <a:lnTo>
                        <a:pt x="482" y="535"/>
                      </a:lnTo>
                      <a:lnTo>
                        <a:pt x="486" y="556"/>
                      </a:lnTo>
                      <a:lnTo>
                        <a:pt x="480" y="553"/>
                      </a:lnTo>
                      <a:lnTo>
                        <a:pt x="477" y="549"/>
                      </a:lnTo>
                      <a:lnTo>
                        <a:pt x="472" y="547"/>
                      </a:lnTo>
                      <a:lnTo>
                        <a:pt x="462" y="550"/>
                      </a:lnTo>
                      <a:lnTo>
                        <a:pt x="454" y="541"/>
                      </a:lnTo>
                      <a:lnTo>
                        <a:pt x="447" y="536"/>
                      </a:lnTo>
                      <a:lnTo>
                        <a:pt x="448" y="523"/>
                      </a:lnTo>
                      <a:lnTo>
                        <a:pt x="438" y="518"/>
                      </a:lnTo>
                      <a:lnTo>
                        <a:pt x="434" y="507"/>
                      </a:lnTo>
                      <a:lnTo>
                        <a:pt x="433" y="504"/>
                      </a:lnTo>
                      <a:lnTo>
                        <a:pt x="417" y="507"/>
                      </a:lnTo>
                      <a:lnTo>
                        <a:pt x="417" y="499"/>
                      </a:lnTo>
                      <a:lnTo>
                        <a:pt x="416" y="493"/>
                      </a:lnTo>
                      <a:lnTo>
                        <a:pt x="423" y="480"/>
                      </a:lnTo>
                      <a:lnTo>
                        <a:pt x="425" y="472"/>
                      </a:lnTo>
                      <a:lnTo>
                        <a:pt x="422" y="458"/>
                      </a:lnTo>
                      <a:lnTo>
                        <a:pt x="419" y="444"/>
                      </a:lnTo>
                      <a:lnTo>
                        <a:pt x="412" y="440"/>
                      </a:lnTo>
                      <a:lnTo>
                        <a:pt x="399" y="427"/>
                      </a:lnTo>
                      <a:lnTo>
                        <a:pt x="397" y="434"/>
                      </a:lnTo>
                      <a:lnTo>
                        <a:pt x="381" y="427"/>
                      </a:lnTo>
                      <a:lnTo>
                        <a:pt x="382" y="420"/>
                      </a:lnTo>
                      <a:lnTo>
                        <a:pt x="376" y="418"/>
                      </a:lnTo>
                      <a:lnTo>
                        <a:pt x="377" y="416"/>
                      </a:lnTo>
                      <a:lnTo>
                        <a:pt x="371" y="413"/>
                      </a:lnTo>
                      <a:lnTo>
                        <a:pt x="363" y="418"/>
                      </a:lnTo>
                      <a:lnTo>
                        <a:pt x="350" y="4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0" name="Freeform 209"/>
                <p:cNvSpPr>
                  <a:spLocks noChangeAspect="1"/>
                </p:cNvSpPr>
                <p:nvPr/>
              </p:nvSpPr>
              <p:spPr bwMode="auto">
                <a:xfrm>
                  <a:off x="4698" y="2247"/>
                  <a:ext cx="43" cy="40"/>
                </a:xfrm>
                <a:custGeom>
                  <a:avLst/>
                  <a:gdLst>
                    <a:gd name="T0" fmla="*/ 95 w 33"/>
                    <a:gd name="T1" fmla="*/ 0 h 30"/>
                    <a:gd name="T2" fmla="*/ 35 w 33"/>
                    <a:gd name="T3" fmla="*/ 12 h 30"/>
                    <a:gd name="T4" fmla="*/ 0 w 33"/>
                    <a:gd name="T5" fmla="*/ 48 h 30"/>
                    <a:gd name="T6" fmla="*/ 1 w 33"/>
                    <a:gd name="T7" fmla="*/ 105 h 30"/>
                    <a:gd name="T8" fmla="*/ 46 w 33"/>
                    <a:gd name="T9" fmla="*/ 127 h 30"/>
                    <a:gd name="T10" fmla="*/ 66 w 33"/>
                    <a:gd name="T11" fmla="*/ 123 h 30"/>
                    <a:gd name="T12" fmla="*/ 96 w 33"/>
                    <a:gd name="T13" fmla="*/ 76 h 30"/>
                    <a:gd name="T14" fmla="*/ 124 w 33"/>
                    <a:gd name="T15" fmla="*/ 27 h 30"/>
                    <a:gd name="T16" fmla="*/ 116 w 33"/>
                    <a:gd name="T17" fmla="*/ 1 h 30"/>
                    <a:gd name="T18" fmla="*/ 95 w 33"/>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0"/>
                    <a:gd name="T32" fmla="*/ 33 w 3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0">
                      <a:moveTo>
                        <a:pt x="25" y="0"/>
                      </a:moveTo>
                      <a:lnTo>
                        <a:pt x="9" y="3"/>
                      </a:lnTo>
                      <a:lnTo>
                        <a:pt x="0" y="11"/>
                      </a:lnTo>
                      <a:lnTo>
                        <a:pt x="1" y="25"/>
                      </a:lnTo>
                      <a:lnTo>
                        <a:pt x="12" y="30"/>
                      </a:lnTo>
                      <a:lnTo>
                        <a:pt x="18" y="29"/>
                      </a:lnTo>
                      <a:lnTo>
                        <a:pt x="26" y="18"/>
                      </a:lnTo>
                      <a:lnTo>
                        <a:pt x="33" y="6"/>
                      </a:lnTo>
                      <a:lnTo>
                        <a:pt x="31" y="1"/>
                      </a:lnTo>
                      <a:lnTo>
                        <a:pt x="25"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1" name="Freeform 210"/>
                <p:cNvSpPr>
                  <a:spLocks noChangeAspect="1"/>
                </p:cNvSpPr>
                <p:nvPr/>
              </p:nvSpPr>
              <p:spPr bwMode="auto">
                <a:xfrm>
                  <a:off x="5035" y="1755"/>
                  <a:ext cx="170" cy="184"/>
                </a:xfrm>
                <a:custGeom>
                  <a:avLst/>
                  <a:gdLst>
                    <a:gd name="T0" fmla="*/ 467 w 130"/>
                    <a:gd name="T1" fmla="*/ 424 h 139"/>
                    <a:gd name="T2" fmla="*/ 449 w 130"/>
                    <a:gd name="T3" fmla="*/ 410 h 139"/>
                    <a:gd name="T4" fmla="*/ 456 w 130"/>
                    <a:gd name="T5" fmla="*/ 443 h 139"/>
                    <a:gd name="T6" fmla="*/ 428 w 130"/>
                    <a:gd name="T7" fmla="*/ 453 h 139"/>
                    <a:gd name="T8" fmla="*/ 421 w 130"/>
                    <a:gd name="T9" fmla="*/ 481 h 139"/>
                    <a:gd name="T10" fmla="*/ 409 w 130"/>
                    <a:gd name="T11" fmla="*/ 447 h 139"/>
                    <a:gd name="T12" fmla="*/ 399 w 130"/>
                    <a:gd name="T13" fmla="*/ 486 h 139"/>
                    <a:gd name="T14" fmla="*/ 335 w 130"/>
                    <a:gd name="T15" fmla="*/ 481 h 139"/>
                    <a:gd name="T16" fmla="*/ 313 w 130"/>
                    <a:gd name="T17" fmla="*/ 473 h 139"/>
                    <a:gd name="T18" fmla="*/ 298 w 130"/>
                    <a:gd name="T19" fmla="*/ 454 h 139"/>
                    <a:gd name="T20" fmla="*/ 311 w 130"/>
                    <a:gd name="T21" fmla="*/ 486 h 139"/>
                    <a:gd name="T22" fmla="*/ 322 w 130"/>
                    <a:gd name="T23" fmla="*/ 507 h 139"/>
                    <a:gd name="T24" fmla="*/ 298 w 130"/>
                    <a:gd name="T25" fmla="*/ 537 h 139"/>
                    <a:gd name="T26" fmla="*/ 289 w 130"/>
                    <a:gd name="T27" fmla="*/ 567 h 139"/>
                    <a:gd name="T28" fmla="*/ 238 w 130"/>
                    <a:gd name="T29" fmla="*/ 520 h 139"/>
                    <a:gd name="T30" fmla="*/ 228 w 130"/>
                    <a:gd name="T31" fmla="*/ 475 h 139"/>
                    <a:gd name="T32" fmla="*/ 162 w 130"/>
                    <a:gd name="T33" fmla="*/ 486 h 139"/>
                    <a:gd name="T34" fmla="*/ 85 w 130"/>
                    <a:gd name="T35" fmla="*/ 503 h 139"/>
                    <a:gd name="T36" fmla="*/ 65 w 130"/>
                    <a:gd name="T37" fmla="*/ 531 h 139"/>
                    <a:gd name="T38" fmla="*/ 0 w 130"/>
                    <a:gd name="T39" fmla="*/ 520 h 139"/>
                    <a:gd name="T40" fmla="*/ 12 w 130"/>
                    <a:gd name="T41" fmla="*/ 494 h 139"/>
                    <a:gd name="T42" fmla="*/ 50 w 130"/>
                    <a:gd name="T43" fmla="*/ 454 h 139"/>
                    <a:gd name="T44" fmla="*/ 78 w 130"/>
                    <a:gd name="T45" fmla="*/ 416 h 139"/>
                    <a:gd name="T46" fmla="*/ 137 w 130"/>
                    <a:gd name="T47" fmla="*/ 410 h 139"/>
                    <a:gd name="T48" fmla="*/ 196 w 130"/>
                    <a:gd name="T49" fmla="*/ 410 h 139"/>
                    <a:gd name="T50" fmla="*/ 209 w 130"/>
                    <a:gd name="T51" fmla="*/ 416 h 139"/>
                    <a:gd name="T52" fmla="*/ 238 w 130"/>
                    <a:gd name="T53" fmla="*/ 400 h 139"/>
                    <a:gd name="T54" fmla="*/ 234 w 130"/>
                    <a:gd name="T55" fmla="*/ 363 h 139"/>
                    <a:gd name="T56" fmla="*/ 226 w 130"/>
                    <a:gd name="T57" fmla="*/ 310 h 139"/>
                    <a:gd name="T58" fmla="*/ 248 w 130"/>
                    <a:gd name="T59" fmla="*/ 287 h 139"/>
                    <a:gd name="T60" fmla="*/ 246 w 130"/>
                    <a:gd name="T61" fmla="*/ 310 h 139"/>
                    <a:gd name="T62" fmla="*/ 263 w 130"/>
                    <a:gd name="T63" fmla="*/ 335 h 139"/>
                    <a:gd name="T64" fmla="*/ 296 w 130"/>
                    <a:gd name="T65" fmla="*/ 302 h 139"/>
                    <a:gd name="T66" fmla="*/ 322 w 130"/>
                    <a:gd name="T67" fmla="*/ 274 h 139"/>
                    <a:gd name="T68" fmla="*/ 324 w 130"/>
                    <a:gd name="T69" fmla="*/ 217 h 139"/>
                    <a:gd name="T70" fmla="*/ 335 w 130"/>
                    <a:gd name="T71" fmla="*/ 164 h 139"/>
                    <a:gd name="T72" fmla="*/ 302 w 130"/>
                    <a:gd name="T73" fmla="*/ 113 h 139"/>
                    <a:gd name="T74" fmla="*/ 284 w 130"/>
                    <a:gd name="T75" fmla="*/ 49 h 139"/>
                    <a:gd name="T76" fmla="*/ 285 w 130"/>
                    <a:gd name="T77" fmla="*/ 16 h 139"/>
                    <a:gd name="T78" fmla="*/ 313 w 130"/>
                    <a:gd name="T79" fmla="*/ 37 h 139"/>
                    <a:gd name="T80" fmla="*/ 327 w 130"/>
                    <a:gd name="T81" fmla="*/ 28 h 139"/>
                    <a:gd name="T82" fmla="*/ 322 w 130"/>
                    <a:gd name="T83" fmla="*/ 16 h 139"/>
                    <a:gd name="T84" fmla="*/ 298 w 130"/>
                    <a:gd name="T85" fmla="*/ 16 h 139"/>
                    <a:gd name="T86" fmla="*/ 306 w 130"/>
                    <a:gd name="T87" fmla="*/ 0 h 139"/>
                    <a:gd name="T88" fmla="*/ 327 w 130"/>
                    <a:gd name="T89" fmla="*/ 12 h 139"/>
                    <a:gd name="T90" fmla="*/ 378 w 130"/>
                    <a:gd name="T91" fmla="*/ 74 h 139"/>
                    <a:gd name="T92" fmla="*/ 435 w 130"/>
                    <a:gd name="T93" fmla="*/ 135 h 139"/>
                    <a:gd name="T94" fmla="*/ 438 w 130"/>
                    <a:gd name="T95" fmla="*/ 216 h 139"/>
                    <a:gd name="T96" fmla="*/ 424 w 130"/>
                    <a:gd name="T97" fmla="*/ 238 h 139"/>
                    <a:gd name="T98" fmla="*/ 463 w 130"/>
                    <a:gd name="T99" fmla="*/ 330 h 139"/>
                    <a:gd name="T100" fmla="*/ 496 w 130"/>
                    <a:gd name="T101" fmla="*/ 400 h 139"/>
                    <a:gd name="T102" fmla="*/ 473 w 130"/>
                    <a:gd name="T103" fmla="*/ 465 h 139"/>
                    <a:gd name="T104" fmla="*/ 467 w 130"/>
                    <a:gd name="T105" fmla="*/ 424 h 1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39"/>
                    <a:gd name="T161" fmla="*/ 130 w 130"/>
                    <a:gd name="T162" fmla="*/ 139 h 1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39">
                      <a:moveTo>
                        <a:pt x="122" y="104"/>
                      </a:moveTo>
                      <a:lnTo>
                        <a:pt x="117" y="101"/>
                      </a:lnTo>
                      <a:lnTo>
                        <a:pt x="119" y="109"/>
                      </a:lnTo>
                      <a:lnTo>
                        <a:pt x="112" y="111"/>
                      </a:lnTo>
                      <a:lnTo>
                        <a:pt x="110" y="118"/>
                      </a:lnTo>
                      <a:lnTo>
                        <a:pt x="107" y="110"/>
                      </a:lnTo>
                      <a:lnTo>
                        <a:pt x="104" y="119"/>
                      </a:lnTo>
                      <a:lnTo>
                        <a:pt x="88" y="118"/>
                      </a:lnTo>
                      <a:lnTo>
                        <a:pt x="82" y="116"/>
                      </a:lnTo>
                      <a:lnTo>
                        <a:pt x="78" y="112"/>
                      </a:lnTo>
                      <a:lnTo>
                        <a:pt x="81" y="119"/>
                      </a:lnTo>
                      <a:lnTo>
                        <a:pt x="84" y="125"/>
                      </a:lnTo>
                      <a:lnTo>
                        <a:pt x="78" y="132"/>
                      </a:lnTo>
                      <a:lnTo>
                        <a:pt x="76" y="139"/>
                      </a:lnTo>
                      <a:lnTo>
                        <a:pt x="62" y="128"/>
                      </a:lnTo>
                      <a:lnTo>
                        <a:pt x="60" y="117"/>
                      </a:lnTo>
                      <a:lnTo>
                        <a:pt x="43" y="119"/>
                      </a:lnTo>
                      <a:lnTo>
                        <a:pt x="22" y="124"/>
                      </a:lnTo>
                      <a:lnTo>
                        <a:pt x="17" y="131"/>
                      </a:lnTo>
                      <a:lnTo>
                        <a:pt x="0" y="128"/>
                      </a:lnTo>
                      <a:lnTo>
                        <a:pt x="3" y="122"/>
                      </a:lnTo>
                      <a:lnTo>
                        <a:pt x="13" y="112"/>
                      </a:lnTo>
                      <a:lnTo>
                        <a:pt x="21" y="102"/>
                      </a:lnTo>
                      <a:lnTo>
                        <a:pt x="36" y="101"/>
                      </a:lnTo>
                      <a:lnTo>
                        <a:pt x="51" y="101"/>
                      </a:lnTo>
                      <a:lnTo>
                        <a:pt x="54" y="102"/>
                      </a:lnTo>
                      <a:lnTo>
                        <a:pt x="62" y="98"/>
                      </a:lnTo>
                      <a:lnTo>
                        <a:pt x="61" y="89"/>
                      </a:lnTo>
                      <a:lnTo>
                        <a:pt x="59" y="76"/>
                      </a:lnTo>
                      <a:lnTo>
                        <a:pt x="65" y="71"/>
                      </a:lnTo>
                      <a:lnTo>
                        <a:pt x="64" y="76"/>
                      </a:lnTo>
                      <a:lnTo>
                        <a:pt x="69" y="82"/>
                      </a:lnTo>
                      <a:lnTo>
                        <a:pt x="77" y="74"/>
                      </a:lnTo>
                      <a:lnTo>
                        <a:pt x="84" y="67"/>
                      </a:lnTo>
                      <a:lnTo>
                        <a:pt x="85" y="54"/>
                      </a:lnTo>
                      <a:lnTo>
                        <a:pt x="88" y="41"/>
                      </a:lnTo>
                      <a:lnTo>
                        <a:pt x="79" y="27"/>
                      </a:lnTo>
                      <a:lnTo>
                        <a:pt x="74" y="12"/>
                      </a:lnTo>
                      <a:lnTo>
                        <a:pt x="75" y="4"/>
                      </a:lnTo>
                      <a:lnTo>
                        <a:pt x="82" y="9"/>
                      </a:lnTo>
                      <a:lnTo>
                        <a:pt x="86" y="7"/>
                      </a:lnTo>
                      <a:lnTo>
                        <a:pt x="84" y="4"/>
                      </a:lnTo>
                      <a:lnTo>
                        <a:pt x="78" y="4"/>
                      </a:lnTo>
                      <a:lnTo>
                        <a:pt x="80" y="0"/>
                      </a:lnTo>
                      <a:lnTo>
                        <a:pt x="86" y="3"/>
                      </a:lnTo>
                      <a:lnTo>
                        <a:pt x="99" y="18"/>
                      </a:lnTo>
                      <a:lnTo>
                        <a:pt x="114" y="33"/>
                      </a:lnTo>
                      <a:lnTo>
                        <a:pt x="115" y="53"/>
                      </a:lnTo>
                      <a:lnTo>
                        <a:pt x="111" y="59"/>
                      </a:lnTo>
                      <a:lnTo>
                        <a:pt x="121" y="81"/>
                      </a:lnTo>
                      <a:lnTo>
                        <a:pt x="130" y="98"/>
                      </a:lnTo>
                      <a:lnTo>
                        <a:pt x="124" y="114"/>
                      </a:lnTo>
                      <a:lnTo>
                        <a:pt x="122" y="10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2" name="Freeform 211"/>
                <p:cNvSpPr>
                  <a:spLocks noChangeAspect="1"/>
                </p:cNvSpPr>
                <p:nvPr/>
              </p:nvSpPr>
              <p:spPr bwMode="auto">
                <a:xfrm>
                  <a:off x="5095" y="1664"/>
                  <a:ext cx="98" cy="93"/>
                </a:xfrm>
                <a:custGeom>
                  <a:avLst/>
                  <a:gdLst>
                    <a:gd name="T0" fmla="*/ 225 w 75"/>
                    <a:gd name="T1" fmla="*/ 109 h 70"/>
                    <a:gd name="T2" fmla="*/ 172 w 75"/>
                    <a:gd name="T3" fmla="*/ 96 h 70"/>
                    <a:gd name="T4" fmla="*/ 85 w 75"/>
                    <a:gd name="T5" fmla="*/ 48 h 70"/>
                    <a:gd name="T6" fmla="*/ 0 w 75"/>
                    <a:gd name="T7" fmla="*/ 0 h 70"/>
                    <a:gd name="T8" fmla="*/ 16 w 75"/>
                    <a:gd name="T9" fmla="*/ 37 h 70"/>
                    <a:gd name="T10" fmla="*/ 38 w 75"/>
                    <a:gd name="T11" fmla="*/ 101 h 70"/>
                    <a:gd name="T12" fmla="*/ 71 w 75"/>
                    <a:gd name="T13" fmla="*/ 151 h 70"/>
                    <a:gd name="T14" fmla="*/ 29 w 75"/>
                    <a:gd name="T15" fmla="*/ 151 h 70"/>
                    <a:gd name="T16" fmla="*/ 21 w 75"/>
                    <a:gd name="T17" fmla="*/ 165 h 70"/>
                    <a:gd name="T18" fmla="*/ 22 w 75"/>
                    <a:gd name="T19" fmla="*/ 193 h 70"/>
                    <a:gd name="T20" fmla="*/ 29 w 75"/>
                    <a:gd name="T21" fmla="*/ 236 h 70"/>
                    <a:gd name="T22" fmla="*/ 73 w 75"/>
                    <a:gd name="T23" fmla="*/ 291 h 70"/>
                    <a:gd name="T24" fmla="*/ 85 w 75"/>
                    <a:gd name="T25" fmla="*/ 274 h 70"/>
                    <a:gd name="T26" fmla="*/ 115 w 75"/>
                    <a:gd name="T27" fmla="*/ 264 h 70"/>
                    <a:gd name="T28" fmla="*/ 50 w 75"/>
                    <a:gd name="T29" fmla="*/ 226 h 70"/>
                    <a:gd name="T30" fmla="*/ 74 w 75"/>
                    <a:gd name="T31" fmla="*/ 215 h 70"/>
                    <a:gd name="T32" fmla="*/ 102 w 75"/>
                    <a:gd name="T33" fmla="*/ 206 h 70"/>
                    <a:gd name="T34" fmla="*/ 210 w 75"/>
                    <a:gd name="T35" fmla="*/ 243 h 70"/>
                    <a:gd name="T36" fmla="*/ 217 w 75"/>
                    <a:gd name="T37" fmla="*/ 227 h 70"/>
                    <a:gd name="T38" fmla="*/ 239 w 75"/>
                    <a:gd name="T39" fmla="*/ 181 h 70"/>
                    <a:gd name="T40" fmla="*/ 285 w 75"/>
                    <a:gd name="T41" fmla="*/ 151 h 70"/>
                    <a:gd name="T42" fmla="*/ 256 w 75"/>
                    <a:gd name="T43" fmla="*/ 134 h 70"/>
                    <a:gd name="T44" fmla="*/ 238 w 75"/>
                    <a:gd name="T45" fmla="*/ 85 h 70"/>
                    <a:gd name="T46" fmla="*/ 225 w 75"/>
                    <a:gd name="T47" fmla="*/ 109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70"/>
                    <a:gd name="T74" fmla="*/ 75 w 75"/>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70">
                      <a:moveTo>
                        <a:pt x="59" y="26"/>
                      </a:moveTo>
                      <a:lnTo>
                        <a:pt x="45" y="23"/>
                      </a:lnTo>
                      <a:lnTo>
                        <a:pt x="22" y="11"/>
                      </a:lnTo>
                      <a:lnTo>
                        <a:pt x="0" y="0"/>
                      </a:lnTo>
                      <a:lnTo>
                        <a:pt x="4" y="9"/>
                      </a:lnTo>
                      <a:lnTo>
                        <a:pt x="10" y="24"/>
                      </a:lnTo>
                      <a:lnTo>
                        <a:pt x="18" y="37"/>
                      </a:lnTo>
                      <a:lnTo>
                        <a:pt x="8" y="37"/>
                      </a:lnTo>
                      <a:lnTo>
                        <a:pt x="5" y="40"/>
                      </a:lnTo>
                      <a:lnTo>
                        <a:pt x="6" y="47"/>
                      </a:lnTo>
                      <a:lnTo>
                        <a:pt x="8" y="57"/>
                      </a:lnTo>
                      <a:lnTo>
                        <a:pt x="19" y="70"/>
                      </a:lnTo>
                      <a:lnTo>
                        <a:pt x="22" y="66"/>
                      </a:lnTo>
                      <a:lnTo>
                        <a:pt x="30" y="64"/>
                      </a:lnTo>
                      <a:lnTo>
                        <a:pt x="13" y="54"/>
                      </a:lnTo>
                      <a:lnTo>
                        <a:pt x="20" y="52"/>
                      </a:lnTo>
                      <a:lnTo>
                        <a:pt x="27" y="50"/>
                      </a:lnTo>
                      <a:lnTo>
                        <a:pt x="55" y="59"/>
                      </a:lnTo>
                      <a:lnTo>
                        <a:pt x="57" y="55"/>
                      </a:lnTo>
                      <a:lnTo>
                        <a:pt x="63" y="44"/>
                      </a:lnTo>
                      <a:lnTo>
                        <a:pt x="75" y="37"/>
                      </a:lnTo>
                      <a:lnTo>
                        <a:pt x="67" y="32"/>
                      </a:lnTo>
                      <a:lnTo>
                        <a:pt x="62" y="20"/>
                      </a:lnTo>
                      <a:lnTo>
                        <a:pt x="59" y="2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3" name="Freeform 212"/>
                <p:cNvSpPr>
                  <a:spLocks noChangeAspect="1"/>
                </p:cNvSpPr>
                <p:nvPr/>
              </p:nvSpPr>
              <p:spPr bwMode="auto">
                <a:xfrm>
                  <a:off x="5019" y="1928"/>
                  <a:ext cx="50" cy="63"/>
                </a:xfrm>
                <a:custGeom>
                  <a:avLst/>
                  <a:gdLst>
                    <a:gd name="T0" fmla="*/ 150 w 38"/>
                    <a:gd name="T1" fmla="*/ 66 h 48"/>
                    <a:gd name="T2" fmla="*/ 146 w 38"/>
                    <a:gd name="T3" fmla="*/ 116 h 48"/>
                    <a:gd name="T4" fmla="*/ 142 w 38"/>
                    <a:gd name="T5" fmla="*/ 165 h 48"/>
                    <a:gd name="T6" fmla="*/ 122 w 38"/>
                    <a:gd name="T7" fmla="*/ 188 h 48"/>
                    <a:gd name="T8" fmla="*/ 103 w 38"/>
                    <a:gd name="T9" fmla="*/ 152 h 48"/>
                    <a:gd name="T10" fmla="*/ 108 w 38"/>
                    <a:gd name="T11" fmla="*/ 179 h 48"/>
                    <a:gd name="T12" fmla="*/ 87 w 38"/>
                    <a:gd name="T13" fmla="*/ 165 h 48"/>
                    <a:gd name="T14" fmla="*/ 72 w 38"/>
                    <a:gd name="T15" fmla="*/ 116 h 48"/>
                    <a:gd name="T16" fmla="*/ 75 w 38"/>
                    <a:gd name="T17" fmla="*/ 88 h 48"/>
                    <a:gd name="T18" fmla="*/ 32 w 38"/>
                    <a:gd name="T19" fmla="*/ 55 h 48"/>
                    <a:gd name="T20" fmla="*/ 55 w 38"/>
                    <a:gd name="T21" fmla="*/ 88 h 48"/>
                    <a:gd name="T22" fmla="*/ 32 w 38"/>
                    <a:gd name="T23" fmla="*/ 88 h 48"/>
                    <a:gd name="T24" fmla="*/ 21 w 38"/>
                    <a:gd name="T25" fmla="*/ 64 h 48"/>
                    <a:gd name="T26" fmla="*/ 28 w 38"/>
                    <a:gd name="T27" fmla="*/ 64 h 48"/>
                    <a:gd name="T28" fmla="*/ 0 w 38"/>
                    <a:gd name="T29" fmla="*/ 38 h 48"/>
                    <a:gd name="T30" fmla="*/ 64 w 38"/>
                    <a:gd name="T31" fmla="*/ 0 h 48"/>
                    <a:gd name="T32" fmla="*/ 99 w 38"/>
                    <a:gd name="T33" fmla="*/ 24 h 48"/>
                    <a:gd name="T34" fmla="*/ 116 w 38"/>
                    <a:gd name="T35" fmla="*/ 37 h 48"/>
                    <a:gd name="T36" fmla="*/ 122 w 38"/>
                    <a:gd name="T37" fmla="*/ 49 h 48"/>
                    <a:gd name="T38" fmla="*/ 150 w 38"/>
                    <a:gd name="T39" fmla="*/ 6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48"/>
                    <a:gd name="T62" fmla="*/ 38 w 38"/>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48">
                      <a:moveTo>
                        <a:pt x="38" y="17"/>
                      </a:moveTo>
                      <a:lnTo>
                        <a:pt x="37" y="30"/>
                      </a:lnTo>
                      <a:lnTo>
                        <a:pt x="36" y="43"/>
                      </a:lnTo>
                      <a:lnTo>
                        <a:pt x="31" y="48"/>
                      </a:lnTo>
                      <a:lnTo>
                        <a:pt x="26" y="39"/>
                      </a:lnTo>
                      <a:lnTo>
                        <a:pt x="27" y="46"/>
                      </a:lnTo>
                      <a:lnTo>
                        <a:pt x="22" y="43"/>
                      </a:lnTo>
                      <a:lnTo>
                        <a:pt x="18" y="30"/>
                      </a:lnTo>
                      <a:lnTo>
                        <a:pt x="19" y="23"/>
                      </a:lnTo>
                      <a:lnTo>
                        <a:pt x="8" y="14"/>
                      </a:lnTo>
                      <a:lnTo>
                        <a:pt x="14" y="23"/>
                      </a:lnTo>
                      <a:lnTo>
                        <a:pt x="8" y="23"/>
                      </a:lnTo>
                      <a:lnTo>
                        <a:pt x="5" y="16"/>
                      </a:lnTo>
                      <a:lnTo>
                        <a:pt x="7" y="16"/>
                      </a:lnTo>
                      <a:lnTo>
                        <a:pt x="0" y="10"/>
                      </a:lnTo>
                      <a:lnTo>
                        <a:pt x="16" y="0"/>
                      </a:lnTo>
                      <a:lnTo>
                        <a:pt x="25" y="6"/>
                      </a:lnTo>
                      <a:lnTo>
                        <a:pt x="30" y="9"/>
                      </a:lnTo>
                      <a:lnTo>
                        <a:pt x="31" y="12"/>
                      </a:lnTo>
                      <a:lnTo>
                        <a:pt x="38"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4" name="Freeform 213"/>
                <p:cNvSpPr>
                  <a:spLocks noChangeAspect="1"/>
                </p:cNvSpPr>
                <p:nvPr/>
              </p:nvSpPr>
              <p:spPr bwMode="auto">
                <a:xfrm>
                  <a:off x="5065" y="1920"/>
                  <a:ext cx="49" cy="37"/>
                </a:xfrm>
                <a:custGeom>
                  <a:avLst/>
                  <a:gdLst>
                    <a:gd name="T0" fmla="*/ 132 w 36"/>
                    <a:gd name="T1" fmla="*/ 66 h 28"/>
                    <a:gd name="T2" fmla="*/ 78 w 36"/>
                    <a:gd name="T3" fmla="*/ 66 h 28"/>
                    <a:gd name="T4" fmla="*/ 68 w 36"/>
                    <a:gd name="T5" fmla="*/ 114 h 28"/>
                    <a:gd name="T6" fmla="*/ 35 w 36"/>
                    <a:gd name="T7" fmla="*/ 78 h 28"/>
                    <a:gd name="T8" fmla="*/ 10 w 36"/>
                    <a:gd name="T9" fmla="*/ 59 h 28"/>
                    <a:gd name="T10" fmla="*/ 0 w 36"/>
                    <a:gd name="T11" fmla="*/ 65 h 28"/>
                    <a:gd name="T12" fmla="*/ 41 w 36"/>
                    <a:gd name="T13" fmla="*/ 21 h 28"/>
                    <a:gd name="T14" fmla="*/ 78 w 36"/>
                    <a:gd name="T15" fmla="*/ 16 h 28"/>
                    <a:gd name="T16" fmla="*/ 117 w 36"/>
                    <a:gd name="T17" fmla="*/ 0 h 28"/>
                    <a:gd name="T18" fmla="*/ 144 w 36"/>
                    <a:gd name="T19" fmla="*/ 16 h 28"/>
                    <a:gd name="T20" fmla="*/ 169 w 36"/>
                    <a:gd name="T21" fmla="*/ 34 h 28"/>
                    <a:gd name="T22" fmla="*/ 132 w 36"/>
                    <a:gd name="T23" fmla="*/ 66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8"/>
                    <a:gd name="T38" fmla="*/ 36 w 3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8">
                      <a:moveTo>
                        <a:pt x="28" y="17"/>
                      </a:moveTo>
                      <a:lnTo>
                        <a:pt x="17" y="17"/>
                      </a:lnTo>
                      <a:lnTo>
                        <a:pt x="15" y="28"/>
                      </a:lnTo>
                      <a:lnTo>
                        <a:pt x="7" y="20"/>
                      </a:lnTo>
                      <a:lnTo>
                        <a:pt x="2" y="15"/>
                      </a:lnTo>
                      <a:lnTo>
                        <a:pt x="0" y="16"/>
                      </a:lnTo>
                      <a:lnTo>
                        <a:pt x="9" y="5"/>
                      </a:lnTo>
                      <a:lnTo>
                        <a:pt x="17" y="4"/>
                      </a:lnTo>
                      <a:lnTo>
                        <a:pt x="25" y="0"/>
                      </a:lnTo>
                      <a:lnTo>
                        <a:pt x="31" y="4"/>
                      </a:lnTo>
                      <a:lnTo>
                        <a:pt x="36" y="8"/>
                      </a:lnTo>
                      <a:lnTo>
                        <a:pt x="28"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5" name="Freeform 214"/>
                <p:cNvSpPr>
                  <a:spLocks noChangeAspect="1"/>
                </p:cNvSpPr>
                <p:nvPr/>
              </p:nvSpPr>
              <p:spPr bwMode="auto">
                <a:xfrm>
                  <a:off x="4850" y="1721"/>
                  <a:ext cx="91" cy="118"/>
                </a:xfrm>
                <a:custGeom>
                  <a:avLst/>
                  <a:gdLst>
                    <a:gd name="T0" fmla="*/ 71 w 70"/>
                    <a:gd name="T1" fmla="*/ 248 h 89"/>
                    <a:gd name="T2" fmla="*/ 35 w 70"/>
                    <a:gd name="T3" fmla="*/ 237 h 89"/>
                    <a:gd name="T4" fmla="*/ 0 w 70"/>
                    <a:gd name="T5" fmla="*/ 200 h 89"/>
                    <a:gd name="T6" fmla="*/ 35 w 70"/>
                    <a:gd name="T7" fmla="*/ 167 h 89"/>
                    <a:gd name="T8" fmla="*/ 64 w 70"/>
                    <a:gd name="T9" fmla="*/ 106 h 89"/>
                    <a:gd name="T10" fmla="*/ 86 w 70"/>
                    <a:gd name="T11" fmla="*/ 88 h 89"/>
                    <a:gd name="T12" fmla="*/ 148 w 70"/>
                    <a:gd name="T13" fmla="*/ 114 h 89"/>
                    <a:gd name="T14" fmla="*/ 131 w 70"/>
                    <a:gd name="T15" fmla="*/ 74 h 89"/>
                    <a:gd name="T16" fmla="*/ 148 w 70"/>
                    <a:gd name="T17" fmla="*/ 70 h 89"/>
                    <a:gd name="T18" fmla="*/ 182 w 70"/>
                    <a:gd name="T19" fmla="*/ 37 h 89"/>
                    <a:gd name="T20" fmla="*/ 186 w 70"/>
                    <a:gd name="T21" fmla="*/ 0 h 89"/>
                    <a:gd name="T22" fmla="*/ 247 w 70"/>
                    <a:gd name="T23" fmla="*/ 37 h 89"/>
                    <a:gd name="T24" fmla="*/ 250 w 70"/>
                    <a:gd name="T25" fmla="*/ 49 h 89"/>
                    <a:gd name="T26" fmla="*/ 221 w 70"/>
                    <a:gd name="T27" fmla="*/ 86 h 89"/>
                    <a:gd name="T28" fmla="*/ 247 w 70"/>
                    <a:gd name="T29" fmla="*/ 151 h 89"/>
                    <a:gd name="T30" fmla="*/ 220 w 70"/>
                    <a:gd name="T31" fmla="*/ 199 h 89"/>
                    <a:gd name="T32" fmla="*/ 190 w 70"/>
                    <a:gd name="T33" fmla="*/ 241 h 89"/>
                    <a:gd name="T34" fmla="*/ 199 w 70"/>
                    <a:gd name="T35" fmla="*/ 273 h 89"/>
                    <a:gd name="T36" fmla="*/ 259 w 70"/>
                    <a:gd name="T37" fmla="*/ 306 h 89"/>
                    <a:gd name="T38" fmla="*/ 235 w 70"/>
                    <a:gd name="T39" fmla="*/ 329 h 89"/>
                    <a:gd name="T40" fmla="*/ 198 w 70"/>
                    <a:gd name="T41" fmla="*/ 350 h 89"/>
                    <a:gd name="T42" fmla="*/ 198 w 70"/>
                    <a:gd name="T43" fmla="*/ 363 h 89"/>
                    <a:gd name="T44" fmla="*/ 146 w 70"/>
                    <a:gd name="T45" fmla="*/ 355 h 89"/>
                    <a:gd name="T46" fmla="*/ 131 w 70"/>
                    <a:gd name="T47" fmla="*/ 363 h 89"/>
                    <a:gd name="T48" fmla="*/ 103 w 70"/>
                    <a:gd name="T49" fmla="*/ 350 h 89"/>
                    <a:gd name="T50" fmla="*/ 86 w 70"/>
                    <a:gd name="T51" fmla="*/ 338 h 89"/>
                    <a:gd name="T52" fmla="*/ 96 w 70"/>
                    <a:gd name="T53" fmla="*/ 306 h 89"/>
                    <a:gd name="T54" fmla="*/ 103 w 70"/>
                    <a:gd name="T55" fmla="*/ 302 h 89"/>
                    <a:gd name="T56" fmla="*/ 83 w 70"/>
                    <a:gd name="T57" fmla="*/ 281 h 89"/>
                    <a:gd name="T58" fmla="*/ 71 w 70"/>
                    <a:gd name="T59" fmla="*/ 248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89"/>
                    <a:gd name="T92" fmla="*/ 70 w 70"/>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89">
                      <a:moveTo>
                        <a:pt x="19" y="60"/>
                      </a:moveTo>
                      <a:lnTo>
                        <a:pt x="9" y="58"/>
                      </a:lnTo>
                      <a:lnTo>
                        <a:pt x="0" y="49"/>
                      </a:lnTo>
                      <a:lnTo>
                        <a:pt x="9" y="41"/>
                      </a:lnTo>
                      <a:lnTo>
                        <a:pt x="17" y="26"/>
                      </a:lnTo>
                      <a:lnTo>
                        <a:pt x="23" y="22"/>
                      </a:lnTo>
                      <a:lnTo>
                        <a:pt x="40" y="28"/>
                      </a:lnTo>
                      <a:lnTo>
                        <a:pt x="35" y="18"/>
                      </a:lnTo>
                      <a:lnTo>
                        <a:pt x="40" y="17"/>
                      </a:lnTo>
                      <a:lnTo>
                        <a:pt x="49" y="9"/>
                      </a:lnTo>
                      <a:lnTo>
                        <a:pt x="50" y="0"/>
                      </a:lnTo>
                      <a:lnTo>
                        <a:pt x="66" y="9"/>
                      </a:lnTo>
                      <a:lnTo>
                        <a:pt x="68" y="12"/>
                      </a:lnTo>
                      <a:lnTo>
                        <a:pt x="60" y="21"/>
                      </a:lnTo>
                      <a:lnTo>
                        <a:pt x="66" y="37"/>
                      </a:lnTo>
                      <a:lnTo>
                        <a:pt x="59" y="48"/>
                      </a:lnTo>
                      <a:lnTo>
                        <a:pt x="51" y="59"/>
                      </a:lnTo>
                      <a:lnTo>
                        <a:pt x="54" y="66"/>
                      </a:lnTo>
                      <a:lnTo>
                        <a:pt x="70" y="75"/>
                      </a:lnTo>
                      <a:lnTo>
                        <a:pt x="63" y="80"/>
                      </a:lnTo>
                      <a:lnTo>
                        <a:pt x="53" y="85"/>
                      </a:lnTo>
                      <a:lnTo>
                        <a:pt x="53" y="89"/>
                      </a:lnTo>
                      <a:lnTo>
                        <a:pt x="39" y="87"/>
                      </a:lnTo>
                      <a:lnTo>
                        <a:pt x="35" y="89"/>
                      </a:lnTo>
                      <a:lnTo>
                        <a:pt x="28" y="85"/>
                      </a:lnTo>
                      <a:lnTo>
                        <a:pt x="23" y="82"/>
                      </a:lnTo>
                      <a:lnTo>
                        <a:pt x="26" y="75"/>
                      </a:lnTo>
                      <a:lnTo>
                        <a:pt x="28" y="74"/>
                      </a:lnTo>
                      <a:lnTo>
                        <a:pt x="22" y="69"/>
                      </a:lnTo>
                      <a:lnTo>
                        <a:pt x="19" y="6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6" name="Freeform 215"/>
                <p:cNvSpPr>
                  <a:spLocks noChangeAspect="1"/>
                </p:cNvSpPr>
                <p:nvPr/>
              </p:nvSpPr>
              <p:spPr bwMode="auto">
                <a:xfrm>
                  <a:off x="4919" y="1820"/>
                  <a:ext cx="75" cy="97"/>
                </a:xfrm>
                <a:custGeom>
                  <a:avLst/>
                  <a:gdLst>
                    <a:gd name="T0" fmla="*/ 120 w 58"/>
                    <a:gd name="T1" fmla="*/ 294 h 73"/>
                    <a:gd name="T2" fmla="*/ 115 w 58"/>
                    <a:gd name="T3" fmla="*/ 280 h 73"/>
                    <a:gd name="T4" fmla="*/ 102 w 58"/>
                    <a:gd name="T5" fmla="*/ 291 h 73"/>
                    <a:gd name="T6" fmla="*/ 84 w 58"/>
                    <a:gd name="T7" fmla="*/ 302 h 73"/>
                    <a:gd name="T8" fmla="*/ 75 w 58"/>
                    <a:gd name="T9" fmla="*/ 291 h 73"/>
                    <a:gd name="T10" fmla="*/ 79 w 58"/>
                    <a:gd name="T11" fmla="*/ 280 h 73"/>
                    <a:gd name="T12" fmla="*/ 75 w 58"/>
                    <a:gd name="T13" fmla="*/ 274 h 73"/>
                    <a:gd name="T14" fmla="*/ 65 w 58"/>
                    <a:gd name="T15" fmla="*/ 263 h 73"/>
                    <a:gd name="T16" fmla="*/ 53 w 58"/>
                    <a:gd name="T17" fmla="*/ 219 h 73"/>
                    <a:gd name="T18" fmla="*/ 53 w 58"/>
                    <a:gd name="T19" fmla="*/ 199 h 73"/>
                    <a:gd name="T20" fmla="*/ 53 w 58"/>
                    <a:gd name="T21" fmla="*/ 191 h 73"/>
                    <a:gd name="T22" fmla="*/ 13 w 58"/>
                    <a:gd name="T23" fmla="*/ 145 h 73"/>
                    <a:gd name="T24" fmla="*/ 8 w 58"/>
                    <a:gd name="T25" fmla="*/ 134 h 73"/>
                    <a:gd name="T26" fmla="*/ 13 w 58"/>
                    <a:gd name="T27" fmla="*/ 124 h 73"/>
                    <a:gd name="T28" fmla="*/ 36 w 58"/>
                    <a:gd name="T29" fmla="*/ 134 h 73"/>
                    <a:gd name="T30" fmla="*/ 35 w 58"/>
                    <a:gd name="T31" fmla="*/ 124 h 73"/>
                    <a:gd name="T32" fmla="*/ 0 w 58"/>
                    <a:gd name="T33" fmla="*/ 72 h 73"/>
                    <a:gd name="T34" fmla="*/ 0 w 58"/>
                    <a:gd name="T35" fmla="*/ 58 h 73"/>
                    <a:gd name="T36" fmla="*/ 0 w 58"/>
                    <a:gd name="T37" fmla="*/ 41 h 73"/>
                    <a:gd name="T38" fmla="*/ 36 w 58"/>
                    <a:gd name="T39" fmla="*/ 21 h 73"/>
                    <a:gd name="T40" fmla="*/ 61 w 58"/>
                    <a:gd name="T41" fmla="*/ 0 h 73"/>
                    <a:gd name="T42" fmla="*/ 120 w 58"/>
                    <a:gd name="T43" fmla="*/ 72 h 73"/>
                    <a:gd name="T44" fmla="*/ 176 w 58"/>
                    <a:gd name="T45" fmla="*/ 141 h 73"/>
                    <a:gd name="T46" fmla="*/ 209 w 58"/>
                    <a:gd name="T47" fmla="*/ 241 h 73"/>
                    <a:gd name="T48" fmla="*/ 184 w 58"/>
                    <a:gd name="T49" fmla="*/ 256 h 73"/>
                    <a:gd name="T50" fmla="*/ 162 w 58"/>
                    <a:gd name="T51" fmla="*/ 267 h 73"/>
                    <a:gd name="T52" fmla="*/ 146 w 58"/>
                    <a:gd name="T53" fmla="*/ 264 h 73"/>
                    <a:gd name="T54" fmla="*/ 141 w 58"/>
                    <a:gd name="T55" fmla="*/ 274 h 73"/>
                    <a:gd name="T56" fmla="*/ 133 w 58"/>
                    <a:gd name="T57" fmla="*/ 278 h 73"/>
                    <a:gd name="T58" fmla="*/ 125 w 58"/>
                    <a:gd name="T59" fmla="*/ 280 h 73"/>
                    <a:gd name="T60" fmla="*/ 120 w 58"/>
                    <a:gd name="T61" fmla="*/ 294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
                    <a:gd name="T94" fmla="*/ 0 h 73"/>
                    <a:gd name="T95" fmla="*/ 58 w 58"/>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 h="73">
                      <a:moveTo>
                        <a:pt x="33" y="71"/>
                      </a:moveTo>
                      <a:lnTo>
                        <a:pt x="32" y="68"/>
                      </a:lnTo>
                      <a:lnTo>
                        <a:pt x="28" y="70"/>
                      </a:lnTo>
                      <a:lnTo>
                        <a:pt x="23" y="73"/>
                      </a:lnTo>
                      <a:lnTo>
                        <a:pt x="21" y="70"/>
                      </a:lnTo>
                      <a:lnTo>
                        <a:pt x="22" y="68"/>
                      </a:lnTo>
                      <a:lnTo>
                        <a:pt x="21" y="66"/>
                      </a:lnTo>
                      <a:lnTo>
                        <a:pt x="18" y="63"/>
                      </a:lnTo>
                      <a:lnTo>
                        <a:pt x="15" y="53"/>
                      </a:lnTo>
                      <a:lnTo>
                        <a:pt x="15" y="48"/>
                      </a:lnTo>
                      <a:lnTo>
                        <a:pt x="15" y="46"/>
                      </a:lnTo>
                      <a:lnTo>
                        <a:pt x="4" y="35"/>
                      </a:lnTo>
                      <a:lnTo>
                        <a:pt x="2" y="32"/>
                      </a:lnTo>
                      <a:lnTo>
                        <a:pt x="4" y="30"/>
                      </a:lnTo>
                      <a:lnTo>
                        <a:pt x="10" y="32"/>
                      </a:lnTo>
                      <a:lnTo>
                        <a:pt x="9" y="30"/>
                      </a:lnTo>
                      <a:lnTo>
                        <a:pt x="0" y="17"/>
                      </a:lnTo>
                      <a:lnTo>
                        <a:pt x="0" y="14"/>
                      </a:lnTo>
                      <a:lnTo>
                        <a:pt x="0" y="10"/>
                      </a:lnTo>
                      <a:lnTo>
                        <a:pt x="10" y="5"/>
                      </a:lnTo>
                      <a:lnTo>
                        <a:pt x="17" y="0"/>
                      </a:lnTo>
                      <a:lnTo>
                        <a:pt x="33" y="17"/>
                      </a:lnTo>
                      <a:lnTo>
                        <a:pt x="49" y="34"/>
                      </a:lnTo>
                      <a:lnTo>
                        <a:pt x="58" y="58"/>
                      </a:lnTo>
                      <a:lnTo>
                        <a:pt x="51" y="62"/>
                      </a:lnTo>
                      <a:lnTo>
                        <a:pt x="45" y="65"/>
                      </a:lnTo>
                      <a:lnTo>
                        <a:pt x="40" y="64"/>
                      </a:lnTo>
                      <a:lnTo>
                        <a:pt x="39" y="66"/>
                      </a:lnTo>
                      <a:lnTo>
                        <a:pt x="37" y="67"/>
                      </a:lnTo>
                      <a:lnTo>
                        <a:pt x="35" y="68"/>
                      </a:lnTo>
                      <a:lnTo>
                        <a:pt x="33" y="7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7" name="Freeform 216"/>
                <p:cNvSpPr>
                  <a:spLocks noChangeAspect="1"/>
                </p:cNvSpPr>
                <p:nvPr/>
              </p:nvSpPr>
              <p:spPr bwMode="auto">
                <a:xfrm>
                  <a:off x="4904" y="2129"/>
                  <a:ext cx="30" cy="73"/>
                </a:xfrm>
                <a:custGeom>
                  <a:avLst/>
                  <a:gdLst>
                    <a:gd name="T0" fmla="*/ 57 w 23"/>
                    <a:gd name="T1" fmla="*/ 211 h 56"/>
                    <a:gd name="T2" fmla="*/ 12 w 23"/>
                    <a:gd name="T3" fmla="*/ 160 h 56"/>
                    <a:gd name="T4" fmla="*/ 0 w 23"/>
                    <a:gd name="T5" fmla="*/ 86 h 56"/>
                    <a:gd name="T6" fmla="*/ 27 w 23"/>
                    <a:gd name="T7" fmla="*/ 39 h 56"/>
                    <a:gd name="T8" fmla="*/ 50 w 23"/>
                    <a:gd name="T9" fmla="*/ 0 h 56"/>
                    <a:gd name="T10" fmla="*/ 87 w 23"/>
                    <a:gd name="T11" fmla="*/ 12 h 56"/>
                    <a:gd name="T12" fmla="*/ 74 w 23"/>
                    <a:gd name="T13" fmla="*/ 60 h 56"/>
                    <a:gd name="T14" fmla="*/ 73 w 23"/>
                    <a:gd name="T15" fmla="*/ 112 h 56"/>
                    <a:gd name="T16" fmla="*/ 65 w 23"/>
                    <a:gd name="T17" fmla="*/ 162 h 56"/>
                    <a:gd name="T18" fmla="*/ 57 w 23"/>
                    <a:gd name="T19" fmla="*/ 21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56"/>
                    <a:gd name="T32" fmla="*/ 23 w 23"/>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56">
                      <a:moveTo>
                        <a:pt x="15" y="56"/>
                      </a:moveTo>
                      <a:lnTo>
                        <a:pt x="3" y="42"/>
                      </a:lnTo>
                      <a:lnTo>
                        <a:pt x="0" y="23"/>
                      </a:lnTo>
                      <a:lnTo>
                        <a:pt x="7" y="11"/>
                      </a:lnTo>
                      <a:lnTo>
                        <a:pt x="13" y="0"/>
                      </a:lnTo>
                      <a:lnTo>
                        <a:pt x="23" y="3"/>
                      </a:lnTo>
                      <a:lnTo>
                        <a:pt x="20" y="16"/>
                      </a:lnTo>
                      <a:lnTo>
                        <a:pt x="19" y="30"/>
                      </a:lnTo>
                      <a:lnTo>
                        <a:pt x="17" y="43"/>
                      </a:lnTo>
                      <a:lnTo>
                        <a:pt x="15" y="5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8" name="Freeform 217"/>
                <p:cNvSpPr>
                  <a:spLocks noChangeAspect="1"/>
                </p:cNvSpPr>
                <p:nvPr/>
              </p:nvSpPr>
              <p:spPr bwMode="auto">
                <a:xfrm>
                  <a:off x="4090" y="1518"/>
                  <a:ext cx="592" cy="235"/>
                </a:xfrm>
                <a:custGeom>
                  <a:avLst/>
                  <a:gdLst>
                    <a:gd name="T0" fmla="*/ 1007 w 454"/>
                    <a:gd name="T1" fmla="*/ 685 h 178"/>
                    <a:gd name="T2" fmla="*/ 922 w 454"/>
                    <a:gd name="T3" fmla="*/ 652 h 178"/>
                    <a:gd name="T4" fmla="*/ 778 w 454"/>
                    <a:gd name="T5" fmla="*/ 642 h 178"/>
                    <a:gd name="T6" fmla="*/ 629 w 454"/>
                    <a:gd name="T7" fmla="*/ 635 h 178"/>
                    <a:gd name="T8" fmla="*/ 532 w 454"/>
                    <a:gd name="T9" fmla="*/ 524 h 178"/>
                    <a:gd name="T10" fmla="*/ 385 w 454"/>
                    <a:gd name="T11" fmla="*/ 481 h 178"/>
                    <a:gd name="T12" fmla="*/ 257 w 454"/>
                    <a:gd name="T13" fmla="*/ 458 h 178"/>
                    <a:gd name="T14" fmla="*/ 222 w 454"/>
                    <a:gd name="T15" fmla="*/ 347 h 178"/>
                    <a:gd name="T16" fmla="*/ 107 w 454"/>
                    <a:gd name="T17" fmla="*/ 276 h 178"/>
                    <a:gd name="T18" fmla="*/ 9 w 454"/>
                    <a:gd name="T19" fmla="*/ 202 h 178"/>
                    <a:gd name="T20" fmla="*/ 27 w 454"/>
                    <a:gd name="T21" fmla="*/ 173 h 178"/>
                    <a:gd name="T22" fmla="*/ 124 w 454"/>
                    <a:gd name="T23" fmla="*/ 121 h 178"/>
                    <a:gd name="T24" fmla="*/ 284 w 454"/>
                    <a:gd name="T25" fmla="*/ 96 h 178"/>
                    <a:gd name="T26" fmla="*/ 373 w 454"/>
                    <a:gd name="T27" fmla="*/ 136 h 178"/>
                    <a:gd name="T28" fmla="*/ 492 w 454"/>
                    <a:gd name="T29" fmla="*/ 115 h 178"/>
                    <a:gd name="T30" fmla="*/ 458 w 454"/>
                    <a:gd name="T31" fmla="*/ 0 h 178"/>
                    <a:gd name="T32" fmla="*/ 629 w 454"/>
                    <a:gd name="T33" fmla="*/ 38 h 178"/>
                    <a:gd name="T34" fmla="*/ 745 w 454"/>
                    <a:gd name="T35" fmla="*/ 124 h 178"/>
                    <a:gd name="T36" fmla="*/ 906 w 454"/>
                    <a:gd name="T37" fmla="*/ 124 h 178"/>
                    <a:gd name="T38" fmla="*/ 1007 w 454"/>
                    <a:gd name="T39" fmla="*/ 160 h 178"/>
                    <a:gd name="T40" fmla="*/ 1174 w 454"/>
                    <a:gd name="T41" fmla="*/ 180 h 178"/>
                    <a:gd name="T42" fmla="*/ 1291 w 454"/>
                    <a:gd name="T43" fmla="*/ 121 h 178"/>
                    <a:gd name="T44" fmla="*/ 1437 w 454"/>
                    <a:gd name="T45" fmla="*/ 151 h 178"/>
                    <a:gd name="T46" fmla="*/ 1453 w 454"/>
                    <a:gd name="T47" fmla="*/ 256 h 178"/>
                    <a:gd name="T48" fmla="*/ 1481 w 454"/>
                    <a:gd name="T49" fmla="*/ 286 h 178"/>
                    <a:gd name="T50" fmla="*/ 1560 w 454"/>
                    <a:gd name="T51" fmla="*/ 301 h 178"/>
                    <a:gd name="T52" fmla="*/ 1700 w 454"/>
                    <a:gd name="T53" fmla="*/ 333 h 178"/>
                    <a:gd name="T54" fmla="*/ 1623 w 454"/>
                    <a:gd name="T55" fmla="*/ 368 h 178"/>
                    <a:gd name="T56" fmla="*/ 1553 w 454"/>
                    <a:gd name="T57" fmla="*/ 446 h 178"/>
                    <a:gd name="T58" fmla="*/ 1447 w 454"/>
                    <a:gd name="T59" fmla="*/ 494 h 178"/>
                    <a:gd name="T60" fmla="*/ 1380 w 454"/>
                    <a:gd name="T61" fmla="*/ 539 h 178"/>
                    <a:gd name="T62" fmla="*/ 1369 w 454"/>
                    <a:gd name="T63" fmla="*/ 615 h 178"/>
                    <a:gd name="T64" fmla="*/ 1262 w 454"/>
                    <a:gd name="T65" fmla="*/ 663 h 178"/>
                    <a:gd name="T66" fmla="*/ 1153 w 454"/>
                    <a:gd name="T67" fmla="*/ 690 h 178"/>
                    <a:gd name="T68" fmla="*/ 1078 w 454"/>
                    <a:gd name="T69" fmla="*/ 698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4"/>
                    <a:gd name="T106" fmla="*/ 0 h 178"/>
                    <a:gd name="T107" fmla="*/ 454 w 454"/>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4" h="178">
                      <a:moveTo>
                        <a:pt x="286" y="174"/>
                      </a:moveTo>
                      <a:lnTo>
                        <a:pt x="267" y="171"/>
                      </a:lnTo>
                      <a:lnTo>
                        <a:pt x="250" y="168"/>
                      </a:lnTo>
                      <a:lnTo>
                        <a:pt x="245" y="162"/>
                      </a:lnTo>
                      <a:lnTo>
                        <a:pt x="226" y="161"/>
                      </a:lnTo>
                      <a:lnTo>
                        <a:pt x="206" y="160"/>
                      </a:lnTo>
                      <a:lnTo>
                        <a:pt x="186" y="159"/>
                      </a:lnTo>
                      <a:lnTo>
                        <a:pt x="167" y="158"/>
                      </a:lnTo>
                      <a:lnTo>
                        <a:pt x="154" y="145"/>
                      </a:lnTo>
                      <a:lnTo>
                        <a:pt x="141" y="131"/>
                      </a:lnTo>
                      <a:lnTo>
                        <a:pt x="122" y="125"/>
                      </a:lnTo>
                      <a:lnTo>
                        <a:pt x="102" y="120"/>
                      </a:lnTo>
                      <a:lnTo>
                        <a:pt x="85" y="116"/>
                      </a:lnTo>
                      <a:lnTo>
                        <a:pt x="68" y="114"/>
                      </a:lnTo>
                      <a:lnTo>
                        <a:pt x="64" y="100"/>
                      </a:lnTo>
                      <a:lnTo>
                        <a:pt x="59" y="86"/>
                      </a:lnTo>
                      <a:lnTo>
                        <a:pt x="38" y="71"/>
                      </a:lnTo>
                      <a:lnTo>
                        <a:pt x="28" y="69"/>
                      </a:lnTo>
                      <a:lnTo>
                        <a:pt x="7" y="58"/>
                      </a:lnTo>
                      <a:lnTo>
                        <a:pt x="2" y="51"/>
                      </a:lnTo>
                      <a:lnTo>
                        <a:pt x="0" y="48"/>
                      </a:lnTo>
                      <a:lnTo>
                        <a:pt x="7" y="43"/>
                      </a:lnTo>
                      <a:lnTo>
                        <a:pt x="19" y="37"/>
                      </a:lnTo>
                      <a:lnTo>
                        <a:pt x="33" y="30"/>
                      </a:lnTo>
                      <a:lnTo>
                        <a:pt x="46" y="21"/>
                      </a:lnTo>
                      <a:lnTo>
                        <a:pt x="75" y="24"/>
                      </a:lnTo>
                      <a:lnTo>
                        <a:pt x="79" y="31"/>
                      </a:lnTo>
                      <a:lnTo>
                        <a:pt x="99" y="34"/>
                      </a:lnTo>
                      <a:lnTo>
                        <a:pt x="120" y="37"/>
                      </a:lnTo>
                      <a:lnTo>
                        <a:pt x="130" y="29"/>
                      </a:lnTo>
                      <a:lnTo>
                        <a:pt x="118" y="18"/>
                      </a:lnTo>
                      <a:lnTo>
                        <a:pt x="121" y="0"/>
                      </a:lnTo>
                      <a:lnTo>
                        <a:pt x="144" y="5"/>
                      </a:lnTo>
                      <a:lnTo>
                        <a:pt x="167" y="10"/>
                      </a:lnTo>
                      <a:lnTo>
                        <a:pt x="178" y="20"/>
                      </a:lnTo>
                      <a:lnTo>
                        <a:pt x="198" y="31"/>
                      </a:lnTo>
                      <a:lnTo>
                        <a:pt x="221" y="26"/>
                      </a:lnTo>
                      <a:lnTo>
                        <a:pt x="241" y="31"/>
                      </a:lnTo>
                      <a:lnTo>
                        <a:pt x="260" y="34"/>
                      </a:lnTo>
                      <a:lnTo>
                        <a:pt x="267" y="40"/>
                      </a:lnTo>
                      <a:lnTo>
                        <a:pt x="295" y="48"/>
                      </a:lnTo>
                      <a:lnTo>
                        <a:pt x="311" y="45"/>
                      </a:lnTo>
                      <a:lnTo>
                        <a:pt x="327" y="43"/>
                      </a:lnTo>
                      <a:lnTo>
                        <a:pt x="342" y="30"/>
                      </a:lnTo>
                      <a:lnTo>
                        <a:pt x="368" y="36"/>
                      </a:lnTo>
                      <a:lnTo>
                        <a:pt x="381" y="37"/>
                      </a:lnTo>
                      <a:lnTo>
                        <a:pt x="383" y="50"/>
                      </a:lnTo>
                      <a:lnTo>
                        <a:pt x="385" y="64"/>
                      </a:lnTo>
                      <a:lnTo>
                        <a:pt x="381" y="65"/>
                      </a:lnTo>
                      <a:lnTo>
                        <a:pt x="393" y="71"/>
                      </a:lnTo>
                      <a:lnTo>
                        <a:pt x="408" y="71"/>
                      </a:lnTo>
                      <a:lnTo>
                        <a:pt x="413" y="75"/>
                      </a:lnTo>
                      <a:lnTo>
                        <a:pt x="420" y="67"/>
                      </a:lnTo>
                      <a:lnTo>
                        <a:pt x="451" y="83"/>
                      </a:lnTo>
                      <a:lnTo>
                        <a:pt x="454" y="92"/>
                      </a:lnTo>
                      <a:lnTo>
                        <a:pt x="430" y="92"/>
                      </a:lnTo>
                      <a:lnTo>
                        <a:pt x="414" y="100"/>
                      </a:lnTo>
                      <a:lnTo>
                        <a:pt x="412" y="111"/>
                      </a:lnTo>
                      <a:lnTo>
                        <a:pt x="397" y="115"/>
                      </a:lnTo>
                      <a:lnTo>
                        <a:pt x="384" y="123"/>
                      </a:lnTo>
                      <a:lnTo>
                        <a:pt x="364" y="117"/>
                      </a:lnTo>
                      <a:lnTo>
                        <a:pt x="366" y="134"/>
                      </a:lnTo>
                      <a:lnTo>
                        <a:pt x="376" y="142"/>
                      </a:lnTo>
                      <a:lnTo>
                        <a:pt x="363" y="153"/>
                      </a:lnTo>
                      <a:lnTo>
                        <a:pt x="350" y="163"/>
                      </a:lnTo>
                      <a:lnTo>
                        <a:pt x="334" y="165"/>
                      </a:lnTo>
                      <a:lnTo>
                        <a:pt x="317" y="166"/>
                      </a:lnTo>
                      <a:lnTo>
                        <a:pt x="306" y="172"/>
                      </a:lnTo>
                      <a:lnTo>
                        <a:pt x="296" y="178"/>
                      </a:lnTo>
                      <a:lnTo>
                        <a:pt x="286" y="174"/>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139" name="Freeform 218"/>
                <p:cNvSpPr>
                  <a:spLocks noChangeAspect="1"/>
                </p:cNvSpPr>
                <p:nvPr/>
              </p:nvSpPr>
              <p:spPr bwMode="auto">
                <a:xfrm>
                  <a:off x="5202" y="1664"/>
                  <a:ext cx="20" cy="24"/>
                </a:xfrm>
                <a:custGeom>
                  <a:avLst/>
                  <a:gdLst>
                    <a:gd name="T0" fmla="*/ 84 w 14"/>
                    <a:gd name="T1" fmla="*/ 0 h 18"/>
                    <a:gd name="T2" fmla="*/ 13 w 14"/>
                    <a:gd name="T3" fmla="*/ 21 h 18"/>
                    <a:gd name="T4" fmla="*/ 0 w 14"/>
                    <a:gd name="T5" fmla="*/ 76 h 18"/>
                    <a:gd name="T6" fmla="*/ 41 w 14"/>
                    <a:gd name="T7" fmla="*/ 48 h 18"/>
                    <a:gd name="T8" fmla="*/ 70 w 14"/>
                    <a:gd name="T9" fmla="*/ 12 h 18"/>
                    <a:gd name="T10" fmla="*/ 84 w 14"/>
                    <a:gd name="T11" fmla="*/ 0 h 18"/>
                    <a:gd name="T12" fmla="*/ 0 60000 65536"/>
                    <a:gd name="T13" fmla="*/ 0 60000 65536"/>
                    <a:gd name="T14" fmla="*/ 0 60000 65536"/>
                    <a:gd name="T15" fmla="*/ 0 60000 65536"/>
                    <a:gd name="T16" fmla="*/ 0 60000 65536"/>
                    <a:gd name="T17" fmla="*/ 0 60000 65536"/>
                    <a:gd name="T18" fmla="*/ 0 w 14"/>
                    <a:gd name="T19" fmla="*/ 0 h 18"/>
                    <a:gd name="T20" fmla="*/ 14 w 1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4" h="18">
                      <a:moveTo>
                        <a:pt x="14" y="0"/>
                      </a:moveTo>
                      <a:lnTo>
                        <a:pt x="2" y="5"/>
                      </a:lnTo>
                      <a:lnTo>
                        <a:pt x="0" y="18"/>
                      </a:lnTo>
                      <a:lnTo>
                        <a:pt x="7" y="11"/>
                      </a:lnTo>
                      <a:lnTo>
                        <a:pt x="12" y="3"/>
                      </a:lnTo>
                      <a:lnTo>
                        <a:pt x="14"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grpSp>
        <p:grpSp>
          <p:nvGrpSpPr>
            <p:cNvPr id="37" name="Group 219"/>
            <p:cNvGrpSpPr>
              <a:grpSpLocks noChangeAspect="1"/>
            </p:cNvGrpSpPr>
            <p:nvPr/>
          </p:nvGrpSpPr>
          <p:grpSpPr bwMode="auto">
            <a:xfrm>
              <a:off x="3868738" y="2171030"/>
              <a:ext cx="830262" cy="1001712"/>
              <a:chOff x="2376" y="1125"/>
              <a:chExt cx="623" cy="752"/>
            </a:xfrm>
            <a:solidFill>
              <a:srgbClr val="33CC33"/>
            </a:solidFill>
          </p:grpSpPr>
          <p:sp>
            <p:nvSpPr>
              <p:cNvPr id="94" name="Freeform 220"/>
              <p:cNvSpPr>
                <a:spLocks noChangeAspect="1"/>
              </p:cNvSpPr>
              <p:nvPr/>
            </p:nvSpPr>
            <p:spPr bwMode="auto">
              <a:xfrm>
                <a:off x="2654" y="1562"/>
                <a:ext cx="11" cy="15"/>
              </a:xfrm>
              <a:custGeom>
                <a:avLst/>
                <a:gdLst>
                  <a:gd name="T0" fmla="*/ 15 w 8"/>
                  <a:gd name="T1" fmla="*/ 0 h 12"/>
                  <a:gd name="T2" fmla="*/ 0 w 8"/>
                  <a:gd name="T3" fmla="*/ 21 h 12"/>
                  <a:gd name="T4" fmla="*/ 0 w 8"/>
                  <a:gd name="T5" fmla="*/ 26 h 12"/>
                  <a:gd name="T6" fmla="*/ 40 w 8"/>
                  <a:gd name="T7" fmla="*/ 37 h 12"/>
                  <a:gd name="T8" fmla="*/ 40 w 8"/>
                  <a:gd name="T9" fmla="*/ 26 h 12"/>
                  <a:gd name="T10" fmla="*/ 15 w 8"/>
                  <a:gd name="T11" fmla="*/ 0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3" y="0"/>
                    </a:moveTo>
                    <a:lnTo>
                      <a:pt x="0" y="7"/>
                    </a:lnTo>
                    <a:lnTo>
                      <a:pt x="0" y="9"/>
                    </a:lnTo>
                    <a:lnTo>
                      <a:pt x="8" y="12"/>
                    </a:lnTo>
                    <a:lnTo>
                      <a:pt x="8" y="9"/>
                    </a:lnTo>
                    <a:lnTo>
                      <a:pt x="3"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95" name="Freeform 221"/>
              <p:cNvSpPr>
                <a:spLocks noChangeAspect="1"/>
              </p:cNvSpPr>
              <p:nvPr/>
            </p:nvSpPr>
            <p:spPr bwMode="auto">
              <a:xfrm>
                <a:off x="2774" y="1166"/>
                <a:ext cx="20" cy="10"/>
              </a:xfrm>
              <a:custGeom>
                <a:avLst/>
                <a:gdLst>
                  <a:gd name="T0" fmla="*/ 36 w 15"/>
                  <a:gd name="T1" fmla="*/ 0 h 8"/>
                  <a:gd name="T2" fmla="*/ 12 w 15"/>
                  <a:gd name="T3" fmla="*/ 21 h 8"/>
                  <a:gd name="T4" fmla="*/ 0 w 15"/>
                  <a:gd name="T5" fmla="*/ 24 h 8"/>
                  <a:gd name="T6" fmla="*/ 27 w 15"/>
                  <a:gd name="T7" fmla="*/ 21 h 8"/>
                  <a:gd name="T8" fmla="*/ 37 w 15"/>
                  <a:gd name="T9" fmla="*/ 24 h 8"/>
                  <a:gd name="T10" fmla="*/ 64 w 15"/>
                  <a:gd name="T11" fmla="*/ 1 h 8"/>
                  <a:gd name="T12" fmla="*/ 41 w 15"/>
                  <a:gd name="T13" fmla="*/ 9 h 8"/>
                  <a:gd name="T14" fmla="*/ 36 w 1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8" y="0"/>
                    </a:moveTo>
                    <a:lnTo>
                      <a:pt x="3" y="7"/>
                    </a:lnTo>
                    <a:lnTo>
                      <a:pt x="0" y="8"/>
                    </a:lnTo>
                    <a:lnTo>
                      <a:pt x="6" y="7"/>
                    </a:lnTo>
                    <a:lnTo>
                      <a:pt x="9" y="8"/>
                    </a:lnTo>
                    <a:lnTo>
                      <a:pt x="15" y="1"/>
                    </a:lnTo>
                    <a:lnTo>
                      <a:pt x="10" y="3"/>
                    </a:lnTo>
                    <a:lnTo>
                      <a:pt x="8"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grpSp>
            <p:nvGrpSpPr>
              <p:cNvPr id="96" name="Group 222"/>
              <p:cNvGrpSpPr>
                <a:grpSpLocks noChangeAspect="1"/>
              </p:cNvGrpSpPr>
              <p:nvPr/>
            </p:nvGrpSpPr>
            <p:grpSpPr bwMode="auto">
              <a:xfrm>
                <a:off x="2376" y="1125"/>
                <a:ext cx="623" cy="752"/>
                <a:chOff x="2376" y="1125"/>
                <a:chExt cx="623" cy="752"/>
              </a:xfrm>
              <a:grpFill/>
            </p:grpSpPr>
            <p:sp>
              <p:nvSpPr>
                <p:cNvPr id="97" name="Freeform 223"/>
                <p:cNvSpPr>
                  <a:spLocks noChangeAspect="1"/>
                </p:cNvSpPr>
                <p:nvPr/>
              </p:nvSpPr>
              <p:spPr bwMode="auto">
                <a:xfrm>
                  <a:off x="2675" y="1632"/>
                  <a:ext cx="218" cy="206"/>
                </a:xfrm>
                <a:custGeom>
                  <a:avLst/>
                  <a:gdLst>
                    <a:gd name="T0" fmla="*/ 351 w 167"/>
                    <a:gd name="T1" fmla="*/ 28 h 156"/>
                    <a:gd name="T2" fmla="*/ 274 w 167"/>
                    <a:gd name="T3" fmla="*/ 0 h 156"/>
                    <a:gd name="T4" fmla="*/ 217 w 167"/>
                    <a:gd name="T5" fmla="*/ 12 h 156"/>
                    <a:gd name="T6" fmla="*/ 183 w 167"/>
                    <a:gd name="T7" fmla="*/ 1 h 156"/>
                    <a:gd name="T8" fmla="*/ 183 w 167"/>
                    <a:gd name="T9" fmla="*/ 12 h 156"/>
                    <a:gd name="T10" fmla="*/ 174 w 167"/>
                    <a:gd name="T11" fmla="*/ 26 h 156"/>
                    <a:gd name="T12" fmla="*/ 162 w 167"/>
                    <a:gd name="T13" fmla="*/ 38 h 156"/>
                    <a:gd name="T14" fmla="*/ 124 w 167"/>
                    <a:gd name="T15" fmla="*/ 38 h 156"/>
                    <a:gd name="T16" fmla="*/ 107 w 167"/>
                    <a:gd name="T17" fmla="*/ 65 h 156"/>
                    <a:gd name="T18" fmla="*/ 73 w 167"/>
                    <a:gd name="T19" fmla="*/ 38 h 156"/>
                    <a:gd name="T20" fmla="*/ 39 w 167"/>
                    <a:gd name="T21" fmla="*/ 65 h 156"/>
                    <a:gd name="T22" fmla="*/ 9 w 167"/>
                    <a:gd name="T23" fmla="*/ 73 h 156"/>
                    <a:gd name="T24" fmla="*/ 9 w 167"/>
                    <a:gd name="T25" fmla="*/ 96 h 156"/>
                    <a:gd name="T26" fmla="*/ 0 w 167"/>
                    <a:gd name="T27" fmla="*/ 121 h 156"/>
                    <a:gd name="T28" fmla="*/ 0 w 167"/>
                    <a:gd name="T29" fmla="*/ 145 h 156"/>
                    <a:gd name="T30" fmla="*/ 1 w 167"/>
                    <a:gd name="T31" fmla="*/ 168 h 156"/>
                    <a:gd name="T32" fmla="*/ 39 w 167"/>
                    <a:gd name="T33" fmla="*/ 191 h 156"/>
                    <a:gd name="T34" fmla="*/ 39 w 167"/>
                    <a:gd name="T35" fmla="*/ 217 h 156"/>
                    <a:gd name="T36" fmla="*/ 89 w 167"/>
                    <a:gd name="T37" fmla="*/ 180 h 156"/>
                    <a:gd name="T38" fmla="*/ 161 w 167"/>
                    <a:gd name="T39" fmla="*/ 199 h 156"/>
                    <a:gd name="T40" fmla="*/ 200 w 167"/>
                    <a:gd name="T41" fmla="*/ 267 h 156"/>
                    <a:gd name="T42" fmla="*/ 249 w 167"/>
                    <a:gd name="T43" fmla="*/ 310 h 156"/>
                    <a:gd name="T44" fmla="*/ 296 w 167"/>
                    <a:gd name="T45" fmla="*/ 359 h 156"/>
                    <a:gd name="T46" fmla="*/ 313 w 167"/>
                    <a:gd name="T47" fmla="*/ 364 h 156"/>
                    <a:gd name="T48" fmla="*/ 351 w 167"/>
                    <a:gd name="T49" fmla="*/ 388 h 156"/>
                    <a:gd name="T50" fmla="*/ 418 w 167"/>
                    <a:gd name="T51" fmla="*/ 437 h 156"/>
                    <a:gd name="T52" fmla="*/ 446 w 167"/>
                    <a:gd name="T53" fmla="*/ 453 h 156"/>
                    <a:gd name="T54" fmla="*/ 474 w 167"/>
                    <a:gd name="T55" fmla="*/ 474 h 156"/>
                    <a:gd name="T56" fmla="*/ 512 w 167"/>
                    <a:gd name="T57" fmla="*/ 548 h 156"/>
                    <a:gd name="T58" fmla="*/ 495 w 167"/>
                    <a:gd name="T59" fmla="*/ 605 h 156"/>
                    <a:gd name="T60" fmla="*/ 517 w 167"/>
                    <a:gd name="T61" fmla="*/ 626 h 156"/>
                    <a:gd name="T62" fmla="*/ 543 w 167"/>
                    <a:gd name="T63" fmla="*/ 577 h 156"/>
                    <a:gd name="T64" fmla="*/ 560 w 167"/>
                    <a:gd name="T65" fmla="*/ 551 h 156"/>
                    <a:gd name="T66" fmla="*/ 569 w 167"/>
                    <a:gd name="T67" fmla="*/ 533 h 156"/>
                    <a:gd name="T68" fmla="*/ 543 w 167"/>
                    <a:gd name="T69" fmla="*/ 504 h 156"/>
                    <a:gd name="T70" fmla="*/ 553 w 167"/>
                    <a:gd name="T71" fmla="*/ 448 h 156"/>
                    <a:gd name="T72" fmla="*/ 582 w 167"/>
                    <a:gd name="T73" fmla="*/ 458 h 156"/>
                    <a:gd name="T74" fmla="*/ 620 w 167"/>
                    <a:gd name="T75" fmla="*/ 490 h 156"/>
                    <a:gd name="T76" fmla="*/ 634 w 167"/>
                    <a:gd name="T77" fmla="*/ 458 h 156"/>
                    <a:gd name="T78" fmla="*/ 568 w 167"/>
                    <a:gd name="T79" fmla="*/ 417 h 156"/>
                    <a:gd name="T80" fmla="*/ 496 w 167"/>
                    <a:gd name="T81" fmla="*/ 380 h 156"/>
                    <a:gd name="T82" fmla="*/ 504 w 167"/>
                    <a:gd name="T83" fmla="*/ 353 h 156"/>
                    <a:gd name="T84" fmla="*/ 487 w 167"/>
                    <a:gd name="T85" fmla="*/ 347 h 156"/>
                    <a:gd name="T86" fmla="*/ 418 w 167"/>
                    <a:gd name="T87" fmla="*/ 325 h 156"/>
                    <a:gd name="T88" fmla="*/ 389 w 167"/>
                    <a:gd name="T89" fmla="*/ 279 h 156"/>
                    <a:gd name="T90" fmla="*/ 363 w 167"/>
                    <a:gd name="T91" fmla="*/ 238 h 156"/>
                    <a:gd name="T92" fmla="*/ 312 w 167"/>
                    <a:gd name="T93" fmla="*/ 202 h 156"/>
                    <a:gd name="T94" fmla="*/ 286 w 167"/>
                    <a:gd name="T95" fmla="*/ 151 h 156"/>
                    <a:gd name="T96" fmla="*/ 283 w 167"/>
                    <a:gd name="T97" fmla="*/ 114 h 156"/>
                    <a:gd name="T98" fmla="*/ 333 w 167"/>
                    <a:gd name="T99" fmla="*/ 86 h 156"/>
                    <a:gd name="T100" fmla="*/ 358 w 167"/>
                    <a:gd name="T101" fmla="*/ 96 h 156"/>
                    <a:gd name="T102" fmla="*/ 345 w 167"/>
                    <a:gd name="T103" fmla="*/ 49 h 156"/>
                    <a:gd name="T104" fmla="*/ 351 w 167"/>
                    <a:gd name="T105" fmla="*/ 28 h 1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156"/>
                    <a:gd name="T161" fmla="*/ 167 w 167"/>
                    <a:gd name="T162" fmla="*/ 156 h 1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156">
                      <a:moveTo>
                        <a:pt x="93" y="7"/>
                      </a:moveTo>
                      <a:lnTo>
                        <a:pt x="72" y="0"/>
                      </a:lnTo>
                      <a:lnTo>
                        <a:pt x="57" y="3"/>
                      </a:lnTo>
                      <a:lnTo>
                        <a:pt x="48" y="1"/>
                      </a:lnTo>
                      <a:lnTo>
                        <a:pt x="48" y="3"/>
                      </a:lnTo>
                      <a:lnTo>
                        <a:pt x="46" y="6"/>
                      </a:lnTo>
                      <a:lnTo>
                        <a:pt x="43" y="10"/>
                      </a:lnTo>
                      <a:lnTo>
                        <a:pt x="33" y="10"/>
                      </a:lnTo>
                      <a:lnTo>
                        <a:pt x="28" y="16"/>
                      </a:lnTo>
                      <a:lnTo>
                        <a:pt x="19" y="10"/>
                      </a:lnTo>
                      <a:lnTo>
                        <a:pt x="11" y="16"/>
                      </a:lnTo>
                      <a:lnTo>
                        <a:pt x="2" y="18"/>
                      </a:lnTo>
                      <a:lnTo>
                        <a:pt x="2" y="24"/>
                      </a:lnTo>
                      <a:lnTo>
                        <a:pt x="0" y="30"/>
                      </a:lnTo>
                      <a:lnTo>
                        <a:pt x="0" y="36"/>
                      </a:lnTo>
                      <a:lnTo>
                        <a:pt x="1" y="42"/>
                      </a:lnTo>
                      <a:lnTo>
                        <a:pt x="11" y="48"/>
                      </a:lnTo>
                      <a:lnTo>
                        <a:pt x="11" y="54"/>
                      </a:lnTo>
                      <a:lnTo>
                        <a:pt x="24" y="45"/>
                      </a:lnTo>
                      <a:lnTo>
                        <a:pt x="42" y="49"/>
                      </a:lnTo>
                      <a:lnTo>
                        <a:pt x="53" y="67"/>
                      </a:lnTo>
                      <a:lnTo>
                        <a:pt x="66" y="77"/>
                      </a:lnTo>
                      <a:lnTo>
                        <a:pt x="78" y="89"/>
                      </a:lnTo>
                      <a:lnTo>
                        <a:pt x="83" y="91"/>
                      </a:lnTo>
                      <a:lnTo>
                        <a:pt x="93" y="97"/>
                      </a:lnTo>
                      <a:lnTo>
                        <a:pt x="110" y="109"/>
                      </a:lnTo>
                      <a:lnTo>
                        <a:pt x="118" y="113"/>
                      </a:lnTo>
                      <a:lnTo>
                        <a:pt x="125" y="118"/>
                      </a:lnTo>
                      <a:lnTo>
                        <a:pt x="135" y="136"/>
                      </a:lnTo>
                      <a:lnTo>
                        <a:pt x="130" y="151"/>
                      </a:lnTo>
                      <a:lnTo>
                        <a:pt x="136" y="156"/>
                      </a:lnTo>
                      <a:lnTo>
                        <a:pt x="143" y="144"/>
                      </a:lnTo>
                      <a:lnTo>
                        <a:pt x="148" y="137"/>
                      </a:lnTo>
                      <a:lnTo>
                        <a:pt x="150" y="133"/>
                      </a:lnTo>
                      <a:lnTo>
                        <a:pt x="143" y="126"/>
                      </a:lnTo>
                      <a:lnTo>
                        <a:pt x="146" y="112"/>
                      </a:lnTo>
                      <a:lnTo>
                        <a:pt x="154" y="114"/>
                      </a:lnTo>
                      <a:lnTo>
                        <a:pt x="164" y="122"/>
                      </a:lnTo>
                      <a:lnTo>
                        <a:pt x="167" y="114"/>
                      </a:lnTo>
                      <a:lnTo>
                        <a:pt x="149" y="104"/>
                      </a:lnTo>
                      <a:lnTo>
                        <a:pt x="131" y="95"/>
                      </a:lnTo>
                      <a:lnTo>
                        <a:pt x="133" y="88"/>
                      </a:lnTo>
                      <a:lnTo>
                        <a:pt x="129" y="86"/>
                      </a:lnTo>
                      <a:lnTo>
                        <a:pt x="110" y="81"/>
                      </a:lnTo>
                      <a:lnTo>
                        <a:pt x="103" y="70"/>
                      </a:lnTo>
                      <a:lnTo>
                        <a:pt x="96" y="59"/>
                      </a:lnTo>
                      <a:lnTo>
                        <a:pt x="82" y="51"/>
                      </a:lnTo>
                      <a:lnTo>
                        <a:pt x="76" y="37"/>
                      </a:lnTo>
                      <a:lnTo>
                        <a:pt x="74" y="28"/>
                      </a:lnTo>
                      <a:lnTo>
                        <a:pt x="87" y="21"/>
                      </a:lnTo>
                      <a:lnTo>
                        <a:pt x="94" y="24"/>
                      </a:lnTo>
                      <a:lnTo>
                        <a:pt x="91" y="12"/>
                      </a:lnTo>
                      <a:lnTo>
                        <a:pt x="93" y="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98" name="Freeform 224"/>
                <p:cNvSpPr>
                  <a:spLocks noChangeAspect="1"/>
                </p:cNvSpPr>
                <p:nvPr/>
              </p:nvSpPr>
              <p:spPr bwMode="auto">
                <a:xfrm>
                  <a:off x="2786" y="1829"/>
                  <a:ext cx="59" cy="36"/>
                </a:xfrm>
                <a:custGeom>
                  <a:avLst/>
                  <a:gdLst>
                    <a:gd name="T0" fmla="*/ 149 w 45"/>
                    <a:gd name="T1" fmla="*/ 59 h 28"/>
                    <a:gd name="T2" fmla="*/ 151 w 45"/>
                    <a:gd name="T3" fmla="*/ 98 h 28"/>
                    <a:gd name="T4" fmla="*/ 84 w 45"/>
                    <a:gd name="T5" fmla="*/ 75 h 28"/>
                    <a:gd name="T6" fmla="*/ 16 w 45"/>
                    <a:gd name="T7" fmla="*/ 46 h 28"/>
                    <a:gd name="T8" fmla="*/ 0 w 45"/>
                    <a:gd name="T9" fmla="*/ 13 h 28"/>
                    <a:gd name="T10" fmla="*/ 50 w 45"/>
                    <a:gd name="T11" fmla="*/ 10 h 28"/>
                    <a:gd name="T12" fmla="*/ 114 w 45"/>
                    <a:gd name="T13" fmla="*/ 1 h 28"/>
                    <a:gd name="T14" fmla="*/ 173 w 45"/>
                    <a:gd name="T15" fmla="*/ 0 h 28"/>
                    <a:gd name="T16" fmla="*/ 149 w 45"/>
                    <a:gd name="T17" fmla="*/ 5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8"/>
                    <a:gd name="T29" fmla="*/ 45 w 4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8">
                      <a:moveTo>
                        <a:pt x="38" y="17"/>
                      </a:moveTo>
                      <a:lnTo>
                        <a:pt x="39" y="28"/>
                      </a:lnTo>
                      <a:lnTo>
                        <a:pt x="21" y="21"/>
                      </a:lnTo>
                      <a:lnTo>
                        <a:pt x="4" y="13"/>
                      </a:lnTo>
                      <a:lnTo>
                        <a:pt x="0" y="4"/>
                      </a:lnTo>
                      <a:lnTo>
                        <a:pt x="13" y="3"/>
                      </a:lnTo>
                      <a:lnTo>
                        <a:pt x="29" y="1"/>
                      </a:lnTo>
                      <a:lnTo>
                        <a:pt x="45" y="0"/>
                      </a:lnTo>
                      <a:lnTo>
                        <a:pt x="38" y="17"/>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99" name="Freeform 225"/>
                <p:cNvSpPr>
                  <a:spLocks noChangeAspect="1"/>
                </p:cNvSpPr>
                <p:nvPr/>
              </p:nvSpPr>
              <p:spPr bwMode="auto">
                <a:xfrm>
                  <a:off x="2704" y="1761"/>
                  <a:ext cx="29" cy="53"/>
                </a:xfrm>
                <a:custGeom>
                  <a:avLst/>
                  <a:gdLst>
                    <a:gd name="T0" fmla="*/ 45 w 22"/>
                    <a:gd name="T1" fmla="*/ 142 h 40"/>
                    <a:gd name="T2" fmla="*/ 26 w 22"/>
                    <a:gd name="T3" fmla="*/ 163 h 40"/>
                    <a:gd name="T4" fmla="*/ 12 w 22"/>
                    <a:gd name="T5" fmla="*/ 126 h 40"/>
                    <a:gd name="T6" fmla="*/ 1 w 22"/>
                    <a:gd name="T7" fmla="*/ 74 h 40"/>
                    <a:gd name="T8" fmla="*/ 0 w 22"/>
                    <a:gd name="T9" fmla="*/ 27 h 40"/>
                    <a:gd name="T10" fmla="*/ 50 w 22"/>
                    <a:gd name="T11" fmla="*/ 0 h 40"/>
                    <a:gd name="T12" fmla="*/ 87 w 22"/>
                    <a:gd name="T13" fmla="*/ 49 h 40"/>
                    <a:gd name="T14" fmla="*/ 78 w 22"/>
                    <a:gd name="T15" fmla="*/ 139 h 40"/>
                    <a:gd name="T16" fmla="*/ 45 w 22"/>
                    <a:gd name="T17" fmla="*/ 14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0"/>
                    <a:gd name="T29" fmla="*/ 22 w 22"/>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0">
                      <a:moveTo>
                        <a:pt x="11" y="35"/>
                      </a:moveTo>
                      <a:lnTo>
                        <a:pt x="6" y="40"/>
                      </a:lnTo>
                      <a:lnTo>
                        <a:pt x="3" y="31"/>
                      </a:lnTo>
                      <a:lnTo>
                        <a:pt x="1" y="18"/>
                      </a:lnTo>
                      <a:lnTo>
                        <a:pt x="0" y="6"/>
                      </a:lnTo>
                      <a:lnTo>
                        <a:pt x="13" y="0"/>
                      </a:lnTo>
                      <a:lnTo>
                        <a:pt x="22" y="12"/>
                      </a:lnTo>
                      <a:lnTo>
                        <a:pt x="20" y="34"/>
                      </a:lnTo>
                      <a:lnTo>
                        <a:pt x="11" y="3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0" name="Freeform 226"/>
                <p:cNvSpPr>
                  <a:spLocks noChangeAspect="1"/>
                </p:cNvSpPr>
                <p:nvPr/>
              </p:nvSpPr>
              <p:spPr bwMode="auto">
                <a:xfrm>
                  <a:off x="2689" y="1412"/>
                  <a:ext cx="42" cy="46"/>
                </a:xfrm>
                <a:custGeom>
                  <a:avLst/>
                  <a:gdLst>
                    <a:gd name="T0" fmla="*/ 71 w 32"/>
                    <a:gd name="T1" fmla="*/ 116 h 35"/>
                    <a:gd name="T2" fmla="*/ 66 w 32"/>
                    <a:gd name="T3" fmla="*/ 137 h 35"/>
                    <a:gd name="T4" fmla="*/ 24 w 32"/>
                    <a:gd name="T5" fmla="*/ 135 h 35"/>
                    <a:gd name="T6" fmla="*/ 16 w 32"/>
                    <a:gd name="T7" fmla="*/ 116 h 35"/>
                    <a:gd name="T8" fmla="*/ 1 w 32"/>
                    <a:gd name="T9" fmla="*/ 88 h 35"/>
                    <a:gd name="T10" fmla="*/ 0 w 32"/>
                    <a:gd name="T11" fmla="*/ 28 h 35"/>
                    <a:gd name="T12" fmla="*/ 28 w 32"/>
                    <a:gd name="T13" fmla="*/ 21 h 35"/>
                    <a:gd name="T14" fmla="*/ 41 w 32"/>
                    <a:gd name="T15" fmla="*/ 28 h 35"/>
                    <a:gd name="T16" fmla="*/ 49 w 32"/>
                    <a:gd name="T17" fmla="*/ 12 h 35"/>
                    <a:gd name="T18" fmla="*/ 84 w 32"/>
                    <a:gd name="T19" fmla="*/ 0 h 35"/>
                    <a:gd name="T20" fmla="*/ 96 w 32"/>
                    <a:gd name="T21" fmla="*/ 28 h 35"/>
                    <a:gd name="T22" fmla="*/ 123 w 32"/>
                    <a:gd name="T23" fmla="*/ 28 h 35"/>
                    <a:gd name="T24" fmla="*/ 110 w 32"/>
                    <a:gd name="T25" fmla="*/ 50 h 35"/>
                    <a:gd name="T26" fmla="*/ 73 w 32"/>
                    <a:gd name="T27" fmla="*/ 84 h 35"/>
                    <a:gd name="T28" fmla="*/ 73 w 32"/>
                    <a:gd name="T29" fmla="*/ 88 h 35"/>
                    <a:gd name="T30" fmla="*/ 71 w 32"/>
                    <a:gd name="T31" fmla="*/ 116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5"/>
                    <a:gd name="T50" fmla="*/ 32 w 3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5">
                      <a:moveTo>
                        <a:pt x="18" y="30"/>
                      </a:moveTo>
                      <a:lnTo>
                        <a:pt x="17" y="35"/>
                      </a:lnTo>
                      <a:lnTo>
                        <a:pt x="6" y="34"/>
                      </a:lnTo>
                      <a:lnTo>
                        <a:pt x="4" y="30"/>
                      </a:lnTo>
                      <a:lnTo>
                        <a:pt x="1" y="23"/>
                      </a:lnTo>
                      <a:lnTo>
                        <a:pt x="0" y="7"/>
                      </a:lnTo>
                      <a:lnTo>
                        <a:pt x="7" y="5"/>
                      </a:lnTo>
                      <a:lnTo>
                        <a:pt x="11" y="7"/>
                      </a:lnTo>
                      <a:lnTo>
                        <a:pt x="12" y="3"/>
                      </a:lnTo>
                      <a:lnTo>
                        <a:pt x="21" y="0"/>
                      </a:lnTo>
                      <a:lnTo>
                        <a:pt x="25" y="7"/>
                      </a:lnTo>
                      <a:lnTo>
                        <a:pt x="32" y="7"/>
                      </a:lnTo>
                      <a:lnTo>
                        <a:pt x="28" y="13"/>
                      </a:lnTo>
                      <a:lnTo>
                        <a:pt x="19" y="21"/>
                      </a:lnTo>
                      <a:lnTo>
                        <a:pt x="19" y="23"/>
                      </a:lnTo>
                      <a:lnTo>
                        <a:pt x="18" y="3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1" name="Freeform 227"/>
                <p:cNvSpPr>
                  <a:spLocks noChangeAspect="1"/>
                </p:cNvSpPr>
                <p:nvPr/>
              </p:nvSpPr>
              <p:spPr bwMode="auto">
                <a:xfrm>
                  <a:off x="2736" y="1430"/>
                  <a:ext cx="26" cy="23"/>
                </a:xfrm>
                <a:custGeom>
                  <a:avLst/>
                  <a:gdLst>
                    <a:gd name="T0" fmla="*/ 74 w 20"/>
                    <a:gd name="T1" fmla="*/ 27 h 17"/>
                    <a:gd name="T2" fmla="*/ 71 w 20"/>
                    <a:gd name="T3" fmla="*/ 16 h 17"/>
                    <a:gd name="T4" fmla="*/ 49 w 20"/>
                    <a:gd name="T5" fmla="*/ 0 h 17"/>
                    <a:gd name="T6" fmla="*/ 49 w 20"/>
                    <a:gd name="T7" fmla="*/ 27 h 17"/>
                    <a:gd name="T8" fmla="*/ 35 w 20"/>
                    <a:gd name="T9" fmla="*/ 22 h 17"/>
                    <a:gd name="T10" fmla="*/ 16 w 20"/>
                    <a:gd name="T11" fmla="*/ 12 h 17"/>
                    <a:gd name="T12" fmla="*/ 1 w 20"/>
                    <a:gd name="T13" fmla="*/ 27 h 17"/>
                    <a:gd name="T14" fmla="*/ 0 w 20"/>
                    <a:gd name="T15" fmla="*/ 41 h 17"/>
                    <a:gd name="T16" fmla="*/ 39 w 20"/>
                    <a:gd name="T17" fmla="*/ 77 h 17"/>
                    <a:gd name="T18" fmla="*/ 55 w 20"/>
                    <a:gd name="T19" fmla="*/ 64 h 17"/>
                    <a:gd name="T20" fmla="*/ 55 w 20"/>
                    <a:gd name="T21" fmla="*/ 50 h 17"/>
                    <a:gd name="T22" fmla="*/ 74 w 20"/>
                    <a:gd name="T23" fmla="*/ 2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20" y="6"/>
                      </a:moveTo>
                      <a:lnTo>
                        <a:pt x="19" y="4"/>
                      </a:lnTo>
                      <a:lnTo>
                        <a:pt x="13" y="0"/>
                      </a:lnTo>
                      <a:lnTo>
                        <a:pt x="13" y="6"/>
                      </a:lnTo>
                      <a:lnTo>
                        <a:pt x="9" y="5"/>
                      </a:lnTo>
                      <a:lnTo>
                        <a:pt x="4" y="3"/>
                      </a:lnTo>
                      <a:lnTo>
                        <a:pt x="1" y="6"/>
                      </a:lnTo>
                      <a:lnTo>
                        <a:pt x="0" y="9"/>
                      </a:lnTo>
                      <a:lnTo>
                        <a:pt x="11" y="17"/>
                      </a:lnTo>
                      <a:lnTo>
                        <a:pt x="15" y="14"/>
                      </a:lnTo>
                      <a:lnTo>
                        <a:pt x="15" y="11"/>
                      </a:lnTo>
                      <a:lnTo>
                        <a:pt x="20" y="6"/>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2" name="Freeform 228"/>
                <p:cNvSpPr>
                  <a:spLocks noChangeAspect="1"/>
                </p:cNvSpPr>
                <p:nvPr/>
              </p:nvSpPr>
              <p:spPr bwMode="auto">
                <a:xfrm>
                  <a:off x="2692" y="1396"/>
                  <a:ext cx="35" cy="22"/>
                </a:xfrm>
                <a:custGeom>
                  <a:avLst/>
                  <a:gdLst>
                    <a:gd name="T0" fmla="*/ 75 w 27"/>
                    <a:gd name="T1" fmla="*/ 39 h 17"/>
                    <a:gd name="T2" fmla="*/ 8 w 27"/>
                    <a:gd name="T3" fmla="*/ 45 h 17"/>
                    <a:gd name="T4" fmla="*/ 0 w 27"/>
                    <a:gd name="T5" fmla="*/ 61 h 17"/>
                    <a:gd name="T6" fmla="*/ 1 w 27"/>
                    <a:gd name="T7" fmla="*/ 35 h 17"/>
                    <a:gd name="T8" fmla="*/ 51 w 27"/>
                    <a:gd name="T9" fmla="*/ 27 h 17"/>
                    <a:gd name="T10" fmla="*/ 97 w 27"/>
                    <a:gd name="T11" fmla="*/ 0 h 17"/>
                    <a:gd name="T12" fmla="*/ 75 w 27"/>
                    <a:gd name="T13" fmla="*/ 39 h 17"/>
                    <a:gd name="T14" fmla="*/ 0 60000 65536"/>
                    <a:gd name="T15" fmla="*/ 0 60000 65536"/>
                    <a:gd name="T16" fmla="*/ 0 60000 65536"/>
                    <a:gd name="T17" fmla="*/ 0 60000 65536"/>
                    <a:gd name="T18" fmla="*/ 0 60000 65536"/>
                    <a:gd name="T19" fmla="*/ 0 60000 65536"/>
                    <a:gd name="T20" fmla="*/ 0 60000 65536"/>
                    <a:gd name="T21" fmla="*/ 0 w 27"/>
                    <a:gd name="T22" fmla="*/ 0 h 17"/>
                    <a:gd name="T23" fmla="*/ 27 w 2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7">
                      <a:moveTo>
                        <a:pt x="21" y="11"/>
                      </a:moveTo>
                      <a:lnTo>
                        <a:pt x="2" y="12"/>
                      </a:lnTo>
                      <a:lnTo>
                        <a:pt x="0" y="17"/>
                      </a:lnTo>
                      <a:lnTo>
                        <a:pt x="1" y="9"/>
                      </a:lnTo>
                      <a:lnTo>
                        <a:pt x="14" y="7"/>
                      </a:lnTo>
                      <a:lnTo>
                        <a:pt x="27" y="0"/>
                      </a:lnTo>
                      <a:lnTo>
                        <a:pt x="21" y="1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3" name="Freeform 229"/>
                <p:cNvSpPr>
                  <a:spLocks noChangeAspect="1"/>
                </p:cNvSpPr>
                <p:nvPr/>
              </p:nvSpPr>
              <p:spPr bwMode="auto">
                <a:xfrm>
                  <a:off x="2716" y="1443"/>
                  <a:ext cx="17" cy="10"/>
                </a:xfrm>
                <a:custGeom>
                  <a:avLst/>
                  <a:gdLst>
                    <a:gd name="T0" fmla="*/ 39 w 14"/>
                    <a:gd name="T1" fmla="*/ 19 h 7"/>
                    <a:gd name="T2" fmla="*/ 27 w 14"/>
                    <a:gd name="T3" fmla="*/ 0 h 7"/>
                    <a:gd name="T4" fmla="*/ 0 w 14"/>
                    <a:gd name="T5" fmla="*/ 1 h 7"/>
                    <a:gd name="T6" fmla="*/ 27 w 14"/>
                    <a:gd name="T7" fmla="*/ 41 h 7"/>
                    <a:gd name="T8" fmla="*/ 39 w 14"/>
                    <a:gd name="T9" fmla="*/ 19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4" y="3"/>
                      </a:moveTo>
                      <a:lnTo>
                        <a:pt x="10" y="0"/>
                      </a:lnTo>
                      <a:lnTo>
                        <a:pt x="0" y="1"/>
                      </a:lnTo>
                      <a:lnTo>
                        <a:pt x="10" y="7"/>
                      </a:lnTo>
                      <a:lnTo>
                        <a:pt x="14" y="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4" name="Freeform 230"/>
                <p:cNvSpPr>
                  <a:spLocks noChangeAspect="1"/>
                </p:cNvSpPr>
                <p:nvPr/>
              </p:nvSpPr>
              <p:spPr bwMode="auto">
                <a:xfrm>
                  <a:off x="2611" y="1488"/>
                  <a:ext cx="64" cy="58"/>
                </a:xfrm>
                <a:custGeom>
                  <a:avLst/>
                  <a:gdLst>
                    <a:gd name="T0" fmla="*/ 136 w 49"/>
                    <a:gd name="T1" fmla="*/ 103 h 44"/>
                    <a:gd name="T2" fmla="*/ 178 w 49"/>
                    <a:gd name="T3" fmla="*/ 78 h 44"/>
                    <a:gd name="T4" fmla="*/ 166 w 49"/>
                    <a:gd name="T5" fmla="*/ 50 h 44"/>
                    <a:gd name="T6" fmla="*/ 188 w 49"/>
                    <a:gd name="T7" fmla="*/ 9 h 44"/>
                    <a:gd name="T8" fmla="*/ 124 w 49"/>
                    <a:gd name="T9" fmla="*/ 0 h 44"/>
                    <a:gd name="T10" fmla="*/ 60 w 49"/>
                    <a:gd name="T11" fmla="*/ 45 h 44"/>
                    <a:gd name="T12" fmla="*/ 16 w 49"/>
                    <a:gd name="T13" fmla="*/ 113 h 44"/>
                    <a:gd name="T14" fmla="*/ 0 w 49"/>
                    <a:gd name="T15" fmla="*/ 136 h 44"/>
                    <a:gd name="T16" fmla="*/ 40 w 49"/>
                    <a:gd name="T17" fmla="*/ 136 h 44"/>
                    <a:gd name="T18" fmla="*/ 107 w 49"/>
                    <a:gd name="T19" fmla="*/ 142 h 44"/>
                    <a:gd name="T20" fmla="*/ 116 w 49"/>
                    <a:gd name="T21" fmla="*/ 163 h 44"/>
                    <a:gd name="T22" fmla="*/ 133 w 49"/>
                    <a:gd name="T23" fmla="*/ 174 h 44"/>
                    <a:gd name="T24" fmla="*/ 136 w 49"/>
                    <a:gd name="T25" fmla="*/ 10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44"/>
                    <a:gd name="T41" fmla="*/ 49 w 49"/>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44">
                      <a:moveTo>
                        <a:pt x="36" y="26"/>
                      </a:moveTo>
                      <a:lnTo>
                        <a:pt x="47" y="20"/>
                      </a:lnTo>
                      <a:lnTo>
                        <a:pt x="44" y="13"/>
                      </a:lnTo>
                      <a:lnTo>
                        <a:pt x="49" y="2"/>
                      </a:lnTo>
                      <a:lnTo>
                        <a:pt x="33" y="0"/>
                      </a:lnTo>
                      <a:lnTo>
                        <a:pt x="16" y="11"/>
                      </a:lnTo>
                      <a:lnTo>
                        <a:pt x="4" y="28"/>
                      </a:lnTo>
                      <a:lnTo>
                        <a:pt x="0" y="34"/>
                      </a:lnTo>
                      <a:lnTo>
                        <a:pt x="11" y="34"/>
                      </a:lnTo>
                      <a:lnTo>
                        <a:pt x="28" y="36"/>
                      </a:lnTo>
                      <a:lnTo>
                        <a:pt x="31" y="41"/>
                      </a:lnTo>
                      <a:lnTo>
                        <a:pt x="35" y="44"/>
                      </a:lnTo>
                      <a:lnTo>
                        <a:pt x="36" y="26"/>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5" name="Freeform 231"/>
                <p:cNvSpPr>
                  <a:spLocks noChangeAspect="1"/>
                </p:cNvSpPr>
                <p:nvPr/>
              </p:nvSpPr>
              <p:spPr bwMode="auto">
                <a:xfrm>
                  <a:off x="2596" y="1532"/>
                  <a:ext cx="63" cy="40"/>
                </a:xfrm>
                <a:custGeom>
                  <a:avLst/>
                  <a:gdLst>
                    <a:gd name="T0" fmla="*/ 42 w 48"/>
                    <a:gd name="T1" fmla="*/ 0 h 30"/>
                    <a:gd name="T2" fmla="*/ 0 w 48"/>
                    <a:gd name="T3" fmla="*/ 21 h 30"/>
                    <a:gd name="T4" fmla="*/ 21 w 48"/>
                    <a:gd name="T5" fmla="*/ 48 h 30"/>
                    <a:gd name="T6" fmla="*/ 88 w 48"/>
                    <a:gd name="T7" fmla="*/ 92 h 30"/>
                    <a:gd name="T8" fmla="*/ 114 w 48"/>
                    <a:gd name="T9" fmla="*/ 92 h 30"/>
                    <a:gd name="T10" fmla="*/ 116 w 48"/>
                    <a:gd name="T11" fmla="*/ 97 h 30"/>
                    <a:gd name="T12" fmla="*/ 165 w 48"/>
                    <a:gd name="T13" fmla="*/ 127 h 30"/>
                    <a:gd name="T14" fmla="*/ 172 w 48"/>
                    <a:gd name="T15" fmla="*/ 127 h 30"/>
                    <a:gd name="T16" fmla="*/ 172 w 48"/>
                    <a:gd name="T17" fmla="*/ 116 h 30"/>
                    <a:gd name="T18" fmla="*/ 182 w 48"/>
                    <a:gd name="T19" fmla="*/ 87 h 30"/>
                    <a:gd name="T20" fmla="*/ 188 w 48"/>
                    <a:gd name="T21" fmla="*/ 49 h 30"/>
                    <a:gd name="T22" fmla="*/ 179 w 48"/>
                    <a:gd name="T23" fmla="*/ 41 h 30"/>
                    <a:gd name="T24" fmla="*/ 164 w 48"/>
                    <a:gd name="T25" fmla="*/ 28 h 30"/>
                    <a:gd name="T26" fmla="*/ 152 w 48"/>
                    <a:gd name="T27" fmla="*/ 9 h 30"/>
                    <a:gd name="T28" fmla="*/ 87 w 48"/>
                    <a:gd name="T29" fmla="*/ 0 h 30"/>
                    <a:gd name="T30" fmla="*/ 42 w 48"/>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0"/>
                    <a:gd name="T50" fmla="*/ 48 w 48"/>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0">
                      <a:moveTo>
                        <a:pt x="11" y="0"/>
                      </a:moveTo>
                      <a:lnTo>
                        <a:pt x="0" y="5"/>
                      </a:lnTo>
                      <a:lnTo>
                        <a:pt x="5" y="11"/>
                      </a:lnTo>
                      <a:lnTo>
                        <a:pt x="23" y="22"/>
                      </a:lnTo>
                      <a:lnTo>
                        <a:pt x="29" y="22"/>
                      </a:lnTo>
                      <a:lnTo>
                        <a:pt x="30" y="23"/>
                      </a:lnTo>
                      <a:lnTo>
                        <a:pt x="43" y="30"/>
                      </a:lnTo>
                      <a:lnTo>
                        <a:pt x="44" y="30"/>
                      </a:lnTo>
                      <a:lnTo>
                        <a:pt x="44" y="28"/>
                      </a:lnTo>
                      <a:lnTo>
                        <a:pt x="47" y="21"/>
                      </a:lnTo>
                      <a:lnTo>
                        <a:pt x="48" y="12"/>
                      </a:lnTo>
                      <a:lnTo>
                        <a:pt x="46" y="10"/>
                      </a:lnTo>
                      <a:lnTo>
                        <a:pt x="42" y="7"/>
                      </a:lnTo>
                      <a:lnTo>
                        <a:pt x="39" y="2"/>
                      </a:lnTo>
                      <a:lnTo>
                        <a:pt x="22" y="0"/>
                      </a:lnTo>
                      <a:lnTo>
                        <a:pt x="11"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6" name="Freeform 232"/>
                <p:cNvSpPr>
                  <a:spLocks noChangeAspect="1"/>
                </p:cNvSpPr>
                <p:nvPr/>
              </p:nvSpPr>
              <p:spPr bwMode="auto">
                <a:xfrm>
                  <a:off x="2657" y="1457"/>
                  <a:ext cx="152" cy="166"/>
                </a:xfrm>
                <a:custGeom>
                  <a:avLst/>
                  <a:gdLst>
                    <a:gd name="T0" fmla="*/ 103 w 117"/>
                    <a:gd name="T1" fmla="*/ 87 h 126"/>
                    <a:gd name="T2" fmla="*/ 112 w 117"/>
                    <a:gd name="T3" fmla="*/ 92 h 126"/>
                    <a:gd name="T4" fmla="*/ 112 w 117"/>
                    <a:gd name="T5" fmla="*/ 78 h 126"/>
                    <a:gd name="T6" fmla="*/ 134 w 117"/>
                    <a:gd name="T7" fmla="*/ 66 h 126"/>
                    <a:gd name="T8" fmla="*/ 162 w 117"/>
                    <a:gd name="T9" fmla="*/ 86 h 126"/>
                    <a:gd name="T10" fmla="*/ 148 w 117"/>
                    <a:gd name="T11" fmla="*/ 66 h 126"/>
                    <a:gd name="T12" fmla="*/ 126 w 117"/>
                    <a:gd name="T13" fmla="*/ 37 h 126"/>
                    <a:gd name="T14" fmla="*/ 126 w 117"/>
                    <a:gd name="T15" fmla="*/ 32 h 126"/>
                    <a:gd name="T16" fmla="*/ 114 w 117"/>
                    <a:gd name="T17" fmla="*/ 0 h 126"/>
                    <a:gd name="T18" fmla="*/ 156 w 117"/>
                    <a:gd name="T19" fmla="*/ 1 h 126"/>
                    <a:gd name="T20" fmla="*/ 164 w 117"/>
                    <a:gd name="T21" fmla="*/ 1 h 126"/>
                    <a:gd name="T22" fmla="*/ 174 w 117"/>
                    <a:gd name="T23" fmla="*/ 24 h 126"/>
                    <a:gd name="T24" fmla="*/ 226 w 117"/>
                    <a:gd name="T25" fmla="*/ 32 h 126"/>
                    <a:gd name="T26" fmla="*/ 226 w 117"/>
                    <a:gd name="T27" fmla="*/ 49 h 126"/>
                    <a:gd name="T28" fmla="*/ 247 w 117"/>
                    <a:gd name="T29" fmla="*/ 59 h 126"/>
                    <a:gd name="T30" fmla="*/ 310 w 117"/>
                    <a:gd name="T31" fmla="*/ 28 h 126"/>
                    <a:gd name="T32" fmla="*/ 307 w 117"/>
                    <a:gd name="T33" fmla="*/ 32 h 126"/>
                    <a:gd name="T34" fmla="*/ 368 w 117"/>
                    <a:gd name="T35" fmla="*/ 55 h 126"/>
                    <a:gd name="T36" fmla="*/ 383 w 117"/>
                    <a:gd name="T37" fmla="*/ 55 h 126"/>
                    <a:gd name="T38" fmla="*/ 408 w 117"/>
                    <a:gd name="T39" fmla="*/ 72 h 126"/>
                    <a:gd name="T40" fmla="*/ 388 w 117"/>
                    <a:gd name="T41" fmla="*/ 75 h 126"/>
                    <a:gd name="T42" fmla="*/ 396 w 117"/>
                    <a:gd name="T43" fmla="*/ 138 h 126"/>
                    <a:gd name="T44" fmla="*/ 425 w 117"/>
                    <a:gd name="T45" fmla="*/ 209 h 126"/>
                    <a:gd name="T46" fmla="*/ 433 w 117"/>
                    <a:gd name="T47" fmla="*/ 266 h 126"/>
                    <a:gd name="T48" fmla="*/ 420 w 117"/>
                    <a:gd name="T49" fmla="*/ 258 h 126"/>
                    <a:gd name="T50" fmla="*/ 310 w 117"/>
                    <a:gd name="T51" fmla="*/ 311 h 126"/>
                    <a:gd name="T52" fmla="*/ 322 w 117"/>
                    <a:gd name="T53" fmla="*/ 333 h 126"/>
                    <a:gd name="T54" fmla="*/ 394 w 117"/>
                    <a:gd name="T55" fmla="*/ 404 h 126"/>
                    <a:gd name="T56" fmla="*/ 355 w 117"/>
                    <a:gd name="T57" fmla="*/ 439 h 126"/>
                    <a:gd name="T58" fmla="*/ 361 w 117"/>
                    <a:gd name="T59" fmla="*/ 477 h 126"/>
                    <a:gd name="T60" fmla="*/ 344 w 117"/>
                    <a:gd name="T61" fmla="*/ 485 h 126"/>
                    <a:gd name="T62" fmla="*/ 286 w 117"/>
                    <a:gd name="T63" fmla="*/ 485 h 126"/>
                    <a:gd name="T64" fmla="*/ 247 w 117"/>
                    <a:gd name="T65" fmla="*/ 487 h 126"/>
                    <a:gd name="T66" fmla="*/ 226 w 117"/>
                    <a:gd name="T67" fmla="*/ 502 h 126"/>
                    <a:gd name="T68" fmla="*/ 184 w 117"/>
                    <a:gd name="T69" fmla="*/ 487 h 126"/>
                    <a:gd name="T70" fmla="*/ 136 w 117"/>
                    <a:gd name="T71" fmla="*/ 477 h 126"/>
                    <a:gd name="T72" fmla="*/ 86 w 117"/>
                    <a:gd name="T73" fmla="*/ 485 h 126"/>
                    <a:gd name="T74" fmla="*/ 108 w 117"/>
                    <a:gd name="T75" fmla="*/ 389 h 126"/>
                    <a:gd name="T76" fmla="*/ 29 w 117"/>
                    <a:gd name="T77" fmla="*/ 362 h 126"/>
                    <a:gd name="T78" fmla="*/ 22 w 117"/>
                    <a:gd name="T79" fmla="*/ 361 h 126"/>
                    <a:gd name="T80" fmla="*/ 22 w 117"/>
                    <a:gd name="T81" fmla="*/ 350 h 126"/>
                    <a:gd name="T82" fmla="*/ 1 w 117"/>
                    <a:gd name="T83" fmla="*/ 312 h 126"/>
                    <a:gd name="T84" fmla="*/ 8 w 117"/>
                    <a:gd name="T85" fmla="*/ 275 h 126"/>
                    <a:gd name="T86" fmla="*/ 0 w 117"/>
                    <a:gd name="T87" fmla="*/ 273 h 126"/>
                    <a:gd name="T88" fmla="*/ 1 w 117"/>
                    <a:gd name="T89" fmla="*/ 200 h 126"/>
                    <a:gd name="T90" fmla="*/ 45 w 117"/>
                    <a:gd name="T91" fmla="*/ 174 h 126"/>
                    <a:gd name="T92" fmla="*/ 35 w 117"/>
                    <a:gd name="T93" fmla="*/ 149 h 126"/>
                    <a:gd name="T94" fmla="*/ 51 w 117"/>
                    <a:gd name="T95" fmla="*/ 103 h 126"/>
                    <a:gd name="T96" fmla="*/ 45 w 117"/>
                    <a:gd name="T97" fmla="*/ 99 h 126"/>
                    <a:gd name="T98" fmla="*/ 51 w 117"/>
                    <a:gd name="T99" fmla="*/ 78 h 126"/>
                    <a:gd name="T100" fmla="*/ 103 w 117"/>
                    <a:gd name="T101" fmla="*/ 87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126"/>
                    <a:gd name="T155" fmla="*/ 117 w 117"/>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126">
                      <a:moveTo>
                        <a:pt x="28" y="22"/>
                      </a:moveTo>
                      <a:lnTo>
                        <a:pt x="30" y="23"/>
                      </a:lnTo>
                      <a:lnTo>
                        <a:pt x="30" y="20"/>
                      </a:lnTo>
                      <a:lnTo>
                        <a:pt x="36" y="17"/>
                      </a:lnTo>
                      <a:lnTo>
                        <a:pt x="44" y="21"/>
                      </a:lnTo>
                      <a:lnTo>
                        <a:pt x="40" y="17"/>
                      </a:lnTo>
                      <a:lnTo>
                        <a:pt x="35" y="9"/>
                      </a:lnTo>
                      <a:lnTo>
                        <a:pt x="35" y="8"/>
                      </a:lnTo>
                      <a:lnTo>
                        <a:pt x="31" y="0"/>
                      </a:lnTo>
                      <a:lnTo>
                        <a:pt x="42" y="1"/>
                      </a:lnTo>
                      <a:lnTo>
                        <a:pt x="45" y="1"/>
                      </a:lnTo>
                      <a:lnTo>
                        <a:pt x="47" y="6"/>
                      </a:lnTo>
                      <a:lnTo>
                        <a:pt x="61" y="8"/>
                      </a:lnTo>
                      <a:lnTo>
                        <a:pt x="61" y="12"/>
                      </a:lnTo>
                      <a:lnTo>
                        <a:pt x="66" y="15"/>
                      </a:lnTo>
                      <a:lnTo>
                        <a:pt x="84" y="7"/>
                      </a:lnTo>
                      <a:lnTo>
                        <a:pt x="83" y="8"/>
                      </a:lnTo>
                      <a:lnTo>
                        <a:pt x="99" y="14"/>
                      </a:lnTo>
                      <a:lnTo>
                        <a:pt x="104" y="14"/>
                      </a:lnTo>
                      <a:lnTo>
                        <a:pt x="110" y="18"/>
                      </a:lnTo>
                      <a:lnTo>
                        <a:pt x="105" y="19"/>
                      </a:lnTo>
                      <a:lnTo>
                        <a:pt x="107" y="35"/>
                      </a:lnTo>
                      <a:lnTo>
                        <a:pt x="115" y="53"/>
                      </a:lnTo>
                      <a:lnTo>
                        <a:pt x="117" y="67"/>
                      </a:lnTo>
                      <a:lnTo>
                        <a:pt x="114" y="65"/>
                      </a:lnTo>
                      <a:lnTo>
                        <a:pt x="84" y="78"/>
                      </a:lnTo>
                      <a:lnTo>
                        <a:pt x="87" y="84"/>
                      </a:lnTo>
                      <a:lnTo>
                        <a:pt x="106" y="102"/>
                      </a:lnTo>
                      <a:lnTo>
                        <a:pt x="96" y="111"/>
                      </a:lnTo>
                      <a:lnTo>
                        <a:pt x="98" y="121"/>
                      </a:lnTo>
                      <a:lnTo>
                        <a:pt x="93" y="122"/>
                      </a:lnTo>
                      <a:lnTo>
                        <a:pt x="77" y="122"/>
                      </a:lnTo>
                      <a:lnTo>
                        <a:pt x="66" y="123"/>
                      </a:lnTo>
                      <a:lnTo>
                        <a:pt x="61" y="126"/>
                      </a:lnTo>
                      <a:lnTo>
                        <a:pt x="50" y="123"/>
                      </a:lnTo>
                      <a:lnTo>
                        <a:pt x="37" y="121"/>
                      </a:lnTo>
                      <a:lnTo>
                        <a:pt x="23" y="122"/>
                      </a:lnTo>
                      <a:lnTo>
                        <a:pt x="29" y="98"/>
                      </a:lnTo>
                      <a:lnTo>
                        <a:pt x="8" y="92"/>
                      </a:lnTo>
                      <a:lnTo>
                        <a:pt x="6" y="91"/>
                      </a:lnTo>
                      <a:lnTo>
                        <a:pt x="6" y="88"/>
                      </a:lnTo>
                      <a:lnTo>
                        <a:pt x="1" y="79"/>
                      </a:lnTo>
                      <a:lnTo>
                        <a:pt x="2" y="70"/>
                      </a:lnTo>
                      <a:lnTo>
                        <a:pt x="0" y="68"/>
                      </a:lnTo>
                      <a:lnTo>
                        <a:pt x="1" y="50"/>
                      </a:lnTo>
                      <a:lnTo>
                        <a:pt x="12" y="44"/>
                      </a:lnTo>
                      <a:lnTo>
                        <a:pt x="9" y="37"/>
                      </a:lnTo>
                      <a:lnTo>
                        <a:pt x="14" y="26"/>
                      </a:lnTo>
                      <a:lnTo>
                        <a:pt x="12" y="25"/>
                      </a:lnTo>
                      <a:lnTo>
                        <a:pt x="14" y="20"/>
                      </a:lnTo>
                      <a:lnTo>
                        <a:pt x="28" y="2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7" name="Freeform 233"/>
                <p:cNvSpPr>
                  <a:spLocks noChangeAspect="1"/>
                </p:cNvSpPr>
                <p:nvPr/>
              </p:nvSpPr>
              <p:spPr bwMode="auto">
                <a:xfrm>
                  <a:off x="2633" y="1125"/>
                  <a:ext cx="366" cy="262"/>
                </a:xfrm>
                <a:custGeom>
                  <a:avLst/>
                  <a:gdLst>
                    <a:gd name="T0" fmla="*/ 606 w 281"/>
                    <a:gd name="T1" fmla="*/ 66 h 199"/>
                    <a:gd name="T2" fmla="*/ 582 w 281"/>
                    <a:gd name="T3" fmla="*/ 72 h 199"/>
                    <a:gd name="T4" fmla="*/ 543 w 281"/>
                    <a:gd name="T5" fmla="*/ 95 h 199"/>
                    <a:gd name="T6" fmla="*/ 512 w 281"/>
                    <a:gd name="T7" fmla="*/ 115 h 199"/>
                    <a:gd name="T8" fmla="*/ 460 w 281"/>
                    <a:gd name="T9" fmla="*/ 151 h 199"/>
                    <a:gd name="T10" fmla="*/ 468 w 281"/>
                    <a:gd name="T11" fmla="*/ 165 h 199"/>
                    <a:gd name="T12" fmla="*/ 458 w 281"/>
                    <a:gd name="T13" fmla="*/ 187 h 199"/>
                    <a:gd name="T14" fmla="*/ 397 w 281"/>
                    <a:gd name="T15" fmla="*/ 201 h 199"/>
                    <a:gd name="T16" fmla="*/ 436 w 281"/>
                    <a:gd name="T17" fmla="*/ 212 h 199"/>
                    <a:gd name="T18" fmla="*/ 397 w 281"/>
                    <a:gd name="T19" fmla="*/ 225 h 199"/>
                    <a:gd name="T20" fmla="*/ 359 w 281"/>
                    <a:gd name="T21" fmla="*/ 250 h 199"/>
                    <a:gd name="T22" fmla="*/ 336 w 281"/>
                    <a:gd name="T23" fmla="*/ 286 h 199"/>
                    <a:gd name="T24" fmla="*/ 314 w 281"/>
                    <a:gd name="T25" fmla="*/ 312 h 199"/>
                    <a:gd name="T26" fmla="*/ 324 w 281"/>
                    <a:gd name="T27" fmla="*/ 349 h 199"/>
                    <a:gd name="T28" fmla="*/ 293 w 281"/>
                    <a:gd name="T29" fmla="*/ 361 h 199"/>
                    <a:gd name="T30" fmla="*/ 246 w 281"/>
                    <a:gd name="T31" fmla="*/ 396 h 199"/>
                    <a:gd name="T32" fmla="*/ 220 w 281"/>
                    <a:gd name="T33" fmla="*/ 449 h 199"/>
                    <a:gd name="T34" fmla="*/ 263 w 281"/>
                    <a:gd name="T35" fmla="*/ 434 h 199"/>
                    <a:gd name="T36" fmla="*/ 175 w 281"/>
                    <a:gd name="T37" fmla="*/ 449 h 199"/>
                    <a:gd name="T38" fmla="*/ 141 w 281"/>
                    <a:gd name="T39" fmla="*/ 483 h 199"/>
                    <a:gd name="T40" fmla="*/ 146 w 281"/>
                    <a:gd name="T41" fmla="*/ 499 h 199"/>
                    <a:gd name="T42" fmla="*/ 102 w 281"/>
                    <a:gd name="T43" fmla="*/ 499 h 199"/>
                    <a:gd name="T44" fmla="*/ 60 w 281"/>
                    <a:gd name="T45" fmla="*/ 513 h 199"/>
                    <a:gd name="T46" fmla="*/ 57 w 281"/>
                    <a:gd name="T47" fmla="*/ 516 h 199"/>
                    <a:gd name="T48" fmla="*/ 39 w 281"/>
                    <a:gd name="T49" fmla="*/ 538 h 199"/>
                    <a:gd name="T50" fmla="*/ 0 w 281"/>
                    <a:gd name="T51" fmla="*/ 549 h 199"/>
                    <a:gd name="T52" fmla="*/ 21 w 281"/>
                    <a:gd name="T53" fmla="*/ 577 h 199"/>
                    <a:gd name="T54" fmla="*/ 1 w 281"/>
                    <a:gd name="T55" fmla="*/ 598 h 199"/>
                    <a:gd name="T56" fmla="*/ 102 w 281"/>
                    <a:gd name="T57" fmla="*/ 582 h 199"/>
                    <a:gd name="T58" fmla="*/ 60 w 281"/>
                    <a:gd name="T59" fmla="*/ 600 h 199"/>
                    <a:gd name="T60" fmla="*/ 9 w 281"/>
                    <a:gd name="T61" fmla="*/ 623 h 199"/>
                    <a:gd name="T62" fmla="*/ 21 w 281"/>
                    <a:gd name="T63" fmla="*/ 640 h 199"/>
                    <a:gd name="T64" fmla="*/ 39 w 281"/>
                    <a:gd name="T65" fmla="*/ 664 h 199"/>
                    <a:gd name="T66" fmla="*/ 66 w 281"/>
                    <a:gd name="T67" fmla="*/ 662 h 199"/>
                    <a:gd name="T68" fmla="*/ 49 w 281"/>
                    <a:gd name="T69" fmla="*/ 679 h 199"/>
                    <a:gd name="T70" fmla="*/ 39 w 281"/>
                    <a:gd name="T71" fmla="*/ 704 h 199"/>
                    <a:gd name="T72" fmla="*/ 51 w 281"/>
                    <a:gd name="T73" fmla="*/ 733 h 199"/>
                    <a:gd name="T74" fmla="*/ 74 w 281"/>
                    <a:gd name="T75" fmla="*/ 785 h 199"/>
                    <a:gd name="T76" fmla="*/ 246 w 281"/>
                    <a:gd name="T77" fmla="*/ 723 h 199"/>
                    <a:gd name="T78" fmla="*/ 276 w 281"/>
                    <a:gd name="T79" fmla="*/ 721 h 199"/>
                    <a:gd name="T80" fmla="*/ 335 w 281"/>
                    <a:gd name="T81" fmla="*/ 615 h 199"/>
                    <a:gd name="T82" fmla="*/ 320 w 281"/>
                    <a:gd name="T83" fmla="*/ 560 h 199"/>
                    <a:gd name="T84" fmla="*/ 352 w 281"/>
                    <a:gd name="T85" fmla="*/ 416 h 199"/>
                    <a:gd name="T86" fmla="*/ 400 w 281"/>
                    <a:gd name="T87" fmla="*/ 311 h 199"/>
                    <a:gd name="T88" fmla="*/ 455 w 281"/>
                    <a:gd name="T89" fmla="*/ 246 h 199"/>
                    <a:gd name="T90" fmla="*/ 543 w 281"/>
                    <a:gd name="T91" fmla="*/ 151 h 199"/>
                    <a:gd name="T92" fmla="*/ 629 w 281"/>
                    <a:gd name="T93" fmla="*/ 116 h 199"/>
                    <a:gd name="T94" fmla="*/ 753 w 281"/>
                    <a:gd name="T95" fmla="*/ 138 h 199"/>
                    <a:gd name="T96" fmla="*/ 853 w 281"/>
                    <a:gd name="T97" fmla="*/ 87 h 199"/>
                    <a:gd name="T98" fmla="*/ 979 w 281"/>
                    <a:gd name="T99" fmla="*/ 116 h 199"/>
                    <a:gd name="T100" fmla="*/ 1054 w 281"/>
                    <a:gd name="T101" fmla="*/ 72 h 199"/>
                    <a:gd name="T102" fmla="*/ 966 w 281"/>
                    <a:gd name="T103" fmla="*/ 55 h 199"/>
                    <a:gd name="T104" fmla="*/ 970 w 281"/>
                    <a:gd name="T105" fmla="*/ 16 h 199"/>
                    <a:gd name="T106" fmla="*/ 926 w 281"/>
                    <a:gd name="T107" fmla="*/ 37 h 199"/>
                    <a:gd name="T108" fmla="*/ 914 w 281"/>
                    <a:gd name="T109" fmla="*/ 0 h 199"/>
                    <a:gd name="T110" fmla="*/ 847 w 281"/>
                    <a:gd name="T111" fmla="*/ 12 h 199"/>
                    <a:gd name="T112" fmla="*/ 806 w 281"/>
                    <a:gd name="T113" fmla="*/ 16 h 199"/>
                    <a:gd name="T114" fmla="*/ 729 w 281"/>
                    <a:gd name="T115" fmla="*/ 55 h 199"/>
                    <a:gd name="T116" fmla="*/ 656 w 281"/>
                    <a:gd name="T117" fmla="*/ 55 h 199"/>
                    <a:gd name="T118" fmla="*/ 655 w 281"/>
                    <a:gd name="T119" fmla="*/ 72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1"/>
                    <a:gd name="T181" fmla="*/ 0 h 199"/>
                    <a:gd name="T182" fmla="*/ 281 w 281"/>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1" h="199">
                      <a:moveTo>
                        <a:pt x="166" y="22"/>
                      </a:moveTo>
                      <a:lnTo>
                        <a:pt x="161" y="26"/>
                      </a:lnTo>
                      <a:lnTo>
                        <a:pt x="161" y="17"/>
                      </a:lnTo>
                      <a:lnTo>
                        <a:pt x="160" y="22"/>
                      </a:lnTo>
                      <a:lnTo>
                        <a:pt x="156" y="23"/>
                      </a:lnTo>
                      <a:lnTo>
                        <a:pt x="155" y="18"/>
                      </a:lnTo>
                      <a:lnTo>
                        <a:pt x="152" y="23"/>
                      </a:lnTo>
                      <a:lnTo>
                        <a:pt x="153" y="26"/>
                      </a:lnTo>
                      <a:lnTo>
                        <a:pt x="145" y="24"/>
                      </a:lnTo>
                      <a:lnTo>
                        <a:pt x="146" y="26"/>
                      </a:lnTo>
                      <a:lnTo>
                        <a:pt x="140" y="25"/>
                      </a:lnTo>
                      <a:lnTo>
                        <a:pt x="137" y="29"/>
                      </a:lnTo>
                      <a:lnTo>
                        <a:pt x="137" y="34"/>
                      </a:lnTo>
                      <a:lnTo>
                        <a:pt x="136" y="35"/>
                      </a:lnTo>
                      <a:lnTo>
                        <a:pt x="123" y="38"/>
                      </a:lnTo>
                      <a:lnTo>
                        <a:pt x="136" y="40"/>
                      </a:lnTo>
                      <a:lnTo>
                        <a:pt x="134" y="42"/>
                      </a:lnTo>
                      <a:lnTo>
                        <a:pt x="125" y="42"/>
                      </a:lnTo>
                      <a:lnTo>
                        <a:pt x="124" y="43"/>
                      </a:lnTo>
                      <a:lnTo>
                        <a:pt x="122" y="45"/>
                      </a:lnTo>
                      <a:lnTo>
                        <a:pt x="122" y="47"/>
                      </a:lnTo>
                      <a:lnTo>
                        <a:pt x="118" y="44"/>
                      </a:lnTo>
                      <a:lnTo>
                        <a:pt x="115" y="45"/>
                      </a:lnTo>
                      <a:lnTo>
                        <a:pt x="106" y="51"/>
                      </a:lnTo>
                      <a:lnTo>
                        <a:pt x="117" y="49"/>
                      </a:lnTo>
                      <a:lnTo>
                        <a:pt x="114" y="51"/>
                      </a:lnTo>
                      <a:lnTo>
                        <a:pt x="116" y="54"/>
                      </a:lnTo>
                      <a:lnTo>
                        <a:pt x="115" y="55"/>
                      </a:lnTo>
                      <a:lnTo>
                        <a:pt x="107" y="55"/>
                      </a:lnTo>
                      <a:lnTo>
                        <a:pt x="106" y="57"/>
                      </a:lnTo>
                      <a:lnTo>
                        <a:pt x="116" y="59"/>
                      </a:lnTo>
                      <a:lnTo>
                        <a:pt x="105" y="60"/>
                      </a:lnTo>
                      <a:lnTo>
                        <a:pt x="96" y="63"/>
                      </a:lnTo>
                      <a:lnTo>
                        <a:pt x="91" y="68"/>
                      </a:lnTo>
                      <a:lnTo>
                        <a:pt x="88" y="71"/>
                      </a:lnTo>
                      <a:lnTo>
                        <a:pt x="90" y="72"/>
                      </a:lnTo>
                      <a:lnTo>
                        <a:pt x="98" y="72"/>
                      </a:lnTo>
                      <a:lnTo>
                        <a:pt x="88" y="76"/>
                      </a:lnTo>
                      <a:lnTo>
                        <a:pt x="84" y="79"/>
                      </a:lnTo>
                      <a:lnTo>
                        <a:pt x="85" y="84"/>
                      </a:lnTo>
                      <a:lnTo>
                        <a:pt x="85" y="87"/>
                      </a:lnTo>
                      <a:lnTo>
                        <a:pt x="87" y="88"/>
                      </a:lnTo>
                      <a:lnTo>
                        <a:pt x="73" y="92"/>
                      </a:lnTo>
                      <a:lnTo>
                        <a:pt x="73" y="93"/>
                      </a:lnTo>
                      <a:lnTo>
                        <a:pt x="78" y="91"/>
                      </a:lnTo>
                      <a:lnTo>
                        <a:pt x="76" y="96"/>
                      </a:lnTo>
                      <a:lnTo>
                        <a:pt x="70" y="99"/>
                      </a:lnTo>
                      <a:lnTo>
                        <a:pt x="65" y="100"/>
                      </a:lnTo>
                      <a:lnTo>
                        <a:pt x="58" y="106"/>
                      </a:lnTo>
                      <a:lnTo>
                        <a:pt x="55" y="110"/>
                      </a:lnTo>
                      <a:lnTo>
                        <a:pt x="59" y="114"/>
                      </a:lnTo>
                      <a:lnTo>
                        <a:pt x="65" y="108"/>
                      </a:lnTo>
                      <a:lnTo>
                        <a:pt x="71" y="106"/>
                      </a:lnTo>
                      <a:lnTo>
                        <a:pt x="70" y="110"/>
                      </a:lnTo>
                      <a:lnTo>
                        <a:pt x="61" y="115"/>
                      </a:lnTo>
                      <a:lnTo>
                        <a:pt x="57" y="115"/>
                      </a:lnTo>
                      <a:lnTo>
                        <a:pt x="47" y="114"/>
                      </a:lnTo>
                      <a:lnTo>
                        <a:pt x="46" y="115"/>
                      </a:lnTo>
                      <a:lnTo>
                        <a:pt x="41" y="119"/>
                      </a:lnTo>
                      <a:lnTo>
                        <a:pt x="38" y="122"/>
                      </a:lnTo>
                      <a:lnTo>
                        <a:pt x="39" y="123"/>
                      </a:lnTo>
                      <a:lnTo>
                        <a:pt x="35" y="122"/>
                      </a:lnTo>
                      <a:lnTo>
                        <a:pt x="39" y="126"/>
                      </a:lnTo>
                      <a:lnTo>
                        <a:pt x="23" y="122"/>
                      </a:lnTo>
                      <a:lnTo>
                        <a:pt x="22" y="126"/>
                      </a:lnTo>
                      <a:lnTo>
                        <a:pt x="27" y="126"/>
                      </a:lnTo>
                      <a:lnTo>
                        <a:pt x="31" y="125"/>
                      </a:lnTo>
                      <a:lnTo>
                        <a:pt x="26" y="127"/>
                      </a:lnTo>
                      <a:lnTo>
                        <a:pt x="16" y="130"/>
                      </a:lnTo>
                      <a:lnTo>
                        <a:pt x="24" y="133"/>
                      </a:lnTo>
                      <a:lnTo>
                        <a:pt x="23" y="135"/>
                      </a:lnTo>
                      <a:lnTo>
                        <a:pt x="15" y="131"/>
                      </a:lnTo>
                      <a:lnTo>
                        <a:pt x="15" y="134"/>
                      </a:lnTo>
                      <a:lnTo>
                        <a:pt x="9" y="134"/>
                      </a:lnTo>
                      <a:lnTo>
                        <a:pt x="11" y="136"/>
                      </a:lnTo>
                      <a:lnTo>
                        <a:pt x="4" y="136"/>
                      </a:lnTo>
                      <a:lnTo>
                        <a:pt x="0" y="136"/>
                      </a:lnTo>
                      <a:lnTo>
                        <a:pt x="0" y="139"/>
                      </a:lnTo>
                      <a:lnTo>
                        <a:pt x="17" y="140"/>
                      </a:lnTo>
                      <a:lnTo>
                        <a:pt x="0" y="141"/>
                      </a:lnTo>
                      <a:lnTo>
                        <a:pt x="5" y="146"/>
                      </a:lnTo>
                      <a:lnTo>
                        <a:pt x="2" y="147"/>
                      </a:lnTo>
                      <a:lnTo>
                        <a:pt x="3" y="147"/>
                      </a:lnTo>
                      <a:lnTo>
                        <a:pt x="1" y="151"/>
                      </a:lnTo>
                      <a:lnTo>
                        <a:pt x="18" y="149"/>
                      </a:lnTo>
                      <a:lnTo>
                        <a:pt x="26" y="149"/>
                      </a:lnTo>
                      <a:lnTo>
                        <a:pt x="27" y="147"/>
                      </a:lnTo>
                      <a:lnTo>
                        <a:pt x="28" y="151"/>
                      </a:lnTo>
                      <a:lnTo>
                        <a:pt x="26" y="154"/>
                      </a:lnTo>
                      <a:lnTo>
                        <a:pt x="16" y="152"/>
                      </a:lnTo>
                      <a:lnTo>
                        <a:pt x="0" y="154"/>
                      </a:lnTo>
                      <a:lnTo>
                        <a:pt x="2" y="156"/>
                      </a:lnTo>
                      <a:lnTo>
                        <a:pt x="2" y="157"/>
                      </a:lnTo>
                      <a:lnTo>
                        <a:pt x="0" y="157"/>
                      </a:lnTo>
                      <a:lnTo>
                        <a:pt x="8" y="159"/>
                      </a:lnTo>
                      <a:lnTo>
                        <a:pt x="5" y="162"/>
                      </a:lnTo>
                      <a:lnTo>
                        <a:pt x="2" y="166"/>
                      </a:lnTo>
                      <a:lnTo>
                        <a:pt x="8" y="165"/>
                      </a:lnTo>
                      <a:lnTo>
                        <a:pt x="11" y="168"/>
                      </a:lnTo>
                      <a:lnTo>
                        <a:pt x="16" y="162"/>
                      </a:lnTo>
                      <a:lnTo>
                        <a:pt x="22" y="162"/>
                      </a:lnTo>
                      <a:lnTo>
                        <a:pt x="18" y="167"/>
                      </a:lnTo>
                      <a:lnTo>
                        <a:pt x="17" y="163"/>
                      </a:lnTo>
                      <a:lnTo>
                        <a:pt x="11" y="172"/>
                      </a:lnTo>
                      <a:lnTo>
                        <a:pt x="13" y="172"/>
                      </a:lnTo>
                      <a:lnTo>
                        <a:pt x="5" y="175"/>
                      </a:lnTo>
                      <a:lnTo>
                        <a:pt x="5" y="180"/>
                      </a:lnTo>
                      <a:lnTo>
                        <a:pt x="11" y="178"/>
                      </a:lnTo>
                      <a:lnTo>
                        <a:pt x="15" y="177"/>
                      </a:lnTo>
                      <a:lnTo>
                        <a:pt x="15" y="180"/>
                      </a:lnTo>
                      <a:lnTo>
                        <a:pt x="14" y="185"/>
                      </a:lnTo>
                      <a:lnTo>
                        <a:pt x="9" y="185"/>
                      </a:lnTo>
                      <a:lnTo>
                        <a:pt x="10" y="193"/>
                      </a:lnTo>
                      <a:lnTo>
                        <a:pt x="20" y="198"/>
                      </a:lnTo>
                      <a:lnTo>
                        <a:pt x="38" y="199"/>
                      </a:lnTo>
                      <a:lnTo>
                        <a:pt x="57" y="183"/>
                      </a:lnTo>
                      <a:lnTo>
                        <a:pt x="65" y="183"/>
                      </a:lnTo>
                      <a:lnTo>
                        <a:pt x="66" y="175"/>
                      </a:lnTo>
                      <a:lnTo>
                        <a:pt x="71" y="171"/>
                      </a:lnTo>
                      <a:lnTo>
                        <a:pt x="74" y="182"/>
                      </a:lnTo>
                      <a:lnTo>
                        <a:pt x="79" y="185"/>
                      </a:lnTo>
                      <a:lnTo>
                        <a:pt x="87" y="170"/>
                      </a:lnTo>
                      <a:lnTo>
                        <a:pt x="89" y="156"/>
                      </a:lnTo>
                      <a:lnTo>
                        <a:pt x="89" y="152"/>
                      </a:lnTo>
                      <a:lnTo>
                        <a:pt x="94" y="147"/>
                      </a:lnTo>
                      <a:lnTo>
                        <a:pt x="85" y="141"/>
                      </a:lnTo>
                      <a:lnTo>
                        <a:pt x="84" y="126"/>
                      </a:lnTo>
                      <a:lnTo>
                        <a:pt x="84" y="111"/>
                      </a:lnTo>
                      <a:lnTo>
                        <a:pt x="94" y="105"/>
                      </a:lnTo>
                      <a:lnTo>
                        <a:pt x="105" y="104"/>
                      </a:lnTo>
                      <a:lnTo>
                        <a:pt x="99" y="96"/>
                      </a:lnTo>
                      <a:lnTo>
                        <a:pt x="107" y="78"/>
                      </a:lnTo>
                      <a:lnTo>
                        <a:pt x="105" y="74"/>
                      </a:lnTo>
                      <a:lnTo>
                        <a:pt x="117" y="71"/>
                      </a:lnTo>
                      <a:lnTo>
                        <a:pt x="121" y="62"/>
                      </a:lnTo>
                      <a:lnTo>
                        <a:pt x="128" y="47"/>
                      </a:lnTo>
                      <a:lnTo>
                        <a:pt x="142" y="43"/>
                      </a:lnTo>
                      <a:lnTo>
                        <a:pt x="145" y="38"/>
                      </a:lnTo>
                      <a:lnTo>
                        <a:pt x="164" y="38"/>
                      </a:lnTo>
                      <a:lnTo>
                        <a:pt x="163" y="30"/>
                      </a:lnTo>
                      <a:lnTo>
                        <a:pt x="168" y="30"/>
                      </a:lnTo>
                      <a:lnTo>
                        <a:pt x="176" y="26"/>
                      </a:lnTo>
                      <a:lnTo>
                        <a:pt x="189" y="33"/>
                      </a:lnTo>
                      <a:lnTo>
                        <a:pt x="201" y="35"/>
                      </a:lnTo>
                      <a:lnTo>
                        <a:pt x="216" y="35"/>
                      </a:lnTo>
                      <a:lnTo>
                        <a:pt x="223" y="32"/>
                      </a:lnTo>
                      <a:lnTo>
                        <a:pt x="227" y="22"/>
                      </a:lnTo>
                      <a:lnTo>
                        <a:pt x="242" y="15"/>
                      </a:lnTo>
                      <a:lnTo>
                        <a:pt x="261" y="20"/>
                      </a:lnTo>
                      <a:lnTo>
                        <a:pt x="261" y="30"/>
                      </a:lnTo>
                      <a:lnTo>
                        <a:pt x="273" y="23"/>
                      </a:lnTo>
                      <a:lnTo>
                        <a:pt x="281" y="23"/>
                      </a:lnTo>
                      <a:lnTo>
                        <a:pt x="281" y="18"/>
                      </a:lnTo>
                      <a:lnTo>
                        <a:pt x="274" y="18"/>
                      </a:lnTo>
                      <a:lnTo>
                        <a:pt x="268" y="19"/>
                      </a:lnTo>
                      <a:lnTo>
                        <a:pt x="258" y="14"/>
                      </a:lnTo>
                      <a:lnTo>
                        <a:pt x="281" y="12"/>
                      </a:lnTo>
                      <a:lnTo>
                        <a:pt x="269" y="7"/>
                      </a:lnTo>
                      <a:lnTo>
                        <a:pt x="259" y="4"/>
                      </a:lnTo>
                      <a:lnTo>
                        <a:pt x="251" y="7"/>
                      </a:lnTo>
                      <a:lnTo>
                        <a:pt x="250" y="14"/>
                      </a:lnTo>
                      <a:lnTo>
                        <a:pt x="247" y="9"/>
                      </a:lnTo>
                      <a:lnTo>
                        <a:pt x="246" y="7"/>
                      </a:lnTo>
                      <a:lnTo>
                        <a:pt x="245" y="5"/>
                      </a:lnTo>
                      <a:lnTo>
                        <a:pt x="244" y="0"/>
                      </a:lnTo>
                      <a:lnTo>
                        <a:pt x="238" y="3"/>
                      </a:lnTo>
                      <a:lnTo>
                        <a:pt x="230" y="11"/>
                      </a:lnTo>
                      <a:lnTo>
                        <a:pt x="226" y="3"/>
                      </a:lnTo>
                      <a:lnTo>
                        <a:pt x="213" y="14"/>
                      </a:lnTo>
                      <a:lnTo>
                        <a:pt x="219" y="5"/>
                      </a:lnTo>
                      <a:lnTo>
                        <a:pt x="215" y="4"/>
                      </a:lnTo>
                      <a:lnTo>
                        <a:pt x="207" y="3"/>
                      </a:lnTo>
                      <a:lnTo>
                        <a:pt x="207" y="7"/>
                      </a:lnTo>
                      <a:lnTo>
                        <a:pt x="194" y="14"/>
                      </a:lnTo>
                      <a:lnTo>
                        <a:pt x="186" y="14"/>
                      </a:lnTo>
                      <a:lnTo>
                        <a:pt x="187" y="12"/>
                      </a:lnTo>
                      <a:lnTo>
                        <a:pt x="175" y="14"/>
                      </a:lnTo>
                      <a:lnTo>
                        <a:pt x="182" y="15"/>
                      </a:lnTo>
                      <a:lnTo>
                        <a:pt x="181" y="18"/>
                      </a:lnTo>
                      <a:lnTo>
                        <a:pt x="174" y="18"/>
                      </a:lnTo>
                      <a:lnTo>
                        <a:pt x="166" y="2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8" name="Freeform 234"/>
                <p:cNvSpPr>
                  <a:spLocks noChangeAspect="1"/>
                </p:cNvSpPr>
                <p:nvPr/>
              </p:nvSpPr>
              <p:spPr bwMode="auto">
                <a:xfrm>
                  <a:off x="2722" y="1587"/>
                  <a:ext cx="132" cy="55"/>
                </a:xfrm>
                <a:custGeom>
                  <a:avLst/>
                  <a:gdLst>
                    <a:gd name="T0" fmla="*/ 132 w 102"/>
                    <a:gd name="T1" fmla="*/ 132 h 42"/>
                    <a:gd name="T2" fmla="*/ 75 w 102"/>
                    <a:gd name="T3" fmla="*/ 140 h 42"/>
                    <a:gd name="T4" fmla="*/ 45 w 102"/>
                    <a:gd name="T5" fmla="*/ 135 h 42"/>
                    <a:gd name="T6" fmla="*/ 8 w 102"/>
                    <a:gd name="T7" fmla="*/ 123 h 42"/>
                    <a:gd name="T8" fmla="*/ 1 w 102"/>
                    <a:gd name="T9" fmla="*/ 123 h 42"/>
                    <a:gd name="T10" fmla="*/ 1 w 102"/>
                    <a:gd name="T11" fmla="*/ 122 h 42"/>
                    <a:gd name="T12" fmla="*/ 0 w 102"/>
                    <a:gd name="T13" fmla="*/ 111 h 42"/>
                    <a:gd name="T14" fmla="*/ 0 w 102"/>
                    <a:gd name="T15" fmla="*/ 93 h 42"/>
                    <a:gd name="T16" fmla="*/ 35 w 102"/>
                    <a:gd name="T17" fmla="*/ 101 h 42"/>
                    <a:gd name="T18" fmla="*/ 39 w 102"/>
                    <a:gd name="T19" fmla="*/ 103 h 42"/>
                    <a:gd name="T20" fmla="*/ 58 w 102"/>
                    <a:gd name="T21" fmla="*/ 93 h 42"/>
                    <a:gd name="T22" fmla="*/ 97 w 102"/>
                    <a:gd name="T23" fmla="*/ 88 h 42"/>
                    <a:gd name="T24" fmla="*/ 155 w 102"/>
                    <a:gd name="T25" fmla="*/ 88 h 42"/>
                    <a:gd name="T26" fmla="*/ 175 w 102"/>
                    <a:gd name="T27" fmla="*/ 85 h 42"/>
                    <a:gd name="T28" fmla="*/ 170 w 102"/>
                    <a:gd name="T29" fmla="*/ 48 h 42"/>
                    <a:gd name="T30" fmla="*/ 201 w 102"/>
                    <a:gd name="T31" fmla="*/ 12 h 42"/>
                    <a:gd name="T32" fmla="*/ 232 w 102"/>
                    <a:gd name="T33" fmla="*/ 28 h 42"/>
                    <a:gd name="T34" fmla="*/ 260 w 102"/>
                    <a:gd name="T35" fmla="*/ 0 h 42"/>
                    <a:gd name="T36" fmla="*/ 342 w 102"/>
                    <a:gd name="T37" fmla="*/ 12 h 42"/>
                    <a:gd name="T38" fmla="*/ 370 w 102"/>
                    <a:gd name="T39" fmla="*/ 63 h 42"/>
                    <a:gd name="T40" fmla="*/ 353 w 102"/>
                    <a:gd name="T41" fmla="*/ 85 h 42"/>
                    <a:gd name="T42" fmla="*/ 347 w 102"/>
                    <a:gd name="T43" fmla="*/ 88 h 42"/>
                    <a:gd name="T44" fmla="*/ 334 w 102"/>
                    <a:gd name="T45" fmla="*/ 132 h 42"/>
                    <a:gd name="T46" fmla="*/ 324 w 102"/>
                    <a:gd name="T47" fmla="*/ 135 h 42"/>
                    <a:gd name="T48" fmla="*/ 229 w 102"/>
                    <a:gd name="T49" fmla="*/ 161 h 42"/>
                    <a:gd name="T50" fmla="*/ 207 w 102"/>
                    <a:gd name="T51" fmla="*/ 160 h 42"/>
                    <a:gd name="T52" fmla="*/ 132 w 102"/>
                    <a:gd name="T53" fmla="*/ 132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42"/>
                    <a:gd name="T83" fmla="*/ 102 w 102"/>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42">
                      <a:moveTo>
                        <a:pt x="36" y="34"/>
                      </a:moveTo>
                      <a:lnTo>
                        <a:pt x="21" y="37"/>
                      </a:lnTo>
                      <a:lnTo>
                        <a:pt x="12" y="35"/>
                      </a:lnTo>
                      <a:lnTo>
                        <a:pt x="2" y="32"/>
                      </a:lnTo>
                      <a:lnTo>
                        <a:pt x="1" y="32"/>
                      </a:lnTo>
                      <a:lnTo>
                        <a:pt x="1" y="31"/>
                      </a:lnTo>
                      <a:lnTo>
                        <a:pt x="0" y="29"/>
                      </a:lnTo>
                      <a:lnTo>
                        <a:pt x="0" y="24"/>
                      </a:lnTo>
                      <a:lnTo>
                        <a:pt x="9" y="26"/>
                      </a:lnTo>
                      <a:lnTo>
                        <a:pt x="11" y="27"/>
                      </a:lnTo>
                      <a:lnTo>
                        <a:pt x="16" y="24"/>
                      </a:lnTo>
                      <a:lnTo>
                        <a:pt x="27" y="23"/>
                      </a:lnTo>
                      <a:lnTo>
                        <a:pt x="43" y="23"/>
                      </a:lnTo>
                      <a:lnTo>
                        <a:pt x="48" y="22"/>
                      </a:lnTo>
                      <a:lnTo>
                        <a:pt x="46" y="12"/>
                      </a:lnTo>
                      <a:lnTo>
                        <a:pt x="56" y="3"/>
                      </a:lnTo>
                      <a:lnTo>
                        <a:pt x="64" y="7"/>
                      </a:lnTo>
                      <a:lnTo>
                        <a:pt x="72" y="0"/>
                      </a:lnTo>
                      <a:lnTo>
                        <a:pt x="94" y="3"/>
                      </a:lnTo>
                      <a:lnTo>
                        <a:pt x="102" y="16"/>
                      </a:lnTo>
                      <a:lnTo>
                        <a:pt x="97" y="22"/>
                      </a:lnTo>
                      <a:lnTo>
                        <a:pt x="96" y="23"/>
                      </a:lnTo>
                      <a:lnTo>
                        <a:pt x="92" y="34"/>
                      </a:lnTo>
                      <a:lnTo>
                        <a:pt x="89" y="35"/>
                      </a:lnTo>
                      <a:lnTo>
                        <a:pt x="63" y="42"/>
                      </a:lnTo>
                      <a:lnTo>
                        <a:pt x="57" y="41"/>
                      </a:lnTo>
                      <a:lnTo>
                        <a:pt x="36" y="3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09" name="Freeform 235"/>
                <p:cNvSpPr>
                  <a:spLocks noChangeAspect="1"/>
                </p:cNvSpPr>
                <p:nvPr/>
              </p:nvSpPr>
              <p:spPr bwMode="auto">
                <a:xfrm>
                  <a:off x="2469" y="1540"/>
                  <a:ext cx="225" cy="194"/>
                </a:xfrm>
                <a:custGeom>
                  <a:avLst/>
                  <a:gdLst>
                    <a:gd name="T0" fmla="*/ 629 w 173"/>
                    <a:gd name="T1" fmla="*/ 496 h 147"/>
                    <a:gd name="T2" fmla="*/ 620 w 173"/>
                    <a:gd name="T3" fmla="*/ 496 h 147"/>
                    <a:gd name="T4" fmla="*/ 570 w 173"/>
                    <a:gd name="T5" fmla="*/ 541 h 147"/>
                    <a:gd name="T6" fmla="*/ 484 w 173"/>
                    <a:gd name="T7" fmla="*/ 512 h 147"/>
                    <a:gd name="T8" fmla="*/ 432 w 173"/>
                    <a:gd name="T9" fmla="*/ 516 h 147"/>
                    <a:gd name="T10" fmla="*/ 407 w 173"/>
                    <a:gd name="T11" fmla="*/ 589 h 147"/>
                    <a:gd name="T12" fmla="*/ 332 w 173"/>
                    <a:gd name="T13" fmla="*/ 577 h 147"/>
                    <a:gd name="T14" fmla="*/ 174 w 173"/>
                    <a:gd name="T15" fmla="*/ 541 h 147"/>
                    <a:gd name="T16" fmla="*/ 169 w 173"/>
                    <a:gd name="T17" fmla="*/ 488 h 147"/>
                    <a:gd name="T18" fmla="*/ 178 w 173"/>
                    <a:gd name="T19" fmla="*/ 380 h 147"/>
                    <a:gd name="T20" fmla="*/ 178 w 173"/>
                    <a:gd name="T21" fmla="*/ 360 h 147"/>
                    <a:gd name="T22" fmla="*/ 159 w 173"/>
                    <a:gd name="T23" fmla="*/ 315 h 147"/>
                    <a:gd name="T24" fmla="*/ 137 w 173"/>
                    <a:gd name="T25" fmla="*/ 260 h 147"/>
                    <a:gd name="T26" fmla="*/ 78 w 173"/>
                    <a:gd name="T27" fmla="*/ 236 h 147"/>
                    <a:gd name="T28" fmla="*/ 12 w 173"/>
                    <a:gd name="T29" fmla="*/ 209 h 147"/>
                    <a:gd name="T30" fmla="*/ 22 w 173"/>
                    <a:gd name="T31" fmla="*/ 189 h 147"/>
                    <a:gd name="T32" fmla="*/ 60 w 173"/>
                    <a:gd name="T33" fmla="*/ 153 h 147"/>
                    <a:gd name="T34" fmla="*/ 161 w 173"/>
                    <a:gd name="T35" fmla="*/ 168 h 147"/>
                    <a:gd name="T36" fmla="*/ 163 w 173"/>
                    <a:gd name="T37" fmla="*/ 92 h 147"/>
                    <a:gd name="T38" fmla="*/ 258 w 173"/>
                    <a:gd name="T39" fmla="*/ 113 h 147"/>
                    <a:gd name="T40" fmla="*/ 308 w 173"/>
                    <a:gd name="T41" fmla="*/ 66 h 147"/>
                    <a:gd name="T42" fmla="*/ 364 w 173"/>
                    <a:gd name="T43" fmla="*/ 0 h 147"/>
                    <a:gd name="T44" fmla="*/ 449 w 173"/>
                    <a:gd name="T45" fmla="*/ 66 h 147"/>
                    <a:gd name="T46" fmla="*/ 475 w 173"/>
                    <a:gd name="T47" fmla="*/ 73 h 147"/>
                    <a:gd name="T48" fmla="*/ 529 w 173"/>
                    <a:gd name="T49" fmla="*/ 102 h 147"/>
                    <a:gd name="T50" fmla="*/ 568 w 173"/>
                    <a:gd name="T51" fmla="*/ 115 h 147"/>
                    <a:gd name="T52" fmla="*/ 620 w 173"/>
                    <a:gd name="T53" fmla="*/ 236 h 147"/>
                    <a:gd name="T54" fmla="*/ 592 w 173"/>
                    <a:gd name="T55" fmla="*/ 255 h 147"/>
                    <a:gd name="T56" fmla="*/ 570 w 173"/>
                    <a:gd name="T57" fmla="*/ 311 h 147"/>
                    <a:gd name="T58" fmla="*/ 596 w 173"/>
                    <a:gd name="T59" fmla="*/ 376 h 147"/>
                    <a:gd name="T60" fmla="*/ 587 w 173"/>
                    <a:gd name="T61" fmla="*/ 425 h 147"/>
                    <a:gd name="T62" fmla="*/ 629 w 173"/>
                    <a:gd name="T63" fmla="*/ 474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147"/>
                    <a:gd name="T98" fmla="*/ 173 w 173"/>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147">
                      <a:moveTo>
                        <a:pt x="169" y="118"/>
                      </a:moveTo>
                      <a:lnTo>
                        <a:pt x="169" y="124"/>
                      </a:lnTo>
                      <a:lnTo>
                        <a:pt x="167" y="125"/>
                      </a:lnTo>
                      <a:lnTo>
                        <a:pt x="167" y="124"/>
                      </a:lnTo>
                      <a:lnTo>
                        <a:pt x="167" y="125"/>
                      </a:lnTo>
                      <a:lnTo>
                        <a:pt x="153" y="136"/>
                      </a:lnTo>
                      <a:lnTo>
                        <a:pt x="135" y="130"/>
                      </a:lnTo>
                      <a:lnTo>
                        <a:pt x="130" y="128"/>
                      </a:lnTo>
                      <a:lnTo>
                        <a:pt x="128" y="130"/>
                      </a:lnTo>
                      <a:lnTo>
                        <a:pt x="116" y="129"/>
                      </a:lnTo>
                      <a:lnTo>
                        <a:pt x="108" y="136"/>
                      </a:lnTo>
                      <a:lnTo>
                        <a:pt x="109" y="147"/>
                      </a:lnTo>
                      <a:lnTo>
                        <a:pt x="89" y="146"/>
                      </a:lnTo>
                      <a:lnTo>
                        <a:pt x="89" y="144"/>
                      </a:lnTo>
                      <a:lnTo>
                        <a:pt x="84" y="144"/>
                      </a:lnTo>
                      <a:lnTo>
                        <a:pt x="47" y="136"/>
                      </a:lnTo>
                      <a:lnTo>
                        <a:pt x="39" y="130"/>
                      </a:lnTo>
                      <a:lnTo>
                        <a:pt x="45" y="122"/>
                      </a:lnTo>
                      <a:lnTo>
                        <a:pt x="47" y="108"/>
                      </a:lnTo>
                      <a:lnTo>
                        <a:pt x="48" y="95"/>
                      </a:lnTo>
                      <a:lnTo>
                        <a:pt x="55" y="103"/>
                      </a:lnTo>
                      <a:lnTo>
                        <a:pt x="48" y="90"/>
                      </a:lnTo>
                      <a:lnTo>
                        <a:pt x="49" y="84"/>
                      </a:lnTo>
                      <a:lnTo>
                        <a:pt x="42" y="79"/>
                      </a:lnTo>
                      <a:lnTo>
                        <a:pt x="36" y="67"/>
                      </a:lnTo>
                      <a:lnTo>
                        <a:pt x="37" y="65"/>
                      </a:lnTo>
                      <a:lnTo>
                        <a:pt x="31" y="62"/>
                      </a:lnTo>
                      <a:lnTo>
                        <a:pt x="21" y="59"/>
                      </a:lnTo>
                      <a:lnTo>
                        <a:pt x="10" y="54"/>
                      </a:lnTo>
                      <a:lnTo>
                        <a:pt x="3" y="52"/>
                      </a:lnTo>
                      <a:lnTo>
                        <a:pt x="4" y="48"/>
                      </a:lnTo>
                      <a:lnTo>
                        <a:pt x="6" y="47"/>
                      </a:lnTo>
                      <a:lnTo>
                        <a:pt x="0" y="46"/>
                      </a:lnTo>
                      <a:lnTo>
                        <a:pt x="16" y="39"/>
                      </a:lnTo>
                      <a:lnTo>
                        <a:pt x="27" y="42"/>
                      </a:lnTo>
                      <a:lnTo>
                        <a:pt x="43" y="42"/>
                      </a:lnTo>
                      <a:lnTo>
                        <a:pt x="39" y="25"/>
                      </a:lnTo>
                      <a:lnTo>
                        <a:pt x="44" y="23"/>
                      </a:lnTo>
                      <a:lnTo>
                        <a:pt x="48" y="29"/>
                      </a:lnTo>
                      <a:lnTo>
                        <a:pt x="69" y="28"/>
                      </a:lnTo>
                      <a:lnTo>
                        <a:pt x="65" y="27"/>
                      </a:lnTo>
                      <a:lnTo>
                        <a:pt x="83" y="17"/>
                      </a:lnTo>
                      <a:lnTo>
                        <a:pt x="85" y="5"/>
                      </a:lnTo>
                      <a:lnTo>
                        <a:pt x="98" y="0"/>
                      </a:lnTo>
                      <a:lnTo>
                        <a:pt x="103" y="6"/>
                      </a:lnTo>
                      <a:lnTo>
                        <a:pt x="121" y="17"/>
                      </a:lnTo>
                      <a:lnTo>
                        <a:pt x="127" y="17"/>
                      </a:lnTo>
                      <a:lnTo>
                        <a:pt x="128" y="18"/>
                      </a:lnTo>
                      <a:lnTo>
                        <a:pt x="141" y="25"/>
                      </a:lnTo>
                      <a:lnTo>
                        <a:pt x="142" y="25"/>
                      </a:lnTo>
                      <a:lnTo>
                        <a:pt x="150" y="28"/>
                      </a:lnTo>
                      <a:lnTo>
                        <a:pt x="152" y="29"/>
                      </a:lnTo>
                      <a:lnTo>
                        <a:pt x="173" y="35"/>
                      </a:lnTo>
                      <a:lnTo>
                        <a:pt x="167" y="59"/>
                      </a:lnTo>
                      <a:lnTo>
                        <a:pt x="162" y="62"/>
                      </a:lnTo>
                      <a:lnTo>
                        <a:pt x="159" y="64"/>
                      </a:lnTo>
                      <a:lnTo>
                        <a:pt x="148" y="81"/>
                      </a:lnTo>
                      <a:lnTo>
                        <a:pt x="153" y="78"/>
                      </a:lnTo>
                      <a:lnTo>
                        <a:pt x="160" y="88"/>
                      </a:lnTo>
                      <a:lnTo>
                        <a:pt x="160" y="94"/>
                      </a:lnTo>
                      <a:lnTo>
                        <a:pt x="158" y="100"/>
                      </a:lnTo>
                      <a:lnTo>
                        <a:pt x="158" y="106"/>
                      </a:lnTo>
                      <a:lnTo>
                        <a:pt x="159" y="112"/>
                      </a:lnTo>
                      <a:lnTo>
                        <a:pt x="169" y="11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10" name="Freeform 236"/>
                <p:cNvSpPr>
                  <a:spLocks noChangeAspect="1"/>
                </p:cNvSpPr>
                <p:nvPr/>
              </p:nvSpPr>
              <p:spPr bwMode="auto">
                <a:xfrm>
                  <a:off x="2711" y="1724"/>
                  <a:ext cx="16" cy="31"/>
                </a:xfrm>
                <a:custGeom>
                  <a:avLst/>
                  <a:gdLst>
                    <a:gd name="T0" fmla="*/ 27 w 13"/>
                    <a:gd name="T1" fmla="*/ 87 h 24"/>
                    <a:gd name="T2" fmla="*/ 9 w 13"/>
                    <a:gd name="T3" fmla="*/ 68 h 24"/>
                    <a:gd name="T4" fmla="*/ 0 w 13"/>
                    <a:gd name="T5" fmla="*/ 36 h 24"/>
                    <a:gd name="T6" fmla="*/ 27 w 13"/>
                    <a:gd name="T7" fmla="*/ 0 h 24"/>
                    <a:gd name="T8" fmla="*/ 38 w 13"/>
                    <a:gd name="T9" fmla="*/ 39 h 24"/>
                    <a:gd name="T10" fmla="*/ 27 w 13"/>
                    <a:gd name="T11" fmla="*/ 87 h 24"/>
                    <a:gd name="T12" fmla="*/ 0 60000 65536"/>
                    <a:gd name="T13" fmla="*/ 0 60000 65536"/>
                    <a:gd name="T14" fmla="*/ 0 60000 65536"/>
                    <a:gd name="T15" fmla="*/ 0 60000 65536"/>
                    <a:gd name="T16" fmla="*/ 0 60000 65536"/>
                    <a:gd name="T17" fmla="*/ 0 60000 65536"/>
                    <a:gd name="T18" fmla="*/ 0 w 13"/>
                    <a:gd name="T19" fmla="*/ 0 h 24"/>
                    <a:gd name="T20" fmla="*/ 13 w 1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 h="24">
                      <a:moveTo>
                        <a:pt x="10" y="24"/>
                      </a:moveTo>
                      <a:lnTo>
                        <a:pt x="3" y="19"/>
                      </a:lnTo>
                      <a:lnTo>
                        <a:pt x="0" y="10"/>
                      </a:lnTo>
                      <a:lnTo>
                        <a:pt x="10" y="0"/>
                      </a:lnTo>
                      <a:lnTo>
                        <a:pt x="13" y="11"/>
                      </a:lnTo>
                      <a:lnTo>
                        <a:pt x="10" y="2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11" name="Freeform 237"/>
                <p:cNvSpPr>
                  <a:spLocks noChangeAspect="1"/>
                </p:cNvSpPr>
                <p:nvPr/>
              </p:nvSpPr>
              <p:spPr bwMode="auto">
                <a:xfrm>
                  <a:off x="2794" y="1634"/>
                  <a:ext cx="52" cy="30"/>
                </a:xfrm>
                <a:custGeom>
                  <a:avLst/>
                  <a:gdLst>
                    <a:gd name="T0" fmla="*/ 27 w 40"/>
                    <a:gd name="T1" fmla="*/ 72 h 24"/>
                    <a:gd name="T2" fmla="*/ 49 w 40"/>
                    <a:gd name="T3" fmla="*/ 72 h 24"/>
                    <a:gd name="T4" fmla="*/ 55 w 40"/>
                    <a:gd name="T5" fmla="*/ 62 h 24"/>
                    <a:gd name="T6" fmla="*/ 64 w 40"/>
                    <a:gd name="T7" fmla="*/ 70 h 24"/>
                    <a:gd name="T8" fmla="*/ 66 w 40"/>
                    <a:gd name="T9" fmla="*/ 70 h 24"/>
                    <a:gd name="T10" fmla="*/ 71 w 40"/>
                    <a:gd name="T11" fmla="*/ 70 h 24"/>
                    <a:gd name="T12" fmla="*/ 83 w 40"/>
                    <a:gd name="T13" fmla="*/ 72 h 24"/>
                    <a:gd name="T14" fmla="*/ 96 w 40"/>
                    <a:gd name="T15" fmla="*/ 72 h 24"/>
                    <a:gd name="T16" fmla="*/ 92 w 40"/>
                    <a:gd name="T17" fmla="*/ 69 h 24"/>
                    <a:gd name="T18" fmla="*/ 92 w 40"/>
                    <a:gd name="T19" fmla="*/ 61 h 24"/>
                    <a:gd name="T20" fmla="*/ 108 w 40"/>
                    <a:gd name="T21" fmla="*/ 56 h 24"/>
                    <a:gd name="T22" fmla="*/ 114 w 40"/>
                    <a:gd name="T23" fmla="*/ 56 h 24"/>
                    <a:gd name="T24" fmla="*/ 108 w 40"/>
                    <a:gd name="T25" fmla="*/ 46 h 24"/>
                    <a:gd name="T26" fmla="*/ 108 w 40"/>
                    <a:gd name="T27" fmla="*/ 39 h 24"/>
                    <a:gd name="T28" fmla="*/ 103 w 40"/>
                    <a:gd name="T29" fmla="*/ 31 h 24"/>
                    <a:gd name="T30" fmla="*/ 120 w 40"/>
                    <a:gd name="T31" fmla="*/ 31 h 24"/>
                    <a:gd name="T32" fmla="*/ 125 w 40"/>
                    <a:gd name="T33" fmla="*/ 25 h 24"/>
                    <a:gd name="T34" fmla="*/ 140 w 40"/>
                    <a:gd name="T35" fmla="*/ 25 h 24"/>
                    <a:gd name="T36" fmla="*/ 146 w 40"/>
                    <a:gd name="T37" fmla="*/ 21 h 24"/>
                    <a:gd name="T38" fmla="*/ 148 w 40"/>
                    <a:gd name="T39" fmla="*/ 20 h 24"/>
                    <a:gd name="T40" fmla="*/ 148 w 40"/>
                    <a:gd name="T41" fmla="*/ 16 h 24"/>
                    <a:gd name="T42" fmla="*/ 134 w 40"/>
                    <a:gd name="T43" fmla="*/ 10 h 24"/>
                    <a:gd name="T44" fmla="*/ 125 w 40"/>
                    <a:gd name="T45" fmla="*/ 0 h 24"/>
                    <a:gd name="T46" fmla="*/ 29 w 40"/>
                    <a:gd name="T47" fmla="*/ 21 h 24"/>
                    <a:gd name="T48" fmla="*/ 9 w 40"/>
                    <a:gd name="T49" fmla="*/ 20 h 24"/>
                    <a:gd name="T50" fmla="*/ 0 w 40"/>
                    <a:gd name="T51" fmla="*/ 32 h 24"/>
                    <a:gd name="T52" fmla="*/ 12 w 40"/>
                    <a:gd name="T53" fmla="*/ 70 h 24"/>
                    <a:gd name="T54" fmla="*/ 27 w 40"/>
                    <a:gd name="T55" fmla="*/ 72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
                    <a:gd name="T85" fmla="*/ 0 h 24"/>
                    <a:gd name="T86" fmla="*/ 40 w 40"/>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 h="24">
                      <a:moveTo>
                        <a:pt x="7" y="24"/>
                      </a:moveTo>
                      <a:lnTo>
                        <a:pt x="13" y="24"/>
                      </a:lnTo>
                      <a:lnTo>
                        <a:pt x="15" y="21"/>
                      </a:lnTo>
                      <a:lnTo>
                        <a:pt x="17" y="23"/>
                      </a:lnTo>
                      <a:lnTo>
                        <a:pt x="18" y="23"/>
                      </a:lnTo>
                      <a:lnTo>
                        <a:pt x="19" y="23"/>
                      </a:lnTo>
                      <a:lnTo>
                        <a:pt x="22" y="24"/>
                      </a:lnTo>
                      <a:lnTo>
                        <a:pt x="26" y="24"/>
                      </a:lnTo>
                      <a:lnTo>
                        <a:pt x="25" y="22"/>
                      </a:lnTo>
                      <a:lnTo>
                        <a:pt x="25" y="20"/>
                      </a:lnTo>
                      <a:lnTo>
                        <a:pt x="29" y="18"/>
                      </a:lnTo>
                      <a:lnTo>
                        <a:pt x="31" y="18"/>
                      </a:lnTo>
                      <a:lnTo>
                        <a:pt x="29" y="15"/>
                      </a:lnTo>
                      <a:lnTo>
                        <a:pt x="29" y="13"/>
                      </a:lnTo>
                      <a:lnTo>
                        <a:pt x="28" y="10"/>
                      </a:lnTo>
                      <a:lnTo>
                        <a:pt x="32" y="10"/>
                      </a:lnTo>
                      <a:lnTo>
                        <a:pt x="34" y="8"/>
                      </a:lnTo>
                      <a:lnTo>
                        <a:pt x="38" y="8"/>
                      </a:lnTo>
                      <a:lnTo>
                        <a:pt x="39" y="7"/>
                      </a:lnTo>
                      <a:lnTo>
                        <a:pt x="40" y="6"/>
                      </a:lnTo>
                      <a:lnTo>
                        <a:pt x="40" y="5"/>
                      </a:lnTo>
                      <a:lnTo>
                        <a:pt x="36" y="3"/>
                      </a:lnTo>
                      <a:lnTo>
                        <a:pt x="34" y="0"/>
                      </a:lnTo>
                      <a:lnTo>
                        <a:pt x="8" y="7"/>
                      </a:lnTo>
                      <a:lnTo>
                        <a:pt x="2" y="6"/>
                      </a:lnTo>
                      <a:lnTo>
                        <a:pt x="0" y="11"/>
                      </a:lnTo>
                      <a:lnTo>
                        <a:pt x="3" y="23"/>
                      </a:lnTo>
                      <a:lnTo>
                        <a:pt x="7" y="24"/>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12" name="Freeform 238"/>
                <p:cNvSpPr>
                  <a:spLocks noChangeAspect="1"/>
                </p:cNvSpPr>
                <p:nvPr/>
              </p:nvSpPr>
              <p:spPr bwMode="auto">
                <a:xfrm>
                  <a:off x="2733" y="1164"/>
                  <a:ext cx="185" cy="280"/>
                </a:xfrm>
                <a:custGeom>
                  <a:avLst/>
                  <a:gdLst>
                    <a:gd name="T0" fmla="*/ 371 w 142"/>
                    <a:gd name="T1" fmla="*/ 323 h 213"/>
                    <a:gd name="T2" fmla="*/ 313 w 142"/>
                    <a:gd name="T3" fmla="*/ 362 h 213"/>
                    <a:gd name="T4" fmla="*/ 275 w 142"/>
                    <a:gd name="T5" fmla="*/ 390 h 213"/>
                    <a:gd name="T6" fmla="*/ 263 w 142"/>
                    <a:gd name="T7" fmla="*/ 435 h 213"/>
                    <a:gd name="T8" fmla="*/ 326 w 142"/>
                    <a:gd name="T9" fmla="*/ 528 h 213"/>
                    <a:gd name="T10" fmla="*/ 307 w 142"/>
                    <a:gd name="T11" fmla="*/ 586 h 213"/>
                    <a:gd name="T12" fmla="*/ 287 w 142"/>
                    <a:gd name="T13" fmla="*/ 577 h 213"/>
                    <a:gd name="T14" fmla="*/ 335 w 142"/>
                    <a:gd name="T15" fmla="*/ 588 h 213"/>
                    <a:gd name="T16" fmla="*/ 297 w 142"/>
                    <a:gd name="T17" fmla="*/ 599 h 213"/>
                    <a:gd name="T18" fmla="*/ 246 w 142"/>
                    <a:gd name="T19" fmla="*/ 634 h 213"/>
                    <a:gd name="T20" fmla="*/ 263 w 142"/>
                    <a:gd name="T21" fmla="*/ 648 h 213"/>
                    <a:gd name="T22" fmla="*/ 268 w 142"/>
                    <a:gd name="T23" fmla="*/ 691 h 213"/>
                    <a:gd name="T24" fmla="*/ 250 w 142"/>
                    <a:gd name="T25" fmla="*/ 735 h 213"/>
                    <a:gd name="T26" fmla="*/ 163 w 142"/>
                    <a:gd name="T27" fmla="*/ 803 h 213"/>
                    <a:gd name="T28" fmla="*/ 102 w 142"/>
                    <a:gd name="T29" fmla="*/ 836 h 213"/>
                    <a:gd name="T30" fmla="*/ 73 w 142"/>
                    <a:gd name="T31" fmla="*/ 747 h 213"/>
                    <a:gd name="T32" fmla="*/ 35 w 142"/>
                    <a:gd name="T33" fmla="*/ 657 h 213"/>
                    <a:gd name="T34" fmla="*/ 0 w 142"/>
                    <a:gd name="T35" fmla="*/ 615 h 213"/>
                    <a:gd name="T36" fmla="*/ 38 w 142"/>
                    <a:gd name="T37" fmla="*/ 549 h 213"/>
                    <a:gd name="T38" fmla="*/ 46 w 142"/>
                    <a:gd name="T39" fmla="*/ 477 h 213"/>
                    <a:gd name="T40" fmla="*/ 29 w 142"/>
                    <a:gd name="T41" fmla="*/ 435 h 213"/>
                    <a:gd name="T42" fmla="*/ 27 w 142"/>
                    <a:gd name="T43" fmla="*/ 317 h 213"/>
                    <a:gd name="T44" fmla="*/ 103 w 142"/>
                    <a:gd name="T45" fmla="*/ 291 h 213"/>
                    <a:gd name="T46" fmla="*/ 112 w 142"/>
                    <a:gd name="T47" fmla="*/ 188 h 213"/>
                    <a:gd name="T48" fmla="*/ 151 w 142"/>
                    <a:gd name="T49" fmla="*/ 160 h 213"/>
                    <a:gd name="T50" fmla="*/ 190 w 142"/>
                    <a:gd name="T51" fmla="*/ 66 h 213"/>
                    <a:gd name="T52" fmla="*/ 257 w 142"/>
                    <a:gd name="T53" fmla="*/ 32 h 213"/>
                    <a:gd name="T54" fmla="*/ 323 w 142"/>
                    <a:gd name="T55" fmla="*/ 0 h 213"/>
                    <a:gd name="T56" fmla="*/ 466 w 142"/>
                    <a:gd name="T57" fmla="*/ 50 h 213"/>
                    <a:gd name="T58" fmla="*/ 533 w 142"/>
                    <a:gd name="T59" fmla="*/ 188 h 213"/>
                    <a:gd name="T60" fmla="*/ 448 w 142"/>
                    <a:gd name="T61" fmla="*/ 191 h 213"/>
                    <a:gd name="T62" fmla="*/ 438 w 142"/>
                    <a:gd name="T63" fmla="*/ 200 h 213"/>
                    <a:gd name="T64" fmla="*/ 408 w 142"/>
                    <a:gd name="T65" fmla="*/ 247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213"/>
                    <a:gd name="T101" fmla="*/ 142 w 142"/>
                    <a:gd name="T102" fmla="*/ 213 h 2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213">
                      <a:moveTo>
                        <a:pt x="113" y="71"/>
                      </a:moveTo>
                      <a:lnTo>
                        <a:pt x="99" y="82"/>
                      </a:lnTo>
                      <a:lnTo>
                        <a:pt x="88" y="88"/>
                      </a:lnTo>
                      <a:lnTo>
                        <a:pt x="83" y="92"/>
                      </a:lnTo>
                      <a:lnTo>
                        <a:pt x="75" y="93"/>
                      </a:lnTo>
                      <a:lnTo>
                        <a:pt x="73" y="100"/>
                      </a:lnTo>
                      <a:lnTo>
                        <a:pt x="71" y="103"/>
                      </a:lnTo>
                      <a:lnTo>
                        <a:pt x="70" y="111"/>
                      </a:lnTo>
                      <a:lnTo>
                        <a:pt x="74" y="129"/>
                      </a:lnTo>
                      <a:lnTo>
                        <a:pt x="87" y="135"/>
                      </a:lnTo>
                      <a:lnTo>
                        <a:pt x="93" y="141"/>
                      </a:lnTo>
                      <a:lnTo>
                        <a:pt x="82" y="149"/>
                      </a:lnTo>
                      <a:lnTo>
                        <a:pt x="76" y="145"/>
                      </a:lnTo>
                      <a:lnTo>
                        <a:pt x="77" y="147"/>
                      </a:lnTo>
                      <a:lnTo>
                        <a:pt x="61" y="148"/>
                      </a:lnTo>
                      <a:lnTo>
                        <a:pt x="89" y="150"/>
                      </a:lnTo>
                      <a:lnTo>
                        <a:pt x="82" y="156"/>
                      </a:lnTo>
                      <a:lnTo>
                        <a:pt x="79" y="153"/>
                      </a:lnTo>
                      <a:lnTo>
                        <a:pt x="72" y="161"/>
                      </a:lnTo>
                      <a:lnTo>
                        <a:pt x="65" y="161"/>
                      </a:lnTo>
                      <a:lnTo>
                        <a:pt x="70" y="164"/>
                      </a:lnTo>
                      <a:lnTo>
                        <a:pt x="70" y="165"/>
                      </a:lnTo>
                      <a:lnTo>
                        <a:pt x="69" y="171"/>
                      </a:lnTo>
                      <a:lnTo>
                        <a:pt x="71" y="176"/>
                      </a:lnTo>
                      <a:lnTo>
                        <a:pt x="69" y="175"/>
                      </a:lnTo>
                      <a:lnTo>
                        <a:pt x="67" y="187"/>
                      </a:lnTo>
                      <a:lnTo>
                        <a:pt x="64" y="200"/>
                      </a:lnTo>
                      <a:lnTo>
                        <a:pt x="44" y="205"/>
                      </a:lnTo>
                      <a:lnTo>
                        <a:pt x="41" y="213"/>
                      </a:lnTo>
                      <a:lnTo>
                        <a:pt x="27" y="213"/>
                      </a:lnTo>
                      <a:lnTo>
                        <a:pt x="23" y="200"/>
                      </a:lnTo>
                      <a:lnTo>
                        <a:pt x="19" y="190"/>
                      </a:lnTo>
                      <a:lnTo>
                        <a:pt x="8" y="172"/>
                      </a:lnTo>
                      <a:lnTo>
                        <a:pt x="9" y="167"/>
                      </a:lnTo>
                      <a:lnTo>
                        <a:pt x="4" y="166"/>
                      </a:lnTo>
                      <a:lnTo>
                        <a:pt x="0" y="157"/>
                      </a:lnTo>
                      <a:lnTo>
                        <a:pt x="2" y="155"/>
                      </a:lnTo>
                      <a:lnTo>
                        <a:pt x="10" y="140"/>
                      </a:lnTo>
                      <a:lnTo>
                        <a:pt x="12" y="126"/>
                      </a:lnTo>
                      <a:lnTo>
                        <a:pt x="12" y="122"/>
                      </a:lnTo>
                      <a:lnTo>
                        <a:pt x="17" y="117"/>
                      </a:lnTo>
                      <a:lnTo>
                        <a:pt x="8" y="111"/>
                      </a:lnTo>
                      <a:lnTo>
                        <a:pt x="7" y="96"/>
                      </a:lnTo>
                      <a:lnTo>
                        <a:pt x="7" y="81"/>
                      </a:lnTo>
                      <a:lnTo>
                        <a:pt x="17" y="75"/>
                      </a:lnTo>
                      <a:lnTo>
                        <a:pt x="28" y="74"/>
                      </a:lnTo>
                      <a:lnTo>
                        <a:pt x="22" y="66"/>
                      </a:lnTo>
                      <a:lnTo>
                        <a:pt x="30" y="48"/>
                      </a:lnTo>
                      <a:lnTo>
                        <a:pt x="28" y="44"/>
                      </a:lnTo>
                      <a:lnTo>
                        <a:pt x="40" y="41"/>
                      </a:lnTo>
                      <a:lnTo>
                        <a:pt x="44" y="32"/>
                      </a:lnTo>
                      <a:lnTo>
                        <a:pt x="51" y="17"/>
                      </a:lnTo>
                      <a:lnTo>
                        <a:pt x="65" y="13"/>
                      </a:lnTo>
                      <a:lnTo>
                        <a:pt x="68" y="8"/>
                      </a:lnTo>
                      <a:lnTo>
                        <a:pt x="87" y="8"/>
                      </a:lnTo>
                      <a:lnTo>
                        <a:pt x="86" y="0"/>
                      </a:lnTo>
                      <a:lnTo>
                        <a:pt x="91" y="0"/>
                      </a:lnTo>
                      <a:lnTo>
                        <a:pt x="124" y="13"/>
                      </a:lnTo>
                      <a:lnTo>
                        <a:pt x="135" y="33"/>
                      </a:lnTo>
                      <a:lnTo>
                        <a:pt x="142" y="48"/>
                      </a:lnTo>
                      <a:lnTo>
                        <a:pt x="125" y="47"/>
                      </a:lnTo>
                      <a:lnTo>
                        <a:pt x="120" y="49"/>
                      </a:lnTo>
                      <a:lnTo>
                        <a:pt x="119" y="53"/>
                      </a:lnTo>
                      <a:lnTo>
                        <a:pt x="117" y="51"/>
                      </a:lnTo>
                      <a:lnTo>
                        <a:pt x="110" y="56"/>
                      </a:lnTo>
                      <a:lnTo>
                        <a:pt x="108" y="63"/>
                      </a:lnTo>
                      <a:lnTo>
                        <a:pt x="113" y="71"/>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13" name="Freeform 239"/>
                <p:cNvSpPr>
                  <a:spLocks noChangeAspect="1"/>
                </p:cNvSpPr>
                <p:nvPr/>
              </p:nvSpPr>
              <p:spPr bwMode="auto">
                <a:xfrm>
                  <a:off x="2663" y="1617"/>
                  <a:ext cx="74" cy="39"/>
                </a:xfrm>
                <a:custGeom>
                  <a:avLst/>
                  <a:gdLst>
                    <a:gd name="T0" fmla="*/ 189 w 58"/>
                    <a:gd name="T1" fmla="*/ 66 h 30"/>
                    <a:gd name="T2" fmla="*/ 181 w 58"/>
                    <a:gd name="T3" fmla="*/ 83 h 30"/>
                    <a:gd name="T4" fmla="*/ 145 w 58"/>
                    <a:gd name="T5" fmla="*/ 83 h 30"/>
                    <a:gd name="T6" fmla="*/ 128 w 58"/>
                    <a:gd name="T7" fmla="*/ 103 h 30"/>
                    <a:gd name="T8" fmla="*/ 98 w 58"/>
                    <a:gd name="T9" fmla="*/ 83 h 30"/>
                    <a:gd name="T10" fmla="*/ 70 w 58"/>
                    <a:gd name="T11" fmla="*/ 103 h 30"/>
                    <a:gd name="T12" fmla="*/ 40 w 58"/>
                    <a:gd name="T13" fmla="*/ 112 h 30"/>
                    <a:gd name="T14" fmla="*/ 17 w 58"/>
                    <a:gd name="T15" fmla="*/ 74 h 30"/>
                    <a:gd name="T16" fmla="*/ 0 w 58"/>
                    <a:gd name="T17" fmla="*/ 86 h 30"/>
                    <a:gd name="T18" fmla="*/ 37 w 58"/>
                    <a:gd name="T19" fmla="*/ 22 h 30"/>
                    <a:gd name="T20" fmla="*/ 47 w 58"/>
                    <a:gd name="T21" fmla="*/ 16 h 30"/>
                    <a:gd name="T22" fmla="*/ 65 w 58"/>
                    <a:gd name="T23" fmla="*/ 1 h 30"/>
                    <a:gd name="T24" fmla="*/ 112 w 58"/>
                    <a:gd name="T25" fmla="*/ 0 h 30"/>
                    <a:gd name="T26" fmla="*/ 156 w 58"/>
                    <a:gd name="T27" fmla="*/ 9 h 30"/>
                    <a:gd name="T28" fmla="*/ 156 w 58"/>
                    <a:gd name="T29" fmla="*/ 27 h 30"/>
                    <a:gd name="T30" fmla="*/ 156 w 58"/>
                    <a:gd name="T31" fmla="*/ 29 h 30"/>
                    <a:gd name="T32" fmla="*/ 148 w 58"/>
                    <a:gd name="T33" fmla="*/ 38 h 30"/>
                    <a:gd name="T34" fmla="*/ 163 w 58"/>
                    <a:gd name="T35" fmla="*/ 38 h 30"/>
                    <a:gd name="T36" fmla="*/ 195 w 58"/>
                    <a:gd name="T37" fmla="*/ 49 h 30"/>
                    <a:gd name="T38" fmla="*/ 195 w 58"/>
                    <a:gd name="T39" fmla="*/ 57 h 30"/>
                    <a:gd name="T40" fmla="*/ 189 w 58"/>
                    <a:gd name="T41" fmla="*/ 6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30"/>
                    <a:gd name="T65" fmla="*/ 58 w 58"/>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30">
                      <a:moveTo>
                        <a:pt x="56" y="18"/>
                      </a:moveTo>
                      <a:lnTo>
                        <a:pt x="53" y="22"/>
                      </a:lnTo>
                      <a:lnTo>
                        <a:pt x="43" y="22"/>
                      </a:lnTo>
                      <a:lnTo>
                        <a:pt x="38" y="28"/>
                      </a:lnTo>
                      <a:lnTo>
                        <a:pt x="29" y="22"/>
                      </a:lnTo>
                      <a:lnTo>
                        <a:pt x="21" y="28"/>
                      </a:lnTo>
                      <a:lnTo>
                        <a:pt x="12" y="30"/>
                      </a:lnTo>
                      <a:lnTo>
                        <a:pt x="5" y="20"/>
                      </a:lnTo>
                      <a:lnTo>
                        <a:pt x="0" y="23"/>
                      </a:lnTo>
                      <a:lnTo>
                        <a:pt x="11" y="6"/>
                      </a:lnTo>
                      <a:lnTo>
                        <a:pt x="14" y="4"/>
                      </a:lnTo>
                      <a:lnTo>
                        <a:pt x="19" y="1"/>
                      </a:lnTo>
                      <a:lnTo>
                        <a:pt x="33" y="0"/>
                      </a:lnTo>
                      <a:lnTo>
                        <a:pt x="46" y="2"/>
                      </a:lnTo>
                      <a:lnTo>
                        <a:pt x="46" y="7"/>
                      </a:lnTo>
                      <a:lnTo>
                        <a:pt x="46" y="8"/>
                      </a:lnTo>
                      <a:lnTo>
                        <a:pt x="44" y="10"/>
                      </a:lnTo>
                      <a:lnTo>
                        <a:pt x="48" y="10"/>
                      </a:lnTo>
                      <a:lnTo>
                        <a:pt x="58" y="13"/>
                      </a:lnTo>
                      <a:lnTo>
                        <a:pt x="58" y="15"/>
                      </a:lnTo>
                      <a:lnTo>
                        <a:pt x="56" y="18"/>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14" name="Freeform 240"/>
                <p:cNvSpPr>
                  <a:spLocks noChangeAspect="1"/>
                </p:cNvSpPr>
                <p:nvPr/>
              </p:nvSpPr>
              <p:spPr bwMode="auto">
                <a:xfrm>
                  <a:off x="2376" y="1448"/>
                  <a:ext cx="72" cy="81"/>
                </a:xfrm>
                <a:custGeom>
                  <a:avLst/>
                  <a:gdLst>
                    <a:gd name="T0" fmla="*/ 211 w 55"/>
                    <a:gd name="T1" fmla="*/ 172 h 62"/>
                    <a:gd name="T2" fmla="*/ 211 w 55"/>
                    <a:gd name="T3" fmla="*/ 123 h 62"/>
                    <a:gd name="T4" fmla="*/ 211 w 55"/>
                    <a:gd name="T5" fmla="*/ 78 h 62"/>
                    <a:gd name="T6" fmla="*/ 182 w 55"/>
                    <a:gd name="T7" fmla="*/ 60 h 62"/>
                    <a:gd name="T8" fmla="*/ 170 w 55"/>
                    <a:gd name="T9" fmla="*/ 65 h 62"/>
                    <a:gd name="T10" fmla="*/ 126 w 55"/>
                    <a:gd name="T11" fmla="*/ 57 h 62"/>
                    <a:gd name="T12" fmla="*/ 165 w 55"/>
                    <a:gd name="T13" fmla="*/ 12 h 62"/>
                    <a:gd name="T14" fmla="*/ 173 w 55"/>
                    <a:gd name="T15" fmla="*/ 0 h 62"/>
                    <a:gd name="T16" fmla="*/ 153 w 55"/>
                    <a:gd name="T17" fmla="*/ 9 h 62"/>
                    <a:gd name="T18" fmla="*/ 132 w 55"/>
                    <a:gd name="T19" fmla="*/ 9 h 62"/>
                    <a:gd name="T20" fmla="*/ 96 w 55"/>
                    <a:gd name="T21" fmla="*/ 35 h 62"/>
                    <a:gd name="T22" fmla="*/ 107 w 55"/>
                    <a:gd name="T23" fmla="*/ 41 h 62"/>
                    <a:gd name="T24" fmla="*/ 96 w 55"/>
                    <a:gd name="T25" fmla="*/ 60 h 62"/>
                    <a:gd name="T26" fmla="*/ 29 w 55"/>
                    <a:gd name="T27" fmla="*/ 71 h 62"/>
                    <a:gd name="T28" fmla="*/ 38 w 55"/>
                    <a:gd name="T29" fmla="*/ 88 h 62"/>
                    <a:gd name="T30" fmla="*/ 12 w 55"/>
                    <a:gd name="T31" fmla="*/ 111 h 62"/>
                    <a:gd name="T32" fmla="*/ 71 w 55"/>
                    <a:gd name="T33" fmla="*/ 124 h 62"/>
                    <a:gd name="T34" fmla="*/ 29 w 55"/>
                    <a:gd name="T35" fmla="*/ 172 h 62"/>
                    <a:gd name="T36" fmla="*/ 71 w 55"/>
                    <a:gd name="T37" fmla="*/ 161 h 62"/>
                    <a:gd name="T38" fmla="*/ 29 w 55"/>
                    <a:gd name="T39" fmla="*/ 183 h 62"/>
                    <a:gd name="T40" fmla="*/ 0 w 55"/>
                    <a:gd name="T41" fmla="*/ 196 h 62"/>
                    <a:gd name="T42" fmla="*/ 16 w 55"/>
                    <a:gd name="T43" fmla="*/ 201 h 62"/>
                    <a:gd name="T44" fmla="*/ 0 w 55"/>
                    <a:gd name="T45" fmla="*/ 212 h 62"/>
                    <a:gd name="T46" fmla="*/ 22 w 55"/>
                    <a:gd name="T47" fmla="*/ 221 h 62"/>
                    <a:gd name="T48" fmla="*/ 16 w 55"/>
                    <a:gd name="T49" fmla="*/ 227 h 62"/>
                    <a:gd name="T50" fmla="*/ 38 w 55"/>
                    <a:gd name="T51" fmla="*/ 227 h 62"/>
                    <a:gd name="T52" fmla="*/ 35 w 55"/>
                    <a:gd name="T53" fmla="*/ 235 h 62"/>
                    <a:gd name="T54" fmla="*/ 93 w 55"/>
                    <a:gd name="T55" fmla="*/ 227 h 62"/>
                    <a:gd name="T56" fmla="*/ 139 w 55"/>
                    <a:gd name="T57" fmla="*/ 208 h 62"/>
                    <a:gd name="T58" fmla="*/ 189 w 55"/>
                    <a:gd name="T59" fmla="*/ 199 h 62"/>
                    <a:gd name="T60" fmla="*/ 211 w 55"/>
                    <a:gd name="T61" fmla="*/ 17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
                    <a:gd name="T94" fmla="*/ 0 h 62"/>
                    <a:gd name="T95" fmla="*/ 55 w 55"/>
                    <a:gd name="T96" fmla="*/ 62 h 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 h="62">
                      <a:moveTo>
                        <a:pt x="55" y="45"/>
                      </a:moveTo>
                      <a:lnTo>
                        <a:pt x="55" y="32"/>
                      </a:lnTo>
                      <a:lnTo>
                        <a:pt x="55" y="21"/>
                      </a:lnTo>
                      <a:lnTo>
                        <a:pt x="47" y="16"/>
                      </a:lnTo>
                      <a:lnTo>
                        <a:pt x="44" y="17"/>
                      </a:lnTo>
                      <a:lnTo>
                        <a:pt x="33" y="15"/>
                      </a:lnTo>
                      <a:lnTo>
                        <a:pt x="43" y="3"/>
                      </a:lnTo>
                      <a:lnTo>
                        <a:pt x="45" y="0"/>
                      </a:lnTo>
                      <a:lnTo>
                        <a:pt x="40" y="2"/>
                      </a:lnTo>
                      <a:lnTo>
                        <a:pt x="34" y="2"/>
                      </a:lnTo>
                      <a:lnTo>
                        <a:pt x="25" y="9"/>
                      </a:lnTo>
                      <a:lnTo>
                        <a:pt x="28" y="11"/>
                      </a:lnTo>
                      <a:lnTo>
                        <a:pt x="25" y="16"/>
                      </a:lnTo>
                      <a:lnTo>
                        <a:pt x="8" y="18"/>
                      </a:lnTo>
                      <a:lnTo>
                        <a:pt x="10" y="23"/>
                      </a:lnTo>
                      <a:lnTo>
                        <a:pt x="3" y="29"/>
                      </a:lnTo>
                      <a:lnTo>
                        <a:pt x="18" y="33"/>
                      </a:lnTo>
                      <a:lnTo>
                        <a:pt x="8" y="45"/>
                      </a:lnTo>
                      <a:lnTo>
                        <a:pt x="18" y="42"/>
                      </a:lnTo>
                      <a:lnTo>
                        <a:pt x="8" y="48"/>
                      </a:lnTo>
                      <a:lnTo>
                        <a:pt x="0" y="51"/>
                      </a:lnTo>
                      <a:lnTo>
                        <a:pt x="4" y="53"/>
                      </a:lnTo>
                      <a:lnTo>
                        <a:pt x="0" y="56"/>
                      </a:lnTo>
                      <a:lnTo>
                        <a:pt x="6" y="58"/>
                      </a:lnTo>
                      <a:lnTo>
                        <a:pt x="4" y="60"/>
                      </a:lnTo>
                      <a:lnTo>
                        <a:pt x="10" y="60"/>
                      </a:lnTo>
                      <a:lnTo>
                        <a:pt x="9" y="62"/>
                      </a:lnTo>
                      <a:lnTo>
                        <a:pt x="24" y="60"/>
                      </a:lnTo>
                      <a:lnTo>
                        <a:pt x="36" y="54"/>
                      </a:lnTo>
                      <a:lnTo>
                        <a:pt x="49" y="52"/>
                      </a:lnTo>
                      <a:lnTo>
                        <a:pt x="55" y="45"/>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15" name="Freeform 241"/>
                <p:cNvSpPr>
                  <a:spLocks noChangeAspect="1"/>
                </p:cNvSpPr>
                <p:nvPr/>
              </p:nvSpPr>
              <p:spPr bwMode="auto">
                <a:xfrm>
                  <a:off x="2454" y="1377"/>
                  <a:ext cx="130" cy="186"/>
                </a:xfrm>
                <a:custGeom>
                  <a:avLst/>
                  <a:gdLst>
                    <a:gd name="T0" fmla="*/ 35 w 100"/>
                    <a:gd name="T1" fmla="*/ 170 h 140"/>
                    <a:gd name="T2" fmla="*/ 60 w 100"/>
                    <a:gd name="T3" fmla="*/ 178 h 140"/>
                    <a:gd name="T4" fmla="*/ 46 w 100"/>
                    <a:gd name="T5" fmla="*/ 227 h 140"/>
                    <a:gd name="T6" fmla="*/ 73 w 100"/>
                    <a:gd name="T7" fmla="*/ 256 h 140"/>
                    <a:gd name="T8" fmla="*/ 112 w 100"/>
                    <a:gd name="T9" fmla="*/ 264 h 140"/>
                    <a:gd name="T10" fmla="*/ 136 w 100"/>
                    <a:gd name="T11" fmla="*/ 349 h 140"/>
                    <a:gd name="T12" fmla="*/ 60 w 100"/>
                    <a:gd name="T13" fmla="*/ 387 h 140"/>
                    <a:gd name="T14" fmla="*/ 83 w 100"/>
                    <a:gd name="T15" fmla="*/ 407 h 140"/>
                    <a:gd name="T16" fmla="*/ 35 w 100"/>
                    <a:gd name="T17" fmla="*/ 464 h 140"/>
                    <a:gd name="T18" fmla="*/ 103 w 100"/>
                    <a:gd name="T19" fmla="*/ 480 h 140"/>
                    <a:gd name="T20" fmla="*/ 136 w 100"/>
                    <a:gd name="T21" fmla="*/ 484 h 140"/>
                    <a:gd name="T22" fmla="*/ 49 w 100"/>
                    <a:gd name="T23" fmla="*/ 533 h 140"/>
                    <a:gd name="T24" fmla="*/ 16 w 100"/>
                    <a:gd name="T25" fmla="*/ 579 h 140"/>
                    <a:gd name="T26" fmla="*/ 95 w 100"/>
                    <a:gd name="T27" fmla="*/ 569 h 140"/>
                    <a:gd name="T28" fmla="*/ 152 w 100"/>
                    <a:gd name="T29" fmla="*/ 541 h 140"/>
                    <a:gd name="T30" fmla="*/ 294 w 100"/>
                    <a:gd name="T31" fmla="*/ 533 h 140"/>
                    <a:gd name="T32" fmla="*/ 308 w 100"/>
                    <a:gd name="T33" fmla="*/ 480 h 140"/>
                    <a:gd name="T34" fmla="*/ 372 w 100"/>
                    <a:gd name="T35" fmla="*/ 409 h 140"/>
                    <a:gd name="T36" fmla="*/ 294 w 100"/>
                    <a:gd name="T37" fmla="*/ 391 h 140"/>
                    <a:gd name="T38" fmla="*/ 259 w 100"/>
                    <a:gd name="T39" fmla="*/ 329 h 140"/>
                    <a:gd name="T40" fmla="*/ 272 w 100"/>
                    <a:gd name="T41" fmla="*/ 312 h 140"/>
                    <a:gd name="T42" fmla="*/ 182 w 100"/>
                    <a:gd name="T43" fmla="*/ 181 h 140"/>
                    <a:gd name="T44" fmla="*/ 156 w 100"/>
                    <a:gd name="T45" fmla="*/ 155 h 140"/>
                    <a:gd name="T46" fmla="*/ 148 w 100"/>
                    <a:gd name="T47" fmla="*/ 141 h 140"/>
                    <a:gd name="T48" fmla="*/ 103 w 100"/>
                    <a:gd name="T49" fmla="*/ 65 h 140"/>
                    <a:gd name="T50" fmla="*/ 101 w 100"/>
                    <a:gd name="T51" fmla="*/ 54 h 140"/>
                    <a:gd name="T52" fmla="*/ 60 w 100"/>
                    <a:gd name="T53" fmla="*/ 0 h 140"/>
                    <a:gd name="T54" fmla="*/ 39 w 100"/>
                    <a:gd name="T55" fmla="*/ 41 h 140"/>
                    <a:gd name="T56" fmla="*/ 21 w 100"/>
                    <a:gd name="T57" fmla="*/ 72 h 140"/>
                    <a:gd name="T58" fmla="*/ 21 w 100"/>
                    <a:gd name="T59" fmla="*/ 92 h 140"/>
                    <a:gd name="T60" fmla="*/ 9 w 100"/>
                    <a:gd name="T61" fmla="*/ 128 h 140"/>
                    <a:gd name="T62" fmla="*/ 35 w 100"/>
                    <a:gd name="T63" fmla="*/ 124 h 140"/>
                    <a:gd name="T64" fmla="*/ 1 w 100"/>
                    <a:gd name="T65" fmla="*/ 219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40"/>
                    <a:gd name="T101" fmla="*/ 100 w 100"/>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40">
                      <a:moveTo>
                        <a:pt x="1" y="53"/>
                      </a:moveTo>
                      <a:lnTo>
                        <a:pt x="9" y="41"/>
                      </a:lnTo>
                      <a:lnTo>
                        <a:pt x="13" y="41"/>
                      </a:lnTo>
                      <a:lnTo>
                        <a:pt x="16" y="43"/>
                      </a:lnTo>
                      <a:lnTo>
                        <a:pt x="14" y="47"/>
                      </a:lnTo>
                      <a:lnTo>
                        <a:pt x="12" y="55"/>
                      </a:lnTo>
                      <a:lnTo>
                        <a:pt x="13" y="63"/>
                      </a:lnTo>
                      <a:lnTo>
                        <a:pt x="19" y="62"/>
                      </a:lnTo>
                      <a:lnTo>
                        <a:pt x="34" y="59"/>
                      </a:lnTo>
                      <a:lnTo>
                        <a:pt x="30" y="64"/>
                      </a:lnTo>
                      <a:lnTo>
                        <a:pt x="36" y="71"/>
                      </a:lnTo>
                      <a:lnTo>
                        <a:pt x="37" y="84"/>
                      </a:lnTo>
                      <a:lnTo>
                        <a:pt x="33" y="85"/>
                      </a:lnTo>
                      <a:lnTo>
                        <a:pt x="16" y="93"/>
                      </a:lnTo>
                      <a:lnTo>
                        <a:pt x="18" y="93"/>
                      </a:lnTo>
                      <a:lnTo>
                        <a:pt x="22" y="98"/>
                      </a:lnTo>
                      <a:lnTo>
                        <a:pt x="11" y="108"/>
                      </a:lnTo>
                      <a:lnTo>
                        <a:pt x="9" y="112"/>
                      </a:lnTo>
                      <a:lnTo>
                        <a:pt x="22" y="113"/>
                      </a:lnTo>
                      <a:lnTo>
                        <a:pt x="28" y="116"/>
                      </a:lnTo>
                      <a:lnTo>
                        <a:pt x="43" y="112"/>
                      </a:lnTo>
                      <a:lnTo>
                        <a:pt x="37" y="117"/>
                      </a:lnTo>
                      <a:lnTo>
                        <a:pt x="26" y="121"/>
                      </a:lnTo>
                      <a:lnTo>
                        <a:pt x="13" y="129"/>
                      </a:lnTo>
                      <a:lnTo>
                        <a:pt x="0" y="139"/>
                      </a:lnTo>
                      <a:lnTo>
                        <a:pt x="4" y="140"/>
                      </a:lnTo>
                      <a:lnTo>
                        <a:pt x="9" y="139"/>
                      </a:lnTo>
                      <a:lnTo>
                        <a:pt x="25" y="137"/>
                      </a:lnTo>
                      <a:lnTo>
                        <a:pt x="29" y="132"/>
                      </a:lnTo>
                      <a:lnTo>
                        <a:pt x="41" y="130"/>
                      </a:lnTo>
                      <a:lnTo>
                        <a:pt x="57" y="128"/>
                      </a:lnTo>
                      <a:lnTo>
                        <a:pt x="79" y="129"/>
                      </a:lnTo>
                      <a:lnTo>
                        <a:pt x="94" y="120"/>
                      </a:lnTo>
                      <a:lnTo>
                        <a:pt x="83" y="116"/>
                      </a:lnTo>
                      <a:lnTo>
                        <a:pt x="87" y="112"/>
                      </a:lnTo>
                      <a:lnTo>
                        <a:pt x="100" y="99"/>
                      </a:lnTo>
                      <a:lnTo>
                        <a:pt x="94" y="93"/>
                      </a:lnTo>
                      <a:lnTo>
                        <a:pt x="79" y="94"/>
                      </a:lnTo>
                      <a:lnTo>
                        <a:pt x="80" y="90"/>
                      </a:lnTo>
                      <a:lnTo>
                        <a:pt x="70" y="80"/>
                      </a:lnTo>
                      <a:lnTo>
                        <a:pt x="75" y="81"/>
                      </a:lnTo>
                      <a:lnTo>
                        <a:pt x="73" y="75"/>
                      </a:lnTo>
                      <a:lnTo>
                        <a:pt x="63" y="65"/>
                      </a:lnTo>
                      <a:lnTo>
                        <a:pt x="49" y="44"/>
                      </a:lnTo>
                      <a:lnTo>
                        <a:pt x="31" y="41"/>
                      </a:lnTo>
                      <a:lnTo>
                        <a:pt x="42" y="38"/>
                      </a:lnTo>
                      <a:lnTo>
                        <a:pt x="35" y="36"/>
                      </a:lnTo>
                      <a:lnTo>
                        <a:pt x="40" y="34"/>
                      </a:lnTo>
                      <a:lnTo>
                        <a:pt x="54" y="16"/>
                      </a:lnTo>
                      <a:lnTo>
                        <a:pt x="28" y="16"/>
                      </a:lnTo>
                      <a:lnTo>
                        <a:pt x="22" y="15"/>
                      </a:lnTo>
                      <a:lnTo>
                        <a:pt x="27" y="13"/>
                      </a:lnTo>
                      <a:lnTo>
                        <a:pt x="37" y="1"/>
                      </a:lnTo>
                      <a:lnTo>
                        <a:pt x="16" y="0"/>
                      </a:lnTo>
                      <a:lnTo>
                        <a:pt x="13" y="5"/>
                      </a:lnTo>
                      <a:lnTo>
                        <a:pt x="11" y="10"/>
                      </a:lnTo>
                      <a:lnTo>
                        <a:pt x="6" y="11"/>
                      </a:lnTo>
                      <a:lnTo>
                        <a:pt x="5" y="17"/>
                      </a:lnTo>
                      <a:lnTo>
                        <a:pt x="5" y="19"/>
                      </a:lnTo>
                      <a:lnTo>
                        <a:pt x="5" y="22"/>
                      </a:lnTo>
                      <a:lnTo>
                        <a:pt x="0" y="29"/>
                      </a:lnTo>
                      <a:lnTo>
                        <a:pt x="2" y="31"/>
                      </a:lnTo>
                      <a:lnTo>
                        <a:pt x="0" y="32"/>
                      </a:lnTo>
                      <a:lnTo>
                        <a:pt x="9" y="30"/>
                      </a:lnTo>
                      <a:lnTo>
                        <a:pt x="9" y="31"/>
                      </a:lnTo>
                      <a:lnTo>
                        <a:pt x="1" y="5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16" name="Freeform 242"/>
                <p:cNvSpPr>
                  <a:spLocks noChangeAspect="1"/>
                </p:cNvSpPr>
                <p:nvPr/>
              </p:nvSpPr>
              <p:spPr bwMode="auto">
                <a:xfrm>
                  <a:off x="2418" y="1450"/>
                  <a:ext cx="39" cy="25"/>
                </a:xfrm>
                <a:custGeom>
                  <a:avLst/>
                  <a:gdLst>
                    <a:gd name="T0" fmla="*/ 112 w 30"/>
                    <a:gd name="T1" fmla="*/ 39 h 20"/>
                    <a:gd name="T2" fmla="*/ 108 w 30"/>
                    <a:gd name="T3" fmla="*/ 26 h 20"/>
                    <a:gd name="T4" fmla="*/ 78 w 30"/>
                    <a:gd name="T5" fmla="*/ 0 h 20"/>
                    <a:gd name="T6" fmla="*/ 38 w 30"/>
                    <a:gd name="T7" fmla="*/ 7 h 20"/>
                    <a:gd name="T8" fmla="*/ 0 w 30"/>
                    <a:gd name="T9" fmla="*/ 40 h 20"/>
                    <a:gd name="T10" fmla="*/ 39 w 30"/>
                    <a:gd name="T11" fmla="*/ 49 h 20"/>
                    <a:gd name="T12" fmla="*/ 51 w 30"/>
                    <a:gd name="T13" fmla="*/ 46 h 20"/>
                    <a:gd name="T14" fmla="*/ 83 w 30"/>
                    <a:gd name="T15" fmla="*/ 61 h 20"/>
                    <a:gd name="T16" fmla="*/ 112 w 30"/>
                    <a:gd name="T17" fmla="*/ 3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0"/>
                    <a:gd name="T29" fmla="*/ 30 w 3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0">
                      <a:moveTo>
                        <a:pt x="30" y="13"/>
                      </a:moveTo>
                      <a:lnTo>
                        <a:pt x="29" y="9"/>
                      </a:lnTo>
                      <a:lnTo>
                        <a:pt x="21" y="0"/>
                      </a:lnTo>
                      <a:lnTo>
                        <a:pt x="10" y="2"/>
                      </a:lnTo>
                      <a:lnTo>
                        <a:pt x="0" y="14"/>
                      </a:lnTo>
                      <a:lnTo>
                        <a:pt x="11" y="16"/>
                      </a:lnTo>
                      <a:lnTo>
                        <a:pt x="14" y="15"/>
                      </a:lnTo>
                      <a:lnTo>
                        <a:pt x="22" y="20"/>
                      </a:lnTo>
                      <a:lnTo>
                        <a:pt x="30" y="13"/>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17" name="Freeform 243"/>
                <p:cNvSpPr>
                  <a:spLocks noChangeAspect="1"/>
                </p:cNvSpPr>
                <p:nvPr/>
              </p:nvSpPr>
              <p:spPr bwMode="auto">
                <a:xfrm>
                  <a:off x="2376" y="1743"/>
                  <a:ext cx="60" cy="114"/>
                </a:xfrm>
                <a:custGeom>
                  <a:avLst/>
                  <a:gdLst>
                    <a:gd name="T0" fmla="*/ 70 w 47"/>
                    <a:gd name="T1" fmla="*/ 0 h 87"/>
                    <a:gd name="T2" fmla="*/ 46 w 47"/>
                    <a:gd name="T3" fmla="*/ 1 h 87"/>
                    <a:gd name="T4" fmla="*/ 47 w 47"/>
                    <a:gd name="T5" fmla="*/ 83 h 87"/>
                    <a:gd name="T6" fmla="*/ 29 w 47"/>
                    <a:gd name="T7" fmla="*/ 132 h 87"/>
                    <a:gd name="T8" fmla="*/ 10 w 47"/>
                    <a:gd name="T9" fmla="*/ 178 h 87"/>
                    <a:gd name="T10" fmla="*/ 0 w 47"/>
                    <a:gd name="T11" fmla="*/ 225 h 87"/>
                    <a:gd name="T12" fmla="*/ 28 w 47"/>
                    <a:gd name="T13" fmla="*/ 238 h 87"/>
                    <a:gd name="T14" fmla="*/ 37 w 47"/>
                    <a:gd name="T15" fmla="*/ 238 h 87"/>
                    <a:gd name="T16" fmla="*/ 29 w 47"/>
                    <a:gd name="T17" fmla="*/ 335 h 87"/>
                    <a:gd name="T18" fmla="*/ 98 w 47"/>
                    <a:gd name="T19" fmla="*/ 325 h 87"/>
                    <a:gd name="T20" fmla="*/ 98 w 47"/>
                    <a:gd name="T21" fmla="*/ 305 h 87"/>
                    <a:gd name="T22" fmla="*/ 114 w 47"/>
                    <a:gd name="T23" fmla="*/ 266 h 87"/>
                    <a:gd name="T24" fmla="*/ 112 w 47"/>
                    <a:gd name="T25" fmla="*/ 249 h 87"/>
                    <a:gd name="T26" fmla="*/ 114 w 47"/>
                    <a:gd name="T27" fmla="*/ 216 h 87"/>
                    <a:gd name="T28" fmla="*/ 98 w 47"/>
                    <a:gd name="T29" fmla="*/ 161 h 87"/>
                    <a:gd name="T30" fmla="*/ 114 w 47"/>
                    <a:gd name="T31" fmla="*/ 160 h 87"/>
                    <a:gd name="T32" fmla="*/ 135 w 47"/>
                    <a:gd name="T33" fmla="*/ 77 h 87"/>
                    <a:gd name="T34" fmla="*/ 160 w 47"/>
                    <a:gd name="T35" fmla="*/ 41 h 87"/>
                    <a:gd name="T36" fmla="*/ 152 w 47"/>
                    <a:gd name="T37" fmla="*/ 12 h 87"/>
                    <a:gd name="T38" fmla="*/ 88 w 47"/>
                    <a:gd name="T39" fmla="*/ 9 h 87"/>
                    <a:gd name="T40" fmla="*/ 70 w 47"/>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87"/>
                    <a:gd name="T65" fmla="*/ 47 w 47"/>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87">
                      <a:moveTo>
                        <a:pt x="21" y="0"/>
                      </a:moveTo>
                      <a:lnTo>
                        <a:pt x="13" y="1"/>
                      </a:lnTo>
                      <a:lnTo>
                        <a:pt x="14" y="21"/>
                      </a:lnTo>
                      <a:lnTo>
                        <a:pt x="9" y="34"/>
                      </a:lnTo>
                      <a:lnTo>
                        <a:pt x="3" y="46"/>
                      </a:lnTo>
                      <a:lnTo>
                        <a:pt x="0" y="58"/>
                      </a:lnTo>
                      <a:lnTo>
                        <a:pt x="8" y="62"/>
                      </a:lnTo>
                      <a:lnTo>
                        <a:pt x="11" y="62"/>
                      </a:lnTo>
                      <a:lnTo>
                        <a:pt x="9" y="87"/>
                      </a:lnTo>
                      <a:lnTo>
                        <a:pt x="29" y="84"/>
                      </a:lnTo>
                      <a:lnTo>
                        <a:pt x="29" y="79"/>
                      </a:lnTo>
                      <a:lnTo>
                        <a:pt x="34" y="69"/>
                      </a:lnTo>
                      <a:lnTo>
                        <a:pt x="33" y="65"/>
                      </a:lnTo>
                      <a:lnTo>
                        <a:pt x="34" y="56"/>
                      </a:lnTo>
                      <a:lnTo>
                        <a:pt x="29" y="42"/>
                      </a:lnTo>
                      <a:lnTo>
                        <a:pt x="34" y="41"/>
                      </a:lnTo>
                      <a:lnTo>
                        <a:pt x="40" y="20"/>
                      </a:lnTo>
                      <a:lnTo>
                        <a:pt x="47" y="11"/>
                      </a:lnTo>
                      <a:lnTo>
                        <a:pt x="45" y="3"/>
                      </a:lnTo>
                      <a:lnTo>
                        <a:pt x="26" y="2"/>
                      </a:lnTo>
                      <a:lnTo>
                        <a:pt x="21" y="0"/>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sp>
              <p:nvSpPr>
                <p:cNvPr id="118" name="Freeform 244"/>
                <p:cNvSpPr>
                  <a:spLocks noChangeAspect="1"/>
                </p:cNvSpPr>
                <p:nvPr/>
              </p:nvSpPr>
              <p:spPr bwMode="auto">
                <a:xfrm>
                  <a:off x="2389" y="1704"/>
                  <a:ext cx="222" cy="173"/>
                </a:xfrm>
                <a:custGeom>
                  <a:avLst/>
                  <a:gdLst>
                    <a:gd name="T0" fmla="*/ 126 w 171"/>
                    <a:gd name="T1" fmla="*/ 127 h 131"/>
                    <a:gd name="T2" fmla="*/ 58 w 171"/>
                    <a:gd name="T3" fmla="*/ 124 h 131"/>
                    <a:gd name="T4" fmla="*/ 39 w 171"/>
                    <a:gd name="T5" fmla="*/ 115 h 131"/>
                    <a:gd name="T6" fmla="*/ 10 w 171"/>
                    <a:gd name="T7" fmla="*/ 121 h 131"/>
                    <a:gd name="T8" fmla="*/ 10 w 171"/>
                    <a:gd name="T9" fmla="*/ 103 h 131"/>
                    <a:gd name="T10" fmla="*/ 8 w 171"/>
                    <a:gd name="T11" fmla="*/ 86 h 131"/>
                    <a:gd name="T12" fmla="*/ 8 w 171"/>
                    <a:gd name="T13" fmla="*/ 77 h 131"/>
                    <a:gd name="T14" fmla="*/ 0 w 171"/>
                    <a:gd name="T15" fmla="*/ 65 h 131"/>
                    <a:gd name="T16" fmla="*/ 0 w 171"/>
                    <a:gd name="T17" fmla="*/ 37 h 131"/>
                    <a:gd name="T18" fmla="*/ 75 w 171"/>
                    <a:gd name="T19" fmla="*/ 0 h 131"/>
                    <a:gd name="T20" fmla="*/ 140 w 171"/>
                    <a:gd name="T21" fmla="*/ 9 h 131"/>
                    <a:gd name="T22" fmla="*/ 199 w 171"/>
                    <a:gd name="T23" fmla="*/ 12 h 131"/>
                    <a:gd name="T24" fmla="*/ 258 w 171"/>
                    <a:gd name="T25" fmla="*/ 16 h 131"/>
                    <a:gd name="T26" fmla="*/ 313 w 171"/>
                    <a:gd name="T27" fmla="*/ 16 h 131"/>
                    <a:gd name="T28" fmla="*/ 373 w 171"/>
                    <a:gd name="T29" fmla="*/ 21 h 131"/>
                    <a:gd name="T30" fmla="*/ 402 w 171"/>
                    <a:gd name="T31" fmla="*/ 45 h 131"/>
                    <a:gd name="T32" fmla="*/ 541 w 171"/>
                    <a:gd name="T33" fmla="*/ 77 h 131"/>
                    <a:gd name="T34" fmla="*/ 543 w 171"/>
                    <a:gd name="T35" fmla="*/ 86 h 131"/>
                    <a:gd name="T36" fmla="*/ 556 w 171"/>
                    <a:gd name="T37" fmla="*/ 86 h 131"/>
                    <a:gd name="T38" fmla="*/ 631 w 171"/>
                    <a:gd name="T39" fmla="*/ 87 h 131"/>
                    <a:gd name="T40" fmla="*/ 618 w 171"/>
                    <a:gd name="T41" fmla="*/ 136 h 131"/>
                    <a:gd name="T42" fmla="*/ 565 w 171"/>
                    <a:gd name="T43" fmla="*/ 173 h 131"/>
                    <a:gd name="T44" fmla="*/ 508 w 171"/>
                    <a:gd name="T45" fmla="*/ 201 h 131"/>
                    <a:gd name="T46" fmla="*/ 475 w 171"/>
                    <a:gd name="T47" fmla="*/ 250 h 131"/>
                    <a:gd name="T48" fmla="*/ 448 w 171"/>
                    <a:gd name="T49" fmla="*/ 301 h 131"/>
                    <a:gd name="T50" fmla="*/ 469 w 171"/>
                    <a:gd name="T51" fmla="*/ 353 h 131"/>
                    <a:gd name="T52" fmla="*/ 423 w 171"/>
                    <a:gd name="T53" fmla="*/ 409 h 131"/>
                    <a:gd name="T54" fmla="*/ 412 w 171"/>
                    <a:gd name="T55" fmla="*/ 425 h 131"/>
                    <a:gd name="T56" fmla="*/ 369 w 171"/>
                    <a:gd name="T57" fmla="*/ 450 h 131"/>
                    <a:gd name="T58" fmla="*/ 344 w 171"/>
                    <a:gd name="T59" fmla="*/ 481 h 131"/>
                    <a:gd name="T60" fmla="*/ 284 w 171"/>
                    <a:gd name="T61" fmla="*/ 490 h 131"/>
                    <a:gd name="T62" fmla="*/ 221 w 171"/>
                    <a:gd name="T63" fmla="*/ 501 h 131"/>
                    <a:gd name="T64" fmla="*/ 182 w 171"/>
                    <a:gd name="T65" fmla="*/ 526 h 131"/>
                    <a:gd name="T66" fmla="*/ 175 w 171"/>
                    <a:gd name="T67" fmla="*/ 526 h 131"/>
                    <a:gd name="T68" fmla="*/ 140 w 171"/>
                    <a:gd name="T69" fmla="*/ 526 h 131"/>
                    <a:gd name="T70" fmla="*/ 126 w 171"/>
                    <a:gd name="T71" fmla="*/ 474 h 131"/>
                    <a:gd name="T72" fmla="*/ 88 w 171"/>
                    <a:gd name="T73" fmla="*/ 450 h 131"/>
                    <a:gd name="T74" fmla="*/ 71 w 171"/>
                    <a:gd name="T75" fmla="*/ 453 h 131"/>
                    <a:gd name="T76" fmla="*/ 71 w 171"/>
                    <a:gd name="T77" fmla="*/ 436 h 131"/>
                    <a:gd name="T78" fmla="*/ 88 w 171"/>
                    <a:gd name="T79" fmla="*/ 392 h 131"/>
                    <a:gd name="T80" fmla="*/ 86 w 171"/>
                    <a:gd name="T81" fmla="*/ 379 h 131"/>
                    <a:gd name="T82" fmla="*/ 88 w 171"/>
                    <a:gd name="T83" fmla="*/ 341 h 131"/>
                    <a:gd name="T84" fmla="*/ 71 w 171"/>
                    <a:gd name="T85" fmla="*/ 287 h 131"/>
                    <a:gd name="T86" fmla="*/ 88 w 171"/>
                    <a:gd name="T87" fmla="*/ 279 h 131"/>
                    <a:gd name="T88" fmla="*/ 112 w 171"/>
                    <a:gd name="T89" fmla="*/ 199 h 131"/>
                    <a:gd name="T90" fmla="*/ 135 w 171"/>
                    <a:gd name="T91" fmla="*/ 160 h 131"/>
                    <a:gd name="T92" fmla="*/ 126 w 171"/>
                    <a:gd name="T93" fmla="*/ 127 h 1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1"/>
                    <a:gd name="T142" fmla="*/ 0 h 131"/>
                    <a:gd name="T143" fmla="*/ 171 w 171"/>
                    <a:gd name="T144" fmla="*/ 131 h 1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1" h="131">
                      <a:moveTo>
                        <a:pt x="35" y="32"/>
                      </a:moveTo>
                      <a:lnTo>
                        <a:pt x="16" y="31"/>
                      </a:lnTo>
                      <a:lnTo>
                        <a:pt x="11" y="29"/>
                      </a:lnTo>
                      <a:lnTo>
                        <a:pt x="3" y="30"/>
                      </a:lnTo>
                      <a:lnTo>
                        <a:pt x="3" y="26"/>
                      </a:lnTo>
                      <a:lnTo>
                        <a:pt x="2" y="21"/>
                      </a:lnTo>
                      <a:lnTo>
                        <a:pt x="2" y="19"/>
                      </a:lnTo>
                      <a:lnTo>
                        <a:pt x="0" y="16"/>
                      </a:lnTo>
                      <a:lnTo>
                        <a:pt x="0" y="9"/>
                      </a:lnTo>
                      <a:lnTo>
                        <a:pt x="21" y="0"/>
                      </a:lnTo>
                      <a:lnTo>
                        <a:pt x="38" y="2"/>
                      </a:lnTo>
                      <a:lnTo>
                        <a:pt x="54" y="3"/>
                      </a:lnTo>
                      <a:lnTo>
                        <a:pt x="70" y="4"/>
                      </a:lnTo>
                      <a:lnTo>
                        <a:pt x="85" y="4"/>
                      </a:lnTo>
                      <a:lnTo>
                        <a:pt x="101" y="5"/>
                      </a:lnTo>
                      <a:lnTo>
                        <a:pt x="109" y="11"/>
                      </a:lnTo>
                      <a:lnTo>
                        <a:pt x="146" y="19"/>
                      </a:lnTo>
                      <a:lnTo>
                        <a:pt x="147" y="21"/>
                      </a:lnTo>
                      <a:lnTo>
                        <a:pt x="151" y="21"/>
                      </a:lnTo>
                      <a:lnTo>
                        <a:pt x="171" y="22"/>
                      </a:lnTo>
                      <a:lnTo>
                        <a:pt x="168" y="34"/>
                      </a:lnTo>
                      <a:lnTo>
                        <a:pt x="153" y="43"/>
                      </a:lnTo>
                      <a:lnTo>
                        <a:pt x="138" y="50"/>
                      </a:lnTo>
                      <a:lnTo>
                        <a:pt x="129" y="62"/>
                      </a:lnTo>
                      <a:lnTo>
                        <a:pt x="122" y="75"/>
                      </a:lnTo>
                      <a:lnTo>
                        <a:pt x="127" y="88"/>
                      </a:lnTo>
                      <a:lnTo>
                        <a:pt x="115" y="102"/>
                      </a:lnTo>
                      <a:lnTo>
                        <a:pt x="112" y="106"/>
                      </a:lnTo>
                      <a:lnTo>
                        <a:pt x="100" y="112"/>
                      </a:lnTo>
                      <a:lnTo>
                        <a:pt x="93" y="120"/>
                      </a:lnTo>
                      <a:lnTo>
                        <a:pt x="77" y="122"/>
                      </a:lnTo>
                      <a:lnTo>
                        <a:pt x="60" y="124"/>
                      </a:lnTo>
                      <a:lnTo>
                        <a:pt x="49" y="131"/>
                      </a:lnTo>
                      <a:lnTo>
                        <a:pt x="48" y="131"/>
                      </a:lnTo>
                      <a:lnTo>
                        <a:pt x="38" y="131"/>
                      </a:lnTo>
                      <a:lnTo>
                        <a:pt x="35" y="118"/>
                      </a:lnTo>
                      <a:lnTo>
                        <a:pt x="24" y="112"/>
                      </a:lnTo>
                      <a:lnTo>
                        <a:pt x="19" y="113"/>
                      </a:lnTo>
                      <a:lnTo>
                        <a:pt x="19" y="108"/>
                      </a:lnTo>
                      <a:lnTo>
                        <a:pt x="24" y="98"/>
                      </a:lnTo>
                      <a:lnTo>
                        <a:pt x="23" y="94"/>
                      </a:lnTo>
                      <a:lnTo>
                        <a:pt x="24" y="85"/>
                      </a:lnTo>
                      <a:lnTo>
                        <a:pt x="19" y="71"/>
                      </a:lnTo>
                      <a:lnTo>
                        <a:pt x="24" y="70"/>
                      </a:lnTo>
                      <a:lnTo>
                        <a:pt x="30" y="49"/>
                      </a:lnTo>
                      <a:lnTo>
                        <a:pt x="37" y="40"/>
                      </a:lnTo>
                      <a:lnTo>
                        <a:pt x="35" y="32"/>
                      </a:lnTo>
                      <a:close/>
                    </a:path>
                  </a:pathLst>
                </a:custGeom>
                <a:grpFill/>
                <a:ln w="3175" cap="rnd" cmpd="sng">
                  <a:solidFill>
                    <a:srgbClr val="948A54"/>
                  </a:solidFill>
                  <a:prstDash val="solid"/>
                  <a:round/>
                  <a:headEnd type="none" w="med" len="med"/>
                  <a:tailEnd type="none" w="med" len="med"/>
                </a:ln>
              </p:spPr>
              <p:txBody>
                <a:bodyPr/>
                <a:lstStyle/>
                <a:p>
                  <a:pPr>
                    <a:defRPr/>
                  </a:pPr>
                  <a:endParaRPr lang="de-DE">
                    <a:cs typeface="Arial" charset="0"/>
                  </a:endParaRPr>
                </a:p>
              </p:txBody>
            </p:sp>
          </p:grpSp>
        </p:grpSp>
        <p:grpSp>
          <p:nvGrpSpPr>
            <p:cNvPr id="38" name="Group 245"/>
            <p:cNvGrpSpPr>
              <a:grpSpLocks/>
            </p:cNvGrpSpPr>
            <p:nvPr/>
          </p:nvGrpSpPr>
          <p:grpSpPr bwMode="auto">
            <a:xfrm>
              <a:off x="695325" y="1905917"/>
              <a:ext cx="2478088" cy="1601788"/>
              <a:chOff x="54" y="1129"/>
              <a:chExt cx="1561" cy="1009"/>
            </a:xfrm>
            <a:solidFill>
              <a:srgbClr val="009900"/>
            </a:solidFill>
          </p:grpSpPr>
          <p:grpSp>
            <p:nvGrpSpPr>
              <p:cNvPr id="69" name="Group 246"/>
              <p:cNvGrpSpPr>
                <a:grpSpLocks noChangeAspect="1"/>
              </p:cNvGrpSpPr>
              <p:nvPr/>
            </p:nvGrpSpPr>
            <p:grpSpPr bwMode="auto">
              <a:xfrm>
                <a:off x="784" y="1129"/>
                <a:ext cx="831" cy="320"/>
                <a:chOff x="864" y="926"/>
                <a:chExt cx="990" cy="381"/>
              </a:xfrm>
              <a:grpFill/>
            </p:grpSpPr>
            <p:sp>
              <p:nvSpPr>
                <p:cNvPr id="75" name="Freeform 247"/>
                <p:cNvSpPr>
                  <a:spLocks noChangeAspect="1"/>
                </p:cNvSpPr>
                <p:nvPr/>
              </p:nvSpPr>
              <p:spPr bwMode="auto">
                <a:xfrm>
                  <a:off x="1353" y="1074"/>
                  <a:ext cx="357" cy="233"/>
                </a:xfrm>
                <a:custGeom>
                  <a:avLst/>
                  <a:gdLst>
                    <a:gd name="T0" fmla="*/ 752 w 274"/>
                    <a:gd name="T1" fmla="*/ 153 h 177"/>
                    <a:gd name="T2" fmla="*/ 710 w 274"/>
                    <a:gd name="T3" fmla="*/ 125 h 177"/>
                    <a:gd name="T4" fmla="*/ 666 w 274"/>
                    <a:gd name="T5" fmla="*/ 125 h 177"/>
                    <a:gd name="T6" fmla="*/ 598 w 274"/>
                    <a:gd name="T7" fmla="*/ 149 h 177"/>
                    <a:gd name="T8" fmla="*/ 611 w 274"/>
                    <a:gd name="T9" fmla="*/ 99 h 177"/>
                    <a:gd name="T10" fmla="*/ 645 w 274"/>
                    <a:gd name="T11" fmla="*/ 87 h 177"/>
                    <a:gd name="T12" fmla="*/ 483 w 274"/>
                    <a:gd name="T13" fmla="*/ 87 h 177"/>
                    <a:gd name="T14" fmla="*/ 474 w 274"/>
                    <a:gd name="T15" fmla="*/ 95 h 177"/>
                    <a:gd name="T16" fmla="*/ 436 w 274"/>
                    <a:gd name="T17" fmla="*/ 88 h 177"/>
                    <a:gd name="T18" fmla="*/ 399 w 274"/>
                    <a:gd name="T19" fmla="*/ 86 h 177"/>
                    <a:gd name="T20" fmla="*/ 343 w 274"/>
                    <a:gd name="T21" fmla="*/ 24 h 177"/>
                    <a:gd name="T22" fmla="*/ 268 w 274"/>
                    <a:gd name="T23" fmla="*/ 42 h 177"/>
                    <a:gd name="T24" fmla="*/ 250 w 274"/>
                    <a:gd name="T25" fmla="*/ 86 h 177"/>
                    <a:gd name="T26" fmla="*/ 220 w 274"/>
                    <a:gd name="T27" fmla="*/ 130 h 177"/>
                    <a:gd name="T28" fmla="*/ 173 w 274"/>
                    <a:gd name="T29" fmla="*/ 99 h 177"/>
                    <a:gd name="T30" fmla="*/ 86 w 274"/>
                    <a:gd name="T31" fmla="*/ 50 h 177"/>
                    <a:gd name="T32" fmla="*/ 21 w 274"/>
                    <a:gd name="T33" fmla="*/ 188 h 177"/>
                    <a:gd name="T34" fmla="*/ 116 w 274"/>
                    <a:gd name="T35" fmla="*/ 209 h 177"/>
                    <a:gd name="T36" fmla="*/ 275 w 274"/>
                    <a:gd name="T37" fmla="*/ 204 h 177"/>
                    <a:gd name="T38" fmla="*/ 421 w 274"/>
                    <a:gd name="T39" fmla="*/ 196 h 177"/>
                    <a:gd name="T40" fmla="*/ 460 w 274"/>
                    <a:gd name="T41" fmla="*/ 237 h 177"/>
                    <a:gd name="T42" fmla="*/ 444 w 274"/>
                    <a:gd name="T43" fmla="*/ 288 h 177"/>
                    <a:gd name="T44" fmla="*/ 554 w 274"/>
                    <a:gd name="T45" fmla="*/ 286 h 177"/>
                    <a:gd name="T46" fmla="*/ 525 w 274"/>
                    <a:gd name="T47" fmla="*/ 401 h 177"/>
                    <a:gd name="T48" fmla="*/ 645 w 274"/>
                    <a:gd name="T49" fmla="*/ 438 h 177"/>
                    <a:gd name="T50" fmla="*/ 495 w 274"/>
                    <a:gd name="T51" fmla="*/ 420 h 177"/>
                    <a:gd name="T52" fmla="*/ 358 w 274"/>
                    <a:gd name="T53" fmla="*/ 511 h 177"/>
                    <a:gd name="T54" fmla="*/ 219 w 274"/>
                    <a:gd name="T55" fmla="*/ 528 h 177"/>
                    <a:gd name="T56" fmla="*/ 374 w 274"/>
                    <a:gd name="T57" fmla="*/ 538 h 177"/>
                    <a:gd name="T58" fmla="*/ 425 w 274"/>
                    <a:gd name="T59" fmla="*/ 528 h 177"/>
                    <a:gd name="T60" fmla="*/ 460 w 274"/>
                    <a:gd name="T61" fmla="*/ 590 h 177"/>
                    <a:gd name="T62" fmla="*/ 542 w 274"/>
                    <a:gd name="T63" fmla="*/ 648 h 177"/>
                    <a:gd name="T64" fmla="*/ 637 w 274"/>
                    <a:gd name="T65" fmla="*/ 628 h 177"/>
                    <a:gd name="T66" fmla="*/ 685 w 274"/>
                    <a:gd name="T67" fmla="*/ 628 h 177"/>
                    <a:gd name="T68" fmla="*/ 745 w 274"/>
                    <a:gd name="T69" fmla="*/ 652 h 177"/>
                    <a:gd name="T70" fmla="*/ 780 w 274"/>
                    <a:gd name="T71" fmla="*/ 604 h 177"/>
                    <a:gd name="T72" fmla="*/ 779 w 274"/>
                    <a:gd name="T73" fmla="*/ 553 h 177"/>
                    <a:gd name="T74" fmla="*/ 753 w 274"/>
                    <a:gd name="T75" fmla="*/ 521 h 177"/>
                    <a:gd name="T76" fmla="*/ 730 w 274"/>
                    <a:gd name="T77" fmla="*/ 503 h 177"/>
                    <a:gd name="T78" fmla="*/ 715 w 274"/>
                    <a:gd name="T79" fmla="*/ 459 h 177"/>
                    <a:gd name="T80" fmla="*/ 752 w 274"/>
                    <a:gd name="T81" fmla="*/ 442 h 177"/>
                    <a:gd name="T82" fmla="*/ 783 w 274"/>
                    <a:gd name="T83" fmla="*/ 425 h 177"/>
                    <a:gd name="T84" fmla="*/ 883 w 274"/>
                    <a:gd name="T85" fmla="*/ 427 h 177"/>
                    <a:gd name="T86" fmla="*/ 820 w 274"/>
                    <a:gd name="T87" fmla="*/ 486 h 177"/>
                    <a:gd name="T88" fmla="*/ 864 w 274"/>
                    <a:gd name="T89" fmla="*/ 503 h 177"/>
                    <a:gd name="T90" fmla="*/ 904 w 274"/>
                    <a:gd name="T91" fmla="*/ 449 h 177"/>
                    <a:gd name="T92" fmla="*/ 942 w 274"/>
                    <a:gd name="T93" fmla="*/ 448 h 177"/>
                    <a:gd name="T94" fmla="*/ 1007 w 274"/>
                    <a:gd name="T95" fmla="*/ 427 h 177"/>
                    <a:gd name="T96" fmla="*/ 992 w 274"/>
                    <a:gd name="T97" fmla="*/ 390 h 177"/>
                    <a:gd name="T98" fmla="*/ 934 w 274"/>
                    <a:gd name="T99" fmla="*/ 409 h 177"/>
                    <a:gd name="T100" fmla="*/ 892 w 274"/>
                    <a:gd name="T101" fmla="*/ 383 h 177"/>
                    <a:gd name="T102" fmla="*/ 892 w 274"/>
                    <a:gd name="T103" fmla="*/ 373 h 177"/>
                    <a:gd name="T104" fmla="*/ 896 w 274"/>
                    <a:gd name="T105" fmla="*/ 345 h 177"/>
                    <a:gd name="T106" fmla="*/ 859 w 274"/>
                    <a:gd name="T107" fmla="*/ 340 h 177"/>
                    <a:gd name="T108" fmla="*/ 834 w 274"/>
                    <a:gd name="T109" fmla="*/ 324 h 177"/>
                    <a:gd name="T110" fmla="*/ 767 w 274"/>
                    <a:gd name="T111" fmla="*/ 291 h 177"/>
                    <a:gd name="T112" fmla="*/ 801 w 274"/>
                    <a:gd name="T113" fmla="*/ 275 h 177"/>
                    <a:gd name="T114" fmla="*/ 779 w 274"/>
                    <a:gd name="T115" fmla="*/ 258 h 177"/>
                    <a:gd name="T116" fmla="*/ 805 w 274"/>
                    <a:gd name="T117" fmla="*/ 237 h 177"/>
                    <a:gd name="T118" fmla="*/ 780 w 274"/>
                    <a:gd name="T119" fmla="*/ 221 h 177"/>
                    <a:gd name="T120" fmla="*/ 847 w 274"/>
                    <a:gd name="T121" fmla="*/ 182 h 177"/>
                    <a:gd name="T122" fmla="*/ 732 w 274"/>
                    <a:gd name="T123" fmla="*/ 187 h 1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4"/>
                    <a:gd name="T187" fmla="*/ 0 h 177"/>
                    <a:gd name="T188" fmla="*/ 274 w 274"/>
                    <a:gd name="T189" fmla="*/ 177 h 1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4" h="177">
                      <a:moveTo>
                        <a:pt x="191" y="47"/>
                      </a:moveTo>
                      <a:lnTo>
                        <a:pt x="188" y="48"/>
                      </a:lnTo>
                      <a:lnTo>
                        <a:pt x="206" y="40"/>
                      </a:lnTo>
                      <a:lnTo>
                        <a:pt x="200" y="39"/>
                      </a:lnTo>
                      <a:lnTo>
                        <a:pt x="185" y="43"/>
                      </a:lnTo>
                      <a:lnTo>
                        <a:pt x="193" y="38"/>
                      </a:lnTo>
                      <a:lnTo>
                        <a:pt x="203" y="36"/>
                      </a:lnTo>
                      <a:lnTo>
                        <a:pt x="189" y="32"/>
                      </a:lnTo>
                      <a:lnTo>
                        <a:pt x="177" y="38"/>
                      </a:lnTo>
                      <a:lnTo>
                        <a:pt x="178" y="35"/>
                      </a:lnTo>
                      <a:lnTo>
                        <a:pt x="173" y="38"/>
                      </a:lnTo>
                      <a:lnTo>
                        <a:pt x="177" y="32"/>
                      </a:lnTo>
                      <a:lnTo>
                        <a:pt x="172" y="35"/>
                      </a:lnTo>
                      <a:lnTo>
                        <a:pt x="177" y="28"/>
                      </a:lnTo>
                      <a:lnTo>
                        <a:pt x="174" y="31"/>
                      </a:lnTo>
                      <a:lnTo>
                        <a:pt x="159" y="37"/>
                      </a:lnTo>
                      <a:lnTo>
                        <a:pt x="165" y="32"/>
                      </a:lnTo>
                      <a:lnTo>
                        <a:pt x="161" y="32"/>
                      </a:lnTo>
                      <a:lnTo>
                        <a:pt x="177" y="26"/>
                      </a:lnTo>
                      <a:lnTo>
                        <a:pt x="163" y="25"/>
                      </a:lnTo>
                      <a:lnTo>
                        <a:pt x="157" y="28"/>
                      </a:lnTo>
                      <a:lnTo>
                        <a:pt x="163" y="24"/>
                      </a:lnTo>
                      <a:lnTo>
                        <a:pt x="152" y="27"/>
                      </a:lnTo>
                      <a:lnTo>
                        <a:pt x="172" y="22"/>
                      </a:lnTo>
                      <a:lnTo>
                        <a:pt x="163" y="17"/>
                      </a:lnTo>
                      <a:lnTo>
                        <a:pt x="138" y="17"/>
                      </a:lnTo>
                      <a:lnTo>
                        <a:pt x="146" y="23"/>
                      </a:lnTo>
                      <a:lnTo>
                        <a:pt x="129" y="22"/>
                      </a:lnTo>
                      <a:lnTo>
                        <a:pt x="134" y="27"/>
                      </a:lnTo>
                      <a:lnTo>
                        <a:pt x="126" y="25"/>
                      </a:lnTo>
                      <a:lnTo>
                        <a:pt x="127" y="26"/>
                      </a:lnTo>
                      <a:lnTo>
                        <a:pt x="126" y="24"/>
                      </a:lnTo>
                      <a:lnTo>
                        <a:pt x="126" y="20"/>
                      </a:lnTo>
                      <a:lnTo>
                        <a:pt x="123" y="21"/>
                      </a:lnTo>
                      <a:lnTo>
                        <a:pt x="116" y="21"/>
                      </a:lnTo>
                      <a:lnTo>
                        <a:pt x="116" y="23"/>
                      </a:lnTo>
                      <a:lnTo>
                        <a:pt x="111" y="23"/>
                      </a:lnTo>
                      <a:lnTo>
                        <a:pt x="107" y="25"/>
                      </a:lnTo>
                      <a:lnTo>
                        <a:pt x="110" y="19"/>
                      </a:lnTo>
                      <a:lnTo>
                        <a:pt x="106" y="21"/>
                      </a:lnTo>
                      <a:lnTo>
                        <a:pt x="119" y="15"/>
                      </a:lnTo>
                      <a:lnTo>
                        <a:pt x="117" y="2"/>
                      </a:lnTo>
                      <a:lnTo>
                        <a:pt x="89" y="4"/>
                      </a:lnTo>
                      <a:lnTo>
                        <a:pt x="91" y="6"/>
                      </a:lnTo>
                      <a:lnTo>
                        <a:pt x="81" y="7"/>
                      </a:lnTo>
                      <a:lnTo>
                        <a:pt x="73" y="8"/>
                      </a:lnTo>
                      <a:lnTo>
                        <a:pt x="85" y="11"/>
                      </a:lnTo>
                      <a:lnTo>
                        <a:pt x="71" y="11"/>
                      </a:lnTo>
                      <a:lnTo>
                        <a:pt x="81" y="15"/>
                      </a:lnTo>
                      <a:lnTo>
                        <a:pt x="64" y="12"/>
                      </a:lnTo>
                      <a:lnTo>
                        <a:pt x="63" y="21"/>
                      </a:lnTo>
                      <a:lnTo>
                        <a:pt x="67" y="21"/>
                      </a:lnTo>
                      <a:lnTo>
                        <a:pt x="68" y="25"/>
                      </a:lnTo>
                      <a:lnTo>
                        <a:pt x="56" y="24"/>
                      </a:lnTo>
                      <a:lnTo>
                        <a:pt x="53" y="26"/>
                      </a:lnTo>
                      <a:lnTo>
                        <a:pt x="59" y="33"/>
                      </a:lnTo>
                      <a:lnTo>
                        <a:pt x="50" y="38"/>
                      </a:lnTo>
                      <a:lnTo>
                        <a:pt x="34" y="39"/>
                      </a:lnTo>
                      <a:lnTo>
                        <a:pt x="54" y="34"/>
                      </a:lnTo>
                      <a:lnTo>
                        <a:pt x="46" y="25"/>
                      </a:lnTo>
                      <a:lnTo>
                        <a:pt x="64" y="8"/>
                      </a:lnTo>
                      <a:lnTo>
                        <a:pt x="81" y="0"/>
                      </a:lnTo>
                      <a:lnTo>
                        <a:pt x="44" y="4"/>
                      </a:lnTo>
                      <a:lnTo>
                        <a:pt x="23" y="13"/>
                      </a:lnTo>
                      <a:lnTo>
                        <a:pt x="0" y="34"/>
                      </a:lnTo>
                      <a:lnTo>
                        <a:pt x="24" y="39"/>
                      </a:lnTo>
                      <a:lnTo>
                        <a:pt x="3" y="40"/>
                      </a:lnTo>
                      <a:lnTo>
                        <a:pt x="5" y="48"/>
                      </a:lnTo>
                      <a:lnTo>
                        <a:pt x="18" y="50"/>
                      </a:lnTo>
                      <a:lnTo>
                        <a:pt x="20" y="49"/>
                      </a:lnTo>
                      <a:lnTo>
                        <a:pt x="25" y="48"/>
                      </a:lnTo>
                      <a:lnTo>
                        <a:pt x="31" y="53"/>
                      </a:lnTo>
                      <a:lnTo>
                        <a:pt x="72" y="54"/>
                      </a:lnTo>
                      <a:lnTo>
                        <a:pt x="62" y="50"/>
                      </a:lnTo>
                      <a:lnTo>
                        <a:pt x="81" y="57"/>
                      </a:lnTo>
                      <a:lnTo>
                        <a:pt x="73" y="52"/>
                      </a:lnTo>
                      <a:lnTo>
                        <a:pt x="106" y="54"/>
                      </a:lnTo>
                      <a:lnTo>
                        <a:pt x="103" y="49"/>
                      </a:lnTo>
                      <a:lnTo>
                        <a:pt x="112" y="45"/>
                      </a:lnTo>
                      <a:lnTo>
                        <a:pt x="112" y="49"/>
                      </a:lnTo>
                      <a:lnTo>
                        <a:pt x="119" y="51"/>
                      </a:lnTo>
                      <a:lnTo>
                        <a:pt x="116" y="56"/>
                      </a:lnTo>
                      <a:lnTo>
                        <a:pt x="125" y="57"/>
                      </a:lnTo>
                      <a:lnTo>
                        <a:pt x="123" y="60"/>
                      </a:lnTo>
                      <a:lnTo>
                        <a:pt x="128" y="58"/>
                      </a:lnTo>
                      <a:lnTo>
                        <a:pt x="130" y="67"/>
                      </a:lnTo>
                      <a:lnTo>
                        <a:pt x="119" y="70"/>
                      </a:lnTo>
                      <a:lnTo>
                        <a:pt x="118" y="73"/>
                      </a:lnTo>
                      <a:lnTo>
                        <a:pt x="133" y="68"/>
                      </a:lnTo>
                      <a:lnTo>
                        <a:pt x="139" y="69"/>
                      </a:lnTo>
                      <a:lnTo>
                        <a:pt x="144" y="76"/>
                      </a:lnTo>
                      <a:lnTo>
                        <a:pt x="147" y="72"/>
                      </a:lnTo>
                      <a:lnTo>
                        <a:pt x="146" y="80"/>
                      </a:lnTo>
                      <a:lnTo>
                        <a:pt x="153" y="80"/>
                      </a:lnTo>
                      <a:lnTo>
                        <a:pt x="150" y="97"/>
                      </a:lnTo>
                      <a:lnTo>
                        <a:pt x="140" y="102"/>
                      </a:lnTo>
                      <a:lnTo>
                        <a:pt x="157" y="104"/>
                      </a:lnTo>
                      <a:lnTo>
                        <a:pt x="164" y="98"/>
                      </a:lnTo>
                      <a:lnTo>
                        <a:pt x="177" y="107"/>
                      </a:lnTo>
                      <a:lnTo>
                        <a:pt x="172" y="111"/>
                      </a:lnTo>
                      <a:lnTo>
                        <a:pt x="159" y="111"/>
                      </a:lnTo>
                      <a:lnTo>
                        <a:pt x="154" y="112"/>
                      </a:lnTo>
                      <a:lnTo>
                        <a:pt x="157" y="106"/>
                      </a:lnTo>
                      <a:lnTo>
                        <a:pt x="132" y="106"/>
                      </a:lnTo>
                      <a:lnTo>
                        <a:pt x="117" y="112"/>
                      </a:lnTo>
                      <a:lnTo>
                        <a:pt x="119" y="121"/>
                      </a:lnTo>
                      <a:lnTo>
                        <a:pt x="94" y="126"/>
                      </a:lnTo>
                      <a:lnTo>
                        <a:pt x="95" y="129"/>
                      </a:lnTo>
                      <a:lnTo>
                        <a:pt x="93" y="131"/>
                      </a:lnTo>
                      <a:lnTo>
                        <a:pt x="93" y="125"/>
                      </a:lnTo>
                      <a:lnTo>
                        <a:pt x="73" y="124"/>
                      </a:lnTo>
                      <a:lnTo>
                        <a:pt x="58" y="134"/>
                      </a:lnTo>
                      <a:lnTo>
                        <a:pt x="73" y="140"/>
                      </a:lnTo>
                      <a:lnTo>
                        <a:pt x="87" y="137"/>
                      </a:lnTo>
                      <a:lnTo>
                        <a:pt x="89" y="136"/>
                      </a:lnTo>
                      <a:lnTo>
                        <a:pt x="100" y="136"/>
                      </a:lnTo>
                      <a:lnTo>
                        <a:pt x="103" y="130"/>
                      </a:lnTo>
                      <a:lnTo>
                        <a:pt x="106" y="133"/>
                      </a:lnTo>
                      <a:lnTo>
                        <a:pt x="106" y="139"/>
                      </a:lnTo>
                      <a:lnTo>
                        <a:pt x="113" y="134"/>
                      </a:lnTo>
                      <a:lnTo>
                        <a:pt x="117" y="134"/>
                      </a:lnTo>
                      <a:lnTo>
                        <a:pt x="115" y="141"/>
                      </a:lnTo>
                      <a:lnTo>
                        <a:pt x="123" y="146"/>
                      </a:lnTo>
                      <a:lnTo>
                        <a:pt x="123" y="149"/>
                      </a:lnTo>
                      <a:lnTo>
                        <a:pt x="131" y="150"/>
                      </a:lnTo>
                      <a:lnTo>
                        <a:pt x="124" y="154"/>
                      </a:lnTo>
                      <a:lnTo>
                        <a:pt x="130" y="159"/>
                      </a:lnTo>
                      <a:lnTo>
                        <a:pt x="144" y="164"/>
                      </a:lnTo>
                      <a:lnTo>
                        <a:pt x="162" y="171"/>
                      </a:lnTo>
                      <a:lnTo>
                        <a:pt x="180" y="177"/>
                      </a:lnTo>
                      <a:lnTo>
                        <a:pt x="180" y="170"/>
                      </a:lnTo>
                      <a:lnTo>
                        <a:pt x="170" y="159"/>
                      </a:lnTo>
                      <a:lnTo>
                        <a:pt x="160" y="148"/>
                      </a:lnTo>
                      <a:lnTo>
                        <a:pt x="172" y="154"/>
                      </a:lnTo>
                      <a:lnTo>
                        <a:pt x="175" y="149"/>
                      </a:lnTo>
                      <a:lnTo>
                        <a:pt x="183" y="159"/>
                      </a:lnTo>
                      <a:lnTo>
                        <a:pt x="185" y="157"/>
                      </a:lnTo>
                      <a:lnTo>
                        <a:pt x="188" y="160"/>
                      </a:lnTo>
                      <a:lnTo>
                        <a:pt x="197" y="163"/>
                      </a:lnTo>
                      <a:lnTo>
                        <a:pt x="199" y="165"/>
                      </a:lnTo>
                      <a:lnTo>
                        <a:pt x="200" y="161"/>
                      </a:lnTo>
                      <a:lnTo>
                        <a:pt x="204" y="160"/>
                      </a:lnTo>
                      <a:lnTo>
                        <a:pt x="206" y="149"/>
                      </a:lnTo>
                      <a:lnTo>
                        <a:pt x="208" y="153"/>
                      </a:lnTo>
                      <a:lnTo>
                        <a:pt x="210" y="148"/>
                      </a:lnTo>
                      <a:lnTo>
                        <a:pt x="211" y="144"/>
                      </a:lnTo>
                      <a:lnTo>
                        <a:pt x="208" y="143"/>
                      </a:lnTo>
                      <a:lnTo>
                        <a:pt x="207" y="140"/>
                      </a:lnTo>
                      <a:lnTo>
                        <a:pt x="209" y="137"/>
                      </a:lnTo>
                      <a:lnTo>
                        <a:pt x="207" y="134"/>
                      </a:lnTo>
                      <a:lnTo>
                        <a:pt x="204" y="132"/>
                      </a:lnTo>
                      <a:lnTo>
                        <a:pt x="201" y="132"/>
                      </a:lnTo>
                      <a:lnTo>
                        <a:pt x="198" y="128"/>
                      </a:lnTo>
                      <a:lnTo>
                        <a:pt x="195" y="130"/>
                      </a:lnTo>
                      <a:lnTo>
                        <a:pt x="198" y="126"/>
                      </a:lnTo>
                      <a:lnTo>
                        <a:pt x="194" y="127"/>
                      </a:lnTo>
                      <a:lnTo>
                        <a:pt x="195" y="123"/>
                      </a:lnTo>
                      <a:lnTo>
                        <a:pt x="195" y="118"/>
                      </a:lnTo>
                      <a:lnTo>
                        <a:pt x="188" y="119"/>
                      </a:lnTo>
                      <a:lnTo>
                        <a:pt x="190" y="116"/>
                      </a:lnTo>
                      <a:lnTo>
                        <a:pt x="189" y="114"/>
                      </a:lnTo>
                      <a:lnTo>
                        <a:pt x="187" y="109"/>
                      </a:lnTo>
                      <a:lnTo>
                        <a:pt x="195" y="115"/>
                      </a:lnTo>
                      <a:lnTo>
                        <a:pt x="200" y="112"/>
                      </a:lnTo>
                      <a:lnTo>
                        <a:pt x="198" y="108"/>
                      </a:lnTo>
                      <a:lnTo>
                        <a:pt x="204" y="107"/>
                      </a:lnTo>
                      <a:lnTo>
                        <a:pt x="203" y="104"/>
                      </a:lnTo>
                      <a:lnTo>
                        <a:pt x="209" y="107"/>
                      </a:lnTo>
                      <a:lnTo>
                        <a:pt x="218" y="111"/>
                      </a:lnTo>
                      <a:lnTo>
                        <a:pt x="222" y="109"/>
                      </a:lnTo>
                      <a:lnTo>
                        <a:pt x="215" y="114"/>
                      </a:lnTo>
                      <a:lnTo>
                        <a:pt x="235" y="108"/>
                      </a:lnTo>
                      <a:lnTo>
                        <a:pt x="225" y="113"/>
                      </a:lnTo>
                      <a:lnTo>
                        <a:pt x="217" y="118"/>
                      </a:lnTo>
                      <a:lnTo>
                        <a:pt x="220" y="118"/>
                      </a:lnTo>
                      <a:lnTo>
                        <a:pt x="219" y="123"/>
                      </a:lnTo>
                      <a:lnTo>
                        <a:pt x="225" y="122"/>
                      </a:lnTo>
                      <a:lnTo>
                        <a:pt x="223" y="127"/>
                      </a:lnTo>
                      <a:lnTo>
                        <a:pt x="226" y="124"/>
                      </a:lnTo>
                      <a:lnTo>
                        <a:pt x="230" y="127"/>
                      </a:lnTo>
                      <a:lnTo>
                        <a:pt x="236" y="128"/>
                      </a:lnTo>
                      <a:lnTo>
                        <a:pt x="236" y="122"/>
                      </a:lnTo>
                      <a:lnTo>
                        <a:pt x="237" y="121"/>
                      </a:lnTo>
                      <a:lnTo>
                        <a:pt x="241" y="114"/>
                      </a:lnTo>
                      <a:lnTo>
                        <a:pt x="247" y="118"/>
                      </a:lnTo>
                      <a:lnTo>
                        <a:pt x="249" y="115"/>
                      </a:lnTo>
                      <a:lnTo>
                        <a:pt x="254" y="114"/>
                      </a:lnTo>
                      <a:lnTo>
                        <a:pt x="251" y="113"/>
                      </a:lnTo>
                      <a:lnTo>
                        <a:pt x="260" y="112"/>
                      </a:lnTo>
                      <a:lnTo>
                        <a:pt x="253" y="110"/>
                      </a:lnTo>
                      <a:lnTo>
                        <a:pt x="260" y="108"/>
                      </a:lnTo>
                      <a:lnTo>
                        <a:pt x="268" y="108"/>
                      </a:lnTo>
                      <a:lnTo>
                        <a:pt x="268" y="107"/>
                      </a:lnTo>
                      <a:lnTo>
                        <a:pt x="266" y="103"/>
                      </a:lnTo>
                      <a:lnTo>
                        <a:pt x="274" y="104"/>
                      </a:lnTo>
                      <a:lnTo>
                        <a:pt x="264" y="99"/>
                      </a:lnTo>
                      <a:lnTo>
                        <a:pt x="261" y="101"/>
                      </a:lnTo>
                      <a:lnTo>
                        <a:pt x="258" y="101"/>
                      </a:lnTo>
                      <a:lnTo>
                        <a:pt x="258" y="99"/>
                      </a:lnTo>
                      <a:lnTo>
                        <a:pt x="249" y="103"/>
                      </a:lnTo>
                      <a:lnTo>
                        <a:pt x="249" y="101"/>
                      </a:lnTo>
                      <a:lnTo>
                        <a:pt x="254" y="94"/>
                      </a:lnTo>
                      <a:lnTo>
                        <a:pt x="251" y="97"/>
                      </a:lnTo>
                      <a:lnTo>
                        <a:pt x="238" y="97"/>
                      </a:lnTo>
                      <a:lnTo>
                        <a:pt x="247" y="95"/>
                      </a:lnTo>
                      <a:lnTo>
                        <a:pt x="237" y="95"/>
                      </a:lnTo>
                      <a:lnTo>
                        <a:pt x="245" y="94"/>
                      </a:lnTo>
                      <a:lnTo>
                        <a:pt x="238" y="94"/>
                      </a:lnTo>
                      <a:lnTo>
                        <a:pt x="248" y="92"/>
                      </a:lnTo>
                      <a:lnTo>
                        <a:pt x="248" y="91"/>
                      </a:lnTo>
                      <a:lnTo>
                        <a:pt x="241" y="88"/>
                      </a:lnTo>
                      <a:lnTo>
                        <a:pt x="239" y="87"/>
                      </a:lnTo>
                      <a:lnTo>
                        <a:pt x="241" y="83"/>
                      </a:lnTo>
                      <a:lnTo>
                        <a:pt x="235" y="88"/>
                      </a:lnTo>
                      <a:lnTo>
                        <a:pt x="233" y="84"/>
                      </a:lnTo>
                      <a:lnTo>
                        <a:pt x="229" y="86"/>
                      </a:lnTo>
                      <a:lnTo>
                        <a:pt x="231" y="83"/>
                      </a:lnTo>
                      <a:lnTo>
                        <a:pt x="223" y="86"/>
                      </a:lnTo>
                      <a:lnTo>
                        <a:pt x="228" y="82"/>
                      </a:lnTo>
                      <a:lnTo>
                        <a:pt x="222" y="82"/>
                      </a:lnTo>
                      <a:lnTo>
                        <a:pt x="217" y="80"/>
                      </a:lnTo>
                      <a:lnTo>
                        <a:pt x="211" y="79"/>
                      </a:lnTo>
                      <a:lnTo>
                        <a:pt x="221" y="78"/>
                      </a:lnTo>
                      <a:lnTo>
                        <a:pt x="204" y="74"/>
                      </a:lnTo>
                      <a:lnTo>
                        <a:pt x="213" y="73"/>
                      </a:lnTo>
                      <a:lnTo>
                        <a:pt x="204" y="71"/>
                      </a:lnTo>
                      <a:lnTo>
                        <a:pt x="217" y="71"/>
                      </a:lnTo>
                      <a:lnTo>
                        <a:pt x="213" y="70"/>
                      </a:lnTo>
                      <a:lnTo>
                        <a:pt x="220" y="68"/>
                      </a:lnTo>
                      <a:lnTo>
                        <a:pt x="207" y="67"/>
                      </a:lnTo>
                      <a:lnTo>
                        <a:pt x="213" y="66"/>
                      </a:lnTo>
                      <a:lnTo>
                        <a:pt x="207" y="65"/>
                      </a:lnTo>
                      <a:lnTo>
                        <a:pt x="217" y="65"/>
                      </a:lnTo>
                      <a:lnTo>
                        <a:pt x="208" y="64"/>
                      </a:lnTo>
                      <a:lnTo>
                        <a:pt x="233" y="66"/>
                      </a:lnTo>
                      <a:lnTo>
                        <a:pt x="214" y="60"/>
                      </a:lnTo>
                      <a:lnTo>
                        <a:pt x="201" y="61"/>
                      </a:lnTo>
                      <a:lnTo>
                        <a:pt x="232" y="57"/>
                      </a:lnTo>
                      <a:lnTo>
                        <a:pt x="226" y="49"/>
                      </a:lnTo>
                      <a:lnTo>
                        <a:pt x="208" y="56"/>
                      </a:lnTo>
                      <a:lnTo>
                        <a:pt x="200" y="58"/>
                      </a:lnTo>
                      <a:lnTo>
                        <a:pt x="219" y="51"/>
                      </a:lnTo>
                      <a:lnTo>
                        <a:pt x="201" y="54"/>
                      </a:lnTo>
                      <a:lnTo>
                        <a:pt x="226" y="46"/>
                      </a:lnTo>
                      <a:lnTo>
                        <a:pt x="211" y="43"/>
                      </a:lnTo>
                      <a:lnTo>
                        <a:pt x="206" y="45"/>
                      </a:lnTo>
                      <a:lnTo>
                        <a:pt x="213" y="41"/>
                      </a:lnTo>
                      <a:lnTo>
                        <a:pt x="195" y="47"/>
                      </a:lnTo>
                      <a:lnTo>
                        <a:pt x="186" y="53"/>
                      </a:lnTo>
                      <a:lnTo>
                        <a:pt x="191" y="4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76" name="Freeform 248"/>
                <p:cNvSpPr>
                  <a:spLocks noChangeAspect="1"/>
                </p:cNvSpPr>
                <p:nvPr/>
              </p:nvSpPr>
              <p:spPr bwMode="auto">
                <a:xfrm>
                  <a:off x="1458" y="926"/>
                  <a:ext cx="396" cy="101"/>
                </a:xfrm>
                <a:custGeom>
                  <a:avLst/>
                  <a:gdLst>
                    <a:gd name="T0" fmla="*/ 117 w 359"/>
                    <a:gd name="T1" fmla="*/ 145 h 88"/>
                    <a:gd name="T2" fmla="*/ 95 w 359"/>
                    <a:gd name="T3" fmla="*/ 132 h 88"/>
                    <a:gd name="T4" fmla="*/ 116 w 359"/>
                    <a:gd name="T5" fmla="*/ 125 h 88"/>
                    <a:gd name="T6" fmla="*/ 75 w 359"/>
                    <a:gd name="T7" fmla="*/ 118 h 88"/>
                    <a:gd name="T8" fmla="*/ 174 w 359"/>
                    <a:gd name="T9" fmla="*/ 104 h 88"/>
                    <a:gd name="T10" fmla="*/ 130 w 359"/>
                    <a:gd name="T11" fmla="*/ 70 h 88"/>
                    <a:gd name="T12" fmla="*/ 191 w 359"/>
                    <a:gd name="T13" fmla="*/ 69 h 88"/>
                    <a:gd name="T14" fmla="*/ 216 w 359"/>
                    <a:gd name="T15" fmla="*/ 75 h 88"/>
                    <a:gd name="T16" fmla="*/ 203 w 359"/>
                    <a:gd name="T17" fmla="*/ 62 h 88"/>
                    <a:gd name="T18" fmla="*/ 291 w 359"/>
                    <a:gd name="T19" fmla="*/ 50 h 88"/>
                    <a:gd name="T20" fmla="*/ 342 w 359"/>
                    <a:gd name="T21" fmla="*/ 38 h 88"/>
                    <a:gd name="T22" fmla="*/ 244 w 359"/>
                    <a:gd name="T23" fmla="*/ 45 h 88"/>
                    <a:gd name="T24" fmla="*/ 146 w 359"/>
                    <a:gd name="T25" fmla="*/ 55 h 88"/>
                    <a:gd name="T26" fmla="*/ 228 w 359"/>
                    <a:gd name="T27" fmla="*/ 42 h 88"/>
                    <a:gd name="T28" fmla="*/ 129 w 359"/>
                    <a:gd name="T29" fmla="*/ 57 h 88"/>
                    <a:gd name="T30" fmla="*/ 194 w 359"/>
                    <a:gd name="T31" fmla="*/ 39 h 88"/>
                    <a:gd name="T32" fmla="*/ 95 w 359"/>
                    <a:gd name="T33" fmla="*/ 42 h 88"/>
                    <a:gd name="T34" fmla="*/ 82 w 359"/>
                    <a:gd name="T35" fmla="*/ 32 h 88"/>
                    <a:gd name="T36" fmla="*/ 181 w 359"/>
                    <a:gd name="T37" fmla="*/ 17 h 88"/>
                    <a:gd name="T38" fmla="*/ 303 w 359"/>
                    <a:gd name="T39" fmla="*/ 28 h 88"/>
                    <a:gd name="T40" fmla="*/ 290 w 359"/>
                    <a:gd name="T41" fmla="*/ 1 h 88"/>
                    <a:gd name="T42" fmla="*/ 392 w 359"/>
                    <a:gd name="T43" fmla="*/ 3 h 88"/>
                    <a:gd name="T44" fmla="*/ 370 w 359"/>
                    <a:gd name="T45" fmla="*/ 0 h 88"/>
                    <a:gd name="T46" fmla="*/ 505 w 359"/>
                    <a:gd name="T47" fmla="*/ 3 h 88"/>
                    <a:gd name="T48" fmla="*/ 587 w 359"/>
                    <a:gd name="T49" fmla="*/ 10 h 88"/>
                    <a:gd name="T50" fmla="*/ 580 w 359"/>
                    <a:gd name="T51" fmla="*/ 24 h 88"/>
                    <a:gd name="T52" fmla="*/ 543 w 359"/>
                    <a:gd name="T53" fmla="*/ 37 h 88"/>
                    <a:gd name="T54" fmla="*/ 470 w 359"/>
                    <a:gd name="T55" fmla="*/ 57 h 88"/>
                    <a:gd name="T56" fmla="*/ 365 w 359"/>
                    <a:gd name="T57" fmla="*/ 81 h 88"/>
                    <a:gd name="T58" fmla="*/ 275 w 359"/>
                    <a:gd name="T59" fmla="*/ 91 h 88"/>
                    <a:gd name="T60" fmla="*/ 330 w 359"/>
                    <a:gd name="T61" fmla="*/ 99 h 88"/>
                    <a:gd name="T62" fmla="*/ 258 w 359"/>
                    <a:gd name="T63" fmla="*/ 106 h 88"/>
                    <a:gd name="T64" fmla="*/ 317 w 359"/>
                    <a:gd name="T65" fmla="*/ 110 h 88"/>
                    <a:gd name="T66" fmla="*/ 234 w 359"/>
                    <a:gd name="T67" fmla="*/ 132 h 88"/>
                    <a:gd name="T68" fmla="*/ 226 w 359"/>
                    <a:gd name="T69" fmla="*/ 145 h 88"/>
                    <a:gd name="T70" fmla="*/ 160 w 359"/>
                    <a:gd name="T71" fmla="*/ 152 h 88"/>
                    <a:gd name="T72" fmla="*/ 212 w 359"/>
                    <a:gd name="T73" fmla="*/ 172 h 88"/>
                    <a:gd name="T74" fmla="*/ 146 w 359"/>
                    <a:gd name="T75" fmla="*/ 176 h 88"/>
                    <a:gd name="T76" fmla="*/ 73 w 359"/>
                    <a:gd name="T77" fmla="*/ 174 h 88"/>
                    <a:gd name="T78" fmla="*/ 0 w 359"/>
                    <a:gd name="T79" fmla="*/ 174 h 88"/>
                    <a:gd name="T80" fmla="*/ 51 w 359"/>
                    <a:gd name="T81" fmla="*/ 155 h 88"/>
                    <a:gd name="T82" fmla="*/ 39 w 359"/>
                    <a:gd name="T83" fmla="*/ 137 h 88"/>
                    <a:gd name="T84" fmla="*/ 117 w 359"/>
                    <a:gd name="T85" fmla="*/ 148 h 88"/>
                    <a:gd name="T86" fmla="*/ 117 w 359"/>
                    <a:gd name="T87" fmla="*/ 145 h 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9"/>
                    <a:gd name="T133" fmla="*/ 0 h 88"/>
                    <a:gd name="T134" fmla="*/ 359 w 359"/>
                    <a:gd name="T135" fmla="*/ 88 h 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9" h="88">
                      <a:moveTo>
                        <a:pt x="72" y="73"/>
                      </a:moveTo>
                      <a:lnTo>
                        <a:pt x="58" y="66"/>
                      </a:lnTo>
                      <a:lnTo>
                        <a:pt x="71" y="63"/>
                      </a:lnTo>
                      <a:lnTo>
                        <a:pt x="46" y="59"/>
                      </a:lnTo>
                      <a:lnTo>
                        <a:pt x="107" y="52"/>
                      </a:lnTo>
                      <a:lnTo>
                        <a:pt x="80" y="35"/>
                      </a:lnTo>
                      <a:lnTo>
                        <a:pt x="117" y="34"/>
                      </a:lnTo>
                      <a:lnTo>
                        <a:pt x="132" y="38"/>
                      </a:lnTo>
                      <a:lnTo>
                        <a:pt x="124" y="31"/>
                      </a:lnTo>
                      <a:lnTo>
                        <a:pt x="179" y="25"/>
                      </a:lnTo>
                      <a:lnTo>
                        <a:pt x="209" y="19"/>
                      </a:lnTo>
                      <a:lnTo>
                        <a:pt x="149" y="23"/>
                      </a:lnTo>
                      <a:lnTo>
                        <a:pt x="90" y="28"/>
                      </a:lnTo>
                      <a:lnTo>
                        <a:pt x="140" y="21"/>
                      </a:lnTo>
                      <a:lnTo>
                        <a:pt x="79" y="29"/>
                      </a:lnTo>
                      <a:lnTo>
                        <a:pt x="119" y="20"/>
                      </a:lnTo>
                      <a:lnTo>
                        <a:pt x="58" y="21"/>
                      </a:lnTo>
                      <a:lnTo>
                        <a:pt x="50" y="16"/>
                      </a:lnTo>
                      <a:lnTo>
                        <a:pt x="111" y="9"/>
                      </a:lnTo>
                      <a:lnTo>
                        <a:pt x="186" y="14"/>
                      </a:lnTo>
                      <a:lnTo>
                        <a:pt x="178" y="1"/>
                      </a:lnTo>
                      <a:lnTo>
                        <a:pt x="240" y="3"/>
                      </a:lnTo>
                      <a:lnTo>
                        <a:pt x="227" y="0"/>
                      </a:lnTo>
                      <a:lnTo>
                        <a:pt x="309" y="3"/>
                      </a:lnTo>
                      <a:lnTo>
                        <a:pt x="359" y="5"/>
                      </a:lnTo>
                      <a:lnTo>
                        <a:pt x="355" y="12"/>
                      </a:lnTo>
                      <a:lnTo>
                        <a:pt x="332" y="18"/>
                      </a:lnTo>
                      <a:lnTo>
                        <a:pt x="287" y="29"/>
                      </a:lnTo>
                      <a:lnTo>
                        <a:pt x="224" y="41"/>
                      </a:lnTo>
                      <a:lnTo>
                        <a:pt x="169" y="45"/>
                      </a:lnTo>
                      <a:lnTo>
                        <a:pt x="202" y="50"/>
                      </a:lnTo>
                      <a:lnTo>
                        <a:pt x="158" y="53"/>
                      </a:lnTo>
                      <a:lnTo>
                        <a:pt x="194" y="56"/>
                      </a:lnTo>
                      <a:lnTo>
                        <a:pt x="143" y="66"/>
                      </a:lnTo>
                      <a:lnTo>
                        <a:pt x="139" y="73"/>
                      </a:lnTo>
                      <a:lnTo>
                        <a:pt x="98" y="76"/>
                      </a:lnTo>
                      <a:lnTo>
                        <a:pt x="130" y="86"/>
                      </a:lnTo>
                      <a:lnTo>
                        <a:pt x="90" y="88"/>
                      </a:lnTo>
                      <a:lnTo>
                        <a:pt x="44" y="87"/>
                      </a:lnTo>
                      <a:lnTo>
                        <a:pt x="0" y="87"/>
                      </a:lnTo>
                      <a:lnTo>
                        <a:pt x="31" y="78"/>
                      </a:lnTo>
                      <a:lnTo>
                        <a:pt x="24" y="69"/>
                      </a:lnTo>
                      <a:lnTo>
                        <a:pt x="72" y="74"/>
                      </a:lnTo>
                      <a:lnTo>
                        <a:pt x="72" y="7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77" name="Freeform 249"/>
                <p:cNvSpPr>
                  <a:spLocks noChangeAspect="1"/>
                </p:cNvSpPr>
                <p:nvPr/>
              </p:nvSpPr>
              <p:spPr bwMode="auto">
                <a:xfrm>
                  <a:off x="932" y="1081"/>
                  <a:ext cx="241" cy="93"/>
                </a:xfrm>
                <a:custGeom>
                  <a:avLst/>
                  <a:gdLst>
                    <a:gd name="T0" fmla="*/ 455 w 185"/>
                    <a:gd name="T1" fmla="*/ 263 h 70"/>
                    <a:gd name="T2" fmla="*/ 431 w 185"/>
                    <a:gd name="T3" fmla="*/ 240 h 70"/>
                    <a:gd name="T4" fmla="*/ 417 w 185"/>
                    <a:gd name="T5" fmla="*/ 236 h 70"/>
                    <a:gd name="T6" fmla="*/ 343 w 185"/>
                    <a:gd name="T7" fmla="*/ 263 h 70"/>
                    <a:gd name="T8" fmla="*/ 220 w 185"/>
                    <a:gd name="T9" fmla="*/ 274 h 70"/>
                    <a:gd name="T10" fmla="*/ 103 w 185"/>
                    <a:gd name="T11" fmla="*/ 291 h 70"/>
                    <a:gd name="T12" fmla="*/ 111 w 185"/>
                    <a:gd name="T13" fmla="*/ 256 h 70"/>
                    <a:gd name="T14" fmla="*/ 0 w 185"/>
                    <a:gd name="T15" fmla="*/ 226 h 70"/>
                    <a:gd name="T16" fmla="*/ 27 w 185"/>
                    <a:gd name="T17" fmla="*/ 190 h 70"/>
                    <a:gd name="T18" fmla="*/ 146 w 185"/>
                    <a:gd name="T19" fmla="*/ 187 h 70"/>
                    <a:gd name="T20" fmla="*/ 270 w 185"/>
                    <a:gd name="T21" fmla="*/ 178 h 70"/>
                    <a:gd name="T22" fmla="*/ 159 w 185"/>
                    <a:gd name="T23" fmla="*/ 162 h 70"/>
                    <a:gd name="T24" fmla="*/ 35 w 185"/>
                    <a:gd name="T25" fmla="*/ 151 h 70"/>
                    <a:gd name="T26" fmla="*/ 27 w 185"/>
                    <a:gd name="T27" fmla="*/ 136 h 70"/>
                    <a:gd name="T28" fmla="*/ 175 w 185"/>
                    <a:gd name="T29" fmla="*/ 109 h 70"/>
                    <a:gd name="T30" fmla="*/ 60 w 185"/>
                    <a:gd name="T31" fmla="*/ 113 h 70"/>
                    <a:gd name="T32" fmla="*/ 95 w 185"/>
                    <a:gd name="T33" fmla="*/ 102 h 70"/>
                    <a:gd name="T34" fmla="*/ 39 w 185"/>
                    <a:gd name="T35" fmla="*/ 101 h 70"/>
                    <a:gd name="T36" fmla="*/ 116 w 185"/>
                    <a:gd name="T37" fmla="*/ 64 h 70"/>
                    <a:gd name="T38" fmla="*/ 112 w 185"/>
                    <a:gd name="T39" fmla="*/ 54 h 70"/>
                    <a:gd name="T40" fmla="*/ 219 w 185"/>
                    <a:gd name="T41" fmla="*/ 27 h 70"/>
                    <a:gd name="T42" fmla="*/ 324 w 185"/>
                    <a:gd name="T43" fmla="*/ 0 h 70"/>
                    <a:gd name="T44" fmla="*/ 335 w 185"/>
                    <a:gd name="T45" fmla="*/ 12 h 70"/>
                    <a:gd name="T46" fmla="*/ 284 w 185"/>
                    <a:gd name="T47" fmla="*/ 48 h 70"/>
                    <a:gd name="T48" fmla="*/ 324 w 185"/>
                    <a:gd name="T49" fmla="*/ 37 h 70"/>
                    <a:gd name="T50" fmla="*/ 370 w 185"/>
                    <a:gd name="T51" fmla="*/ 21 h 70"/>
                    <a:gd name="T52" fmla="*/ 408 w 185"/>
                    <a:gd name="T53" fmla="*/ 49 h 70"/>
                    <a:gd name="T54" fmla="*/ 380 w 185"/>
                    <a:gd name="T55" fmla="*/ 64 h 70"/>
                    <a:gd name="T56" fmla="*/ 397 w 185"/>
                    <a:gd name="T57" fmla="*/ 58 h 70"/>
                    <a:gd name="T58" fmla="*/ 455 w 185"/>
                    <a:gd name="T59" fmla="*/ 54 h 70"/>
                    <a:gd name="T60" fmla="*/ 460 w 185"/>
                    <a:gd name="T61" fmla="*/ 41 h 70"/>
                    <a:gd name="T62" fmla="*/ 466 w 185"/>
                    <a:gd name="T63" fmla="*/ 21 h 70"/>
                    <a:gd name="T64" fmla="*/ 512 w 185"/>
                    <a:gd name="T65" fmla="*/ 49 h 70"/>
                    <a:gd name="T66" fmla="*/ 487 w 185"/>
                    <a:gd name="T67" fmla="*/ 102 h 70"/>
                    <a:gd name="T68" fmla="*/ 533 w 185"/>
                    <a:gd name="T69" fmla="*/ 85 h 70"/>
                    <a:gd name="T70" fmla="*/ 571 w 185"/>
                    <a:gd name="T71" fmla="*/ 9 h 70"/>
                    <a:gd name="T72" fmla="*/ 634 w 185"/>
                    <a:gd name="T73" fmla="*/ 9 h 70"/>
                    <a:gd name="T74" fmla="*/ 655 w 185"/>
                    <a:gd name="T75" fmla="*/ 49 h 70"/>
                    <a:gd name="T76" fmla="*/ 607 w 185"/>
                    <a:gd name="T77" fmla="*/ 124 h 70"/>
                    <a:gd name="T78" fmla="*/ 611 w 185"/>
                    <a:gd name="T79" fmla="*/ 165 h 70"/>
                    <a:gd name="T80" fmla="*/ 628 w 185"/>
                    <a:gd name="T81" fmla="*/ 165 h 70"/>
                    <a:gd name="T82" fmla="*/ 694 w 185"/>
                    <a:gd name="T83" fmla="*/ 190 h 70"/>
                    <a:gd name="T84" fmla="*/ 684 w 185"/>
                    <a:gd name="T85" fmla="*/ 201 h 70"/>
                    <a:gd name="T86" fmla="*/ 657 w 185"/>
                    <a:gd name="T87" fmla="*/ 215 h 70"/>
                    <a:gd name="T88" fmla="*/ 666 w 185"/>
                    <a:gd name="T89" fmla="*/ 201 h 70"/>
                    <a:gd name="T90" fmla="*/ 629 w 185"/>
                    <a:gd name="T91" fmla="*/ 211 h 70"/>
                    <a:gd name="T92" fmla="*/ 616 w 185"/>
                    <a:gd name="T93" fmla="*/ 211 h 70"/>
                    <a:gd name="T94" fmla="*/ 590 w 185"/>
                    <a:gd name="T95" fmla="*/ 227 h 70"/>
                    <a:gd name="T96" fmla="*/ 571 w 185"/>
                    <a:gd name="T97" fmla="*/ 227 h 70"/>
                    <a:gd name="T98" fmla="*/ 550 w 185"/>
                    <a:gd name="T99" fmla="*/ 252 h 70"/>
                    <a:gd name="T100" fmla="*/ 616 w 185"/>
                    <a:gd name="T101" fmla="*/ 230 h 70"/>
                    <a:gd name="T102" fmla="*/ 611 w 185"/>
                    <a:gd name="T103" fmla="*/ 243 h 70"/>
                    <a:gd name="T104" fmla="*/ 590 w 185"/>
                    <a:gd name="T105" fmla="*/ 263 h 70"/>
                    <a:gd name="T106" fmla="*/ 455 w 185"/>
                    <a:gd name="T107" fmla="*/ 263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70"/>
                    <a:gd name="T164" fmla="*/ 185 w 185"/>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70">
                      <a:moveTo>
                        <a:pt x="121" y="63"/>
                      </a:moveTo>
                      <a:lnTo>
                        <a:pt x="115" y="58"/>
                      </a:lnTo>
                      <a:lnTo>
                        <a:pt x="111" y="57"/>
                      </a:lnTo>
                      <a:lnTo>
                        <a:pt x="91" y="63"/>
                      </a:lnTo>
                      <a:lnTo>
                        <a:pt x="59" y="66"/>
                      </a:lnTo>
                      <a:lnTo>
                        <a:pt x="28" y="70"/>
                      </a:lnTo>
                      <a:lnTo>
                        <a:pt x="29" y="62"/>
                      </a:lnTo>
                      <a:lnTo>
                        <a:pt x="0" y="54"/>
                      </a:lnTo>
                      <a:lnTo>
                        <a:pt x="7" y="46"/>
                      </a:lnTo>
                      <a:lnTo>
                        <a:pt x="39" y="45"/>
                      </a:lnTo>
                      <a:lnTo>
                        <a:pt x="72" y="43"/>
                      </a:lnTo>
                      <a:lnTo>
                        <a:pt x="42" y="39"/>
                      </a:lnTo>
                      <a:lnTo>
                        <a:pt x="9" y="37"/>
                      </a:lnTo>
                      <a:lnTo>
                        <a:pt x="7" y="33"/>
                      </a:lnTo>
                      <a:lnTo>
                        <a:pt x="47" y="26"/>
                      </a:lnTo>
                      <a:lnTo>
                        <a:pt x="16" y="27"/>
                      </a:lnTo>
                      <a:lnTo>
                        <a:pt x="25" y="25"/>
                      </a:lnTo>
                      <a:lnTo>
                        <a:pt x="11" y="24"/>
                      </a:lnTo>
                      <a:lnTo>
                        <a:pt x="31" y="15"/>
                      </a:lnTo>
                      <a:lnTo>
                        <a:pt x="30" y="13"/>
                      </a:lnTo>
                      <a:lnTo>
                        <a:pt x="58" y="6"/>
                      </a:lnTo>
                      <a:lnTo>
                        <a:pt x="87" y="0"/>
                      </a:lnTo>
                      <a:lnTo>
                        <a:pt x="89" y="3"/>
                      </a:lnTo>
                      <a:lnTo>
                        <a:pt x="75" y="11"/>
                      </a:lnTo>
                      <a:lnTo>
                        <a:pt x="87" y="9"/>
                      </a:lnTo>
                      <a:lnTo>
                        <a:pt x="98" y="5"/>
                      </a:lnTo>
                      <a:lnTo>
                        <a:pt x="108" y="12"/>
                      </a:lnTo>
                      <a:lnTo>
                        <a:pt x="101" y="15"/>
                      </a:lnTo>
                      <a:lnTo>
                        <a:pt x="106" y="14"/>
                      </a:lnTo>
                      <a:lnTo>
                        <a:pt x="121" y="13"/>
                      </a:lnTo>
                      <a:lnTo>
                        <a:pt x="123" y="10"/>
                      </a:lnTo>
                      <a:lnTo>
                        <a:pt x="124" y="5"/>
                      </a:lnTo>
                      <a:lnTo>
                        <a:pt x="137" y="12"/>
                      </a:lnTo>
                      <a:lnTo>
                        <a:pt x="130" y="25"/>
                      </a:lnTo>
                      <a:lnTo>
                        <a:pt x="142" y="20"/>
                      </a:lnTo>
                      <a:lnTo>
                        <a:pt x="152" y="2"/>
                      </a:lnTo>
                      <a:lnTo>
                        <a:pt x="169" y="2"/>
                      </a:lnTo>
                      <a:lnTo>
                        <a:pt x="174" y="12"/>
                      </a:lnTo>
                      <a:lnTo>
                        <a:pt x="162" y="30"/>
                      </a:lnTo>
                      <a:lnTo>
                        <a:pt x="163" y="40"/>
                      </a:lnTo>
                      <a:lnTo>
                        <a:pt x="167" y="40"/>
                      </a:lnTo>
                      <a:lnTo>
                        <a:pt x="185" y="46"/>
                      </a:lnTo>
                      <a:lnTo>
                        <a:pt x="182" y="49"/>
                      </a:lnTo>
                      <a:lnTo>
                        <a:pt x="175" y="52"/>
                      </a:lnTo>
                      <a:lnTo>
                        <a:pt x="177" y="49"/>
                      </a:lnTo>
                      <a:lnTo>
                        <a:pt x="168" y="51"/>
                      </a:lnTo>
                      <a:lnTo>
                        <a:pt x="164" y="51"/>
                      </a:lnTo>
                      <a:lnTo>
                        <a:pt x="157" y="55"/>
                      </a:lnTo>
                      <a:lnTo>
                        <a:pt x="152" y="55"/>
                      </a:lnTo>
                      <a:lnTo>
                        <a:pt x="147" y="61"/>
                      </a:lnTo>
                      <a:lnTo>
                        <a:pt x="164" y="56"/>
                      </a:lnTo>
                      <a:lnTo>
                        <a:pt x="163" y="59"/>
                      </a:lnTo>
                      <a:lnTo>
                        <a:pt x="157" y="63"/>
                      </a:lnTo>
                      <a:lnTo>
                        <a:pt x="121" y="6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78" name="Freeform 250"/>
                <p:cNvSpPr>
                  <a:spLocks noChangeAspect="1"/>
                </p:cNvSpPr>
                <p:nvPr/>
              </p:nvSpPr>
              <p:spPr bwMode="auto">
                <a:xfrm>
                  <a:off x="864" y="1062"/>
                  <a:ext cx="174" cy="63"/>
                </a:xfrm>
                <a:custGeom>
                  <a:avLst/>
                  <a:gdLst>
                    <a:gd name="T0" fmla="*/ 221 w 134"/>
                    <a:gd name="T1" fmla="*/ 141 h 47"/>
                    <a:gd name="T2" fmla="*/ 148 w 134"/>
                    <a:gd name="T3" fmla="*/ 189 h 47"/>
                    <a:gd name="T4" fmla="*/ 35 w 134"/>
                    <a:gd name="T5" fmla="*/ 202 h 47"/>
                    <a:gd name="T6" fmla="*/ 17 w 134"/>
                    <a:gd name="T7" fmla="*/ 162 h 47"/>
                    <a:gd name="T8" fmla="*/ 0 w 134"/>
                    <a:gd name="T9" fmla="*/ 142 h 47"/>
                    <a:gd name="T10" fmla="*/ 71 w 134"/>
                    <a:gd name="T11" fmla="*/ 105 h 47"/>
                    <a:gd name="T12" fmla="*/ 92 w 134"/>
                    <a:gd name="T13" fmla="*/ 83 h 47"/>
                    <a:gd name="T14" fmla="*/ 182 w 134"/>
                    <a:gd name="T15" fmla="*/ 38 h 47"/>
                    <a:gd name="T16" fmla="*/ 177 w 134"/>
                    <a:gd name="T17" fmla="*/ 9 h 47"/>
                    <a:gd name="T18" fmla="*/ 332 w 134"/>
                    <a:gd name="T19" fmla="*/ 0 h 47"/>
                    <a:gd name="T20" fmla="*/ 367 w 134"/>
                    <a:gd name="T21" fmla="*/ 12 h 47"/>
                    <a:gd name="T22" fmla="*/ 380 w 134"/>
                    <a:gd name="T23" fmla="*/ 21 h 47"/>
                    <a:gd name="T24" fmla="*/ 457 w 134"/>
                    <a:gd name="T25" fmla="*/ 12 h 47"/>
                    <a:gd name="T26" fmla="*/ 493 w 134"/>
                    <a:gd name="T27" fmla="*/ 62 h 47"/>
                    <a:gd name="T28" fmla="*/ 383 w 134"/>
                    <a:gd name="T29" fmla="*/ 91 h 47"/>
                    <a:gd name="T30" fmla="*/ 273 w 134"/>
                    <a:gd name="T31" fmla="*/ 122 h 47"/>
                    <a:gd name="T32" fmla="*/ 221 w 134"/>
                    <a:gd name="T33" fmla="*/ 14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47"/>
                    <a:gd name="T53" fmla="*/ 134 w 13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47">
                      <a:moveTo>
                        <a:pt x="60" y="32"/>
                      </a:moveTo>
                      <a:lnTo>
                        <a:pt x="40" y="43"/>
                      </a:lnTo>
                      <a:lnTo>
                        <a:pt x="9" y="47"/>
                      </a:lnTo>
                      <a:lnTo>
                        <a:pt x="5" y="37"/>
                      </a:lnTo>
                      <a:lnTo>
                        <a:pt x="0" y="33"/>
                      </a:lnTo>
                      <a:lnTo>
                        <a:pt x="19" y="24"/>
                      </a:lnTo>
                      <a:lnTo>
                        <a:pt x="25" y="19"/>
                      </a:lnTo>
                      <a:lnTo>
                        <a:pt x="49" y="9"/>
                      </a:lnTo>
                      <a:lnTo>
                        <a:pt x="48" y="2"/>
                      </a:lnTo>
                      <a:lnTo>
                        <a:pt x="90" y="0"/>
                      </a:lnTo>
                      <a:lnTo>
                        <a:pt x="99" y="3"/>
                      </a:lnTo>
                      <a:lnTo>
                        <a:pt x="103" y="5"/>
                      </a:lnTo>
                      <a:lnTo>
                        <a:pt x="124" y="3"/>
                      </a:lnTo>
                      <a:lnTo>
                        <a:pt x="134" y="14"/>
                      </a:lnTo>
                      <a:lnTo>
                        <a:pt x="104" y="21"/>
                      </a:lnTo>
                      <a:lnTo>
                        <a:pt x="74" y="28"/>
                      </a:lnTo>
                      <a:lnTo>
                        <a:pt x="60" y="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79" name="Freeform 251"/>
                <p:cNvSpPr>
                  <a:spLocks noChangeAspect="1"/>
                </p:cNvSpPr>
                <p:nvPr/>
              </p:nvSpPr>
              <p:spPr bwMode="auto">
                <a:xfrm>
                  <a:off x="1382" y="1022"/>
                  <a:ext cx="177" cy="34"/>
                </a:xfrm>
                <a:custGeom>
                  <a:avLst/>
                  <a:gdLst>
                    <a:gd name="T0" fmla="*/ 80 w 161"/>
                    <a:gd name="T1" fmla="*/ 26 h 31"/>
                    <a:gd name="T2" fmla="*/ 48 w 161"/>
                    <a:gd name="T3" fmla="*/ 13 h 31"/>
                    <a:gd name="T4" fmla="*/ 27 w 161"/>
                    <a:gd name="T5" fmla="*/ 0 h 31"/>
                    <a:gd name="T6" fmla="*/ 11 w 161"/>
                    <a:gd name="T7" fmla="*/ 29 h 31"/>
                    <a:gd name="T8" fmla="*/ 0 w 161"/>
                    <a:gd name="T9" fmla="*/ 49 h 31"/>
                    <a:gd name="T10" fmla="*/ 63 w 161"/>
                    <a:gd name="T11" fmla="*/ 49 h 31"/>
                    <a:gd name="T12" fmla="*/ 123 w 161"/>
                    <a:gd name="T13" fmla="*/ 47 h 31"/>
                    <a:gd name="T14" fmla="*/ 187 w 161"/>
                    <a:gd name="T15" fmla="*/ 47 h 31"/>
                    <a:gd name="T16" fmla="*/ 252 w 161"/>
                    <a:gd name="T17" fmla="*/ 46 h 31"/>
                    <a:gd name="T18" fmla="*/ 258 w 161"/>
                    <a:gd name="T19" fmla="*/ 33 h 31"/>
                    <a:gd name="T20" fmla="*/ 209 w 161"/>
                    <a:gd name="T21" fmla="*/ 24 h 31"/>
                    <a:gd name="T22" fmla="*/ 145 w 161"/>
                    <a:gd name="T23" fmla="*/ 24 h 31"/>
                    <a:gd name="T24" fmla="*/ 80 w 161"/>
                    <a:gd name="T25" fmla="*/ 2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31"/>
                    <a:gd name="T41" fmla="*/ 161 w 16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31">
                      <a:moveTo>
                        <a:pt x="50" y="16"/>
                      </a:moveTo>
                      <a:lnTo>
                        <a:pt x="30" y="8"/>
                      </a:lnTo>
                      <a:lnTo>
                        <a:pt x="17" y="0"/>
                      </a:lnTo>
                      <a:lnTo>
                        <a:pt x="6" y="18"/>
                      </a:lnTo>
                      <a:lnTo>
                        <a:pt x="0" y="31"/>
                      </a:lnTo>
                      <a:lnTo>
                        <a:pt x="39" y="31"/>
                      </a:lnTo>
                      <a:lnTo>
                        <a:pt x="77" y="30"/>
                      </a:lnTo>
                      <a:lnTo>
                        <a:pt x="116" y="30"/>
                      </a:lnTo>
                      <a:lnTo>
                        <a:pt x="156" y="29"/>
                      </a:lnTo>
                      <a:lnTo>
                        <a:pt x="161" y="21"/>
                      </a:lnTo>
                      <a:lnTo>
                        <a:pt x="130" y="15"/>
                      </a:lnTo>
                      <a:lnTo>
                        <a:pt x="90" y="15"/>
                      </a:lnTo>
                      <a:lnTo>
                        <a:pt x="50" y="1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0" name="Freeform 252"/>
                <p:cNvSpPr>
                  <a:spLocks noChangeAspect="1"/>
                </p:cNvSpPr>
                <p:nvPr/>
              </p:nvSpPr>
              <p:spPr bwMode="auto">
                <a:xfrm>
                  <a:off x="1423" y="953"/>
                  <a:ext cx="133" cy="46"/>
                </a:xfrm>
                <a:custGeom>
                  <a:avLst/>
                  <a:gdLst>
                    <a:gd name="T0" fmla="*/ 87 w 101"/>
                    <a:gd name="T1" fmla="*/ 37 h 35"/>
                    <a:gd name="T2" fmla="*/ 55 w 101"/>
                    <a:gd name="T3" fmla="*/ 21 h 35"/>
                    <a:gd name="T4" fmla="*/ 187 w 101"/>
                    <a:gd name="T5" fmla="*/ 0 h 35"/>
                    <a:gd name="T6" fmla="*/ 359 w 101"/>
                    <a:gd name="T7" fmla="*/ 28 h 35"/>
                    <a:gd name="T8" fmla="*/ 316 w 101"/>
                    <a:gd name="T9" fmla="*/ 66 h 35"/>
                    <a:gd name="T10" fmla="*/ 399 w 101"/>
                    <a:gd name="T11" fmla="*/ 78 h 35"/>
                    <a:gd name="T12" fmla="*/ 253 w 101"/>
                    <a:gd name="T13" fmla="*/ 103 h 35"/>
                    <a:gd name="T14" fmla="*/ 190 w 101"/>
                    <a:gd name="T15" fmla="*/ 135 h 35"/>
                    <a:gd name="T16" fmla="*/ 165 w 101"/>
                    <a:gd name="T17" fmla="*/ 110 h 35"/>
                    <a:gd name="T18" fmla="*/ 161 w 101"/>
                    <a:gd name="T19" fmla="*/ 137 h 35"/>
                    <a:gd name="T20" fmla="*/ 28 w 101"/>
                    <a:gd name="T21" fmla="*/ 95 h 35"/>
                    <a:gd name="T22" fmla="*/ 190 w 101"/>
                    <a:gd name="T23" fmla="*/ 84 h 35"/>
                    <a:gd name="T24" fmla="*/ 0 w 101"/>
                    <a:gd name="T25" fmla="*/ 64 h 35"/>
                    <a:gd name="T26" fmla="*/ 87 w 101"/>
                    <a:gd name="T27" fmla="*/ 37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35"/>
                    <a:gd name="T44" fmla="*/ 101 w 101"/>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35">
                      <a:moveTo>
                        <a:pt x="22" y="9"/>
                      </a:moveTo>
                      <a:lnTo>
                        <a:pt x="14" y="5"/>
                      </a:lnTo>
                      <a:lnTo>
                        <a:pt x="47" y="0"/>
                      </a:lnTo>
                      <a:lnTo>
                        <a:pt x="90" y="7"/>
                      </a:lnTo>
                      <a:lnTo>
                        <a:pt x="80" y="17"/>
                      </a:lnTo>
                      <a:lnTo>
                        <a:pt x="101" y="20"/>
                      </a:lnTo>
                      <a:lnTo>
                        <a:pt x="64" y="26"/>
                      </a:lnTo>
                      <a:lnTo>
                        <a:pt x="48" y="34"/>
                      </a:lnTo>
                      <a:lnTo>
                        <a:pt x="42" y="28"/>
                      </a:lnTo>
                      <a:lnTo>
                        <a:pt x="41" y="35"/>
                      </a:lnTo>
                      <a:lnTo>
                        <a:pt x="7" y="24"/>
                      </a:lnTo>
                      <a:lnTo>
                        <a:pt x="48" y="21"/>
                      </a:lnTo>
                      <a:lnTo>
                        <a:pt x="0" y="16"/>
                      </a:lnTo>
                      <a:lnTo>
                        <a:pt x="22" y="9"/>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1" name="Freeform 253"/>
                <p:cNvSpPr>
                  <a:spLocks noChangeAspect="1"/>
                </p:cNvSpPr>
                <p:nvPr/>
              </p:nvSpPr>
              <p:spPr bwMode="auto">
                <a:xfrm>
                  <a:off x="1074" y="1022"/>
                  <a:ext cx="146" cy="42"/>
                </a:xfrm>
                <a:custGeom>
                  <a:avLst/>
                  <a:gdLst>
                    <a:gd name="T0" fmla="*/ 25 w 132"/>
                    <a:gd name="T1" fmla="*/ 69 h 37"/>
                    <a:gd name="T2" fmla="*/ 0 w 132"/>
                    <a:gd name="T3" fmla="*/ 60 h 37"/>
                    <a:gd name="T4" fmla="*/ 84 w 132"/>
                    <a:gd name="T5" fmla="*/ 44 h 37"/>
                    <a:gd name="T6" fmla="*/ 19 w 132"/>
                    <a:gd name="T7" fmla="*/ 41 h 37"/>
                    <a:gd name="T8" fmla="*/ 17 w 132"/>
                    <a:gd name="T9" fmla="*/ 32 h 37"/>
                    <a:gd name="T10" fmla="*/ 30 w 132"/>
                    <a:gd name="T11" fmla="*/ 26 h 37"/>
                    <a:gd name="T12" fmla="*/ 13 w 132"/>
                    <a:gd name="T13" fmla="*/ 18 h 37"/>
                    <a:gd name="T14" fmla="*/ 87 w 132"/>
                    <a:gd name="T15" fmla="*/ 23 h 37"/>
                    <a:gd name="T16" fmla="*/ 139 w 132"/>
                    <a:gd name="T17" fmla="*/ 39 h 37"/>
                    <a:gd name="T18" fmla="*/ 140 w 132"/>
                    <a:gd name="T19" fmla="*/ 11 h 37"/>
                    <a:gd name="T20" fmla="*/ 187 w 132"/>
                    <a:gd name="T21" fmla="*/ 0 h 37"/>
                    <a:gd name="T22" fmla="*/ 168 w 132"/>
                    <a:gd name="T23" fmla="*/ 28 h 37"/>
                    <a:gd name="T24" fmla="*/ 218 w 132"/>
                    <a:gd name="T25" fmla="*/ 28 h 37"/>
                    <a:gd name="T26" fmla="*/ 177 w 132"/>
                    <a:gd name="T27" fmla="*/ 47 h 37"/>
                    <a:gd name="T28" fmla="*/ 145 w 132"/>
                    <a:gd name="T29" fmla="*/ 47 h 37"/>
                    <a:gd name="T30" fmla="*/ 87 w 132"/>
                    <a:gd name="T31" fmla="*/ 58 h 37"/>
                    <a:gd name="T32" fmla="*/ 25 w 132"/>
                    <a:gd name="T33" fmla="*/ 69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37"/>
                    <a:gd name="T53" fmla="*/ 132 w 132"/>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37">
                      <a:moveTo>
                        <a:pt x="15" y="37"/>
                      </a:moveTo>
                      <a:lnTo>
                        <a:pt x="0" y="32"/>
                      </a:lnTo>
                      <a:lnTo>
                        <a:pt x="51" y="23"/>
                      </a:lnTo>
                      <a:lnTo>
                        <a:pt x="12" y="22"/>
                      </a:lnTo>
                      <a:lnTo>
                        <a:pt x="11" y="17"/>
                      </a:lnTo>
                      <a:lnTo>
                        <a:pt x="18" y="14"/>
                      </a:lnTo>
                      <a:lnTo>
                        <a:pt x="8" y="10"/>
                      </a:lnTo>
                      <a:lnTo>
                        <a:pt x="52" y="12"/>
                      </a:lnTo>
                      <a:lnTo>
                        <a:pt x="84" y="20"/>
                      </a:lnTo>
                      <a:lnTo>
                        <a:pt x="85" y="6"/>
                      </a:lnTo>
                      <a:lnTo>
                        <a:pt x="113" y="0"/>
                      </a:lnTo>
                      <a:lnTo>
                        <a:pt x="101" y="15"/>
                      </a:lnTo>
                      <a:lnTo>
                        <a:pt x="132" y="15"/>
                      </a:lnTo>
                      <a:lnTo>
                        <a:pt x="107" y="25"/>
                      </a:lnTo>
                      <a:lnTo>
                        <a:pt x="88" y="25"/>
                      </a:lnTo>
                      <a:lnTo>
                        <a:pt x="52" y="31"/>
                      </a:lnTo>
                      <a:lnTo>
                        <a:pt x="15" y="3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2" name="Freeform 254"/>
                <p:cNvSpPr>
                  <a:spLocks noChangeAspect="1"/>
                </p:cNvSpPr>
                <p:nvPr/>
              </p:nvSpPr>
              <p:spPr bwMode="auto">
                <a:xfrm>
                  <a:off x="1278" y="1227"/>
                  <a:ext cx="110" cy="56"/>
                </a:xfrm>
                <a:custGeom>
                  <a:avLst/>
                  <a:gdLst>
                    <a:gd name="T0" fmla="*/ 227 w 84"/>
                    <a:gd name="T1" fmla="*/ 122 h 43"/>
                    <a:gd name="T2" fmla="*/ 198 w 84"/>
                    <a:gd name="T3" fmla="*/ 108 h 43"/>
                    <a:gd name="T4" fmla="*/ 200 w 84"/>
                    <a:gd name="T5" fmla="*/ 102 h 43"/>
                    <a:gd name="T6" fmla="*/ 177 w 84"/>
                    <a:gd name="T7" fmla="*/ 112 h 43"/>
                    <a:gd name="T8" fmla="*/ 71 w 84"/>
                    <a:gd name="T9" fmla="*/ 161 h 43"/>
                    <a:gd name="T10" fmla="*/ 65 w 84"/>
                    <a:gd name="T11" fmla="*/ 124 h 43"/>
                    <a:gd name="T12" fmla="*/ 0 w 84"/>
                    <a:gd name="T13" fmla="*/ 125 h 43"/>
                    <a:gd name="T14" fmla="*/ 65 w 84"/>
                    <a:gd name="T15" fmla="*/ 96 h 43"/>
                    <a:gd name="T16" fmla="*/ 111 w 84"/>
                    <a:gd name="T17" fmla="*/ 49 h 43"/>
                    <a:gd name="T18" fmla="*/ 151 w 84"/>
                    <a:gd name="T19" fmla="*/ 0 h 43"/>
                    <a:gd name="T20" fmla="*/ 177 w 84"/>
                    <a:gd name="T21" fmla="*/ 16 h 43"/>
                    <a:gd name="T22" fmla="*/ 173 w 84"/>
                    <a:gd name="T23" fmla="*/ 38 h 43"/>
                    <a:gd name="T24" fmla="*/ 198 w 84"/>
                    <a:gd name="T25" fmla="*/ 29 h 43"/>
                    <a:gd name="T26" fmla="*/ 283 w 84"/>
                    <a:gd name="T27" fmla="*/ 83 h 43"/>
                    <a:gd name="T28" fmla="*/ 249 w 84"/>
                    <a:gd name="T29" fmla="*/ 108 h 43"/>
                    <a:gd name="T30" fmla="*/ 314 w 84"/>
                    <a:gd name="T31" fmla="*/ 108 h 43"/>
                    <a:gd name="T32" fmla="*/ 323 w 84"/>
                    <a:gd name="T33" fmla="*/ 124 h 43"/>
                    <a:gd name="T34" fmla="*/ 266 w 84"/>
                    <a:gd name="T35" fmla="*/ 141 h 43"/>
                    <a:gd name="T36" fmla="*/ 227 w 84"/>
                    <a:gd name="T37" fmla="*/ 122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43"/>
                    <a:gd name="T59" fmla="*/ 84 w 8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43">
                      <a:moveTo>
                        <a:pt x="59" y="32"/>
                      </a:moveTo>
                      <a:lnTo>
                        <a:pt x="51" y="29"/>
                      </a:lnTo>
                      <a:lnTo>
                        <a:pt x="52" y="27"/>
                      </a:lnTo>
                      <a:lnTo>
                        <a:pt x="46" y="30"/>
                      </a:lnTo>
                      <a:lnTo>
                        <a:pt x="18" y="43"/>
                      </a:lnTo>
                      <a:lnTo>
                        <a:pt x="17" y="33"/>
                      </a:lnTo>
                      <a:lnTo>
                        <a:pt x="0" y="34"/>
                      </a:lnTo>
                      <a:lnTo>
                        <a:pt x="17" y="26"/>
                      </a:lnTo>
                      <a:lnTo>
                        <a:pt x="29" y="13"/>
                      </a:lnTo>
                      <a:lnTo>
                        <a:pt x="39" y="0"/>
                      </a:lnTo>
                      <a:lnTo>
                        <a:pt x="46" y="4"/>
                      </a:lnTo>
                      <a:lnTo>
                        <a:pt x="45" y="10"/>
                      </a:lnTo>
                      <a:lnTo>
                        <a:pt x="51" y="8"/>
                      </a:lnTo>
                      <a:lnTo>
                        <a:pt x="73" y="22"/>
                      </a:lnTo>
                      <a:lnTo>
                        <a:pt x="65" y="29"/>
                      </a:lnTo>
                      <a:lnTo>
                        <a:pt x="82" y="29"/>
                      </a:lnTo>
                      <a:lnTo>
                        <a:pt x="84" y="33"/>
                      </a:lnTo>
                      <a:lnTo>
                        <a:pt x="69" y="38"/>
                      </a:lnTo>
                      <a:lnTo>
                        <a:pt x="59" y="3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3" name="Freeform 255"/>
                <p:cNvSpPr>
                  <a:spLocks noChangeAspect="1"/>
                </p:cNvSpPr>
                <p:nvPr/>
              </p:nvSpPr>
              <p:spPr bwMode="auto">
                <a:xfrm>
                  <a:off x="1197" y="1076"/>
                  <a:ext cx="97" cy="42"/>
                </a:xfrm>
                <a:custGeom>
                  <a:avLst/>
                  <a:gdLst>
                    <a:gd name="T0" fmla="*/ 272 w 75"/>
                    <a:gd name="T1" fmla="*/ 1 h 32"/>
                    <a:gd name="T2" fmla="*/ 115 w 75"/>
                    <a:gd name="T3" fmla="*/ 0 h 32"/>
                    <a:gd name="T4" fmla="*/ 132 w 75"/>
                    <a:gd name="T5" fmla="*/ 28 h 32"/>
                    <a:gd name="T6" fmla="*/ 96 w 75"/>
                    <a:gd name="T7" fmla="*/ 49 h 32"/>
                    <a:gd name="T8" fmla="*/ 0 w 75"/>
                    <a:gd name="T9" fmla="*/ 54 h 32"/>
                    <a:gd name="T10" fmla="*/ 58 w 75"/>
                    <a:gd name="T11" fmla="*/ 88 h 32"/>
                    <a:gd name="T12" fmla="*/ 115 w 75"/>
                    <a:gd name="T13" fmla="*/ 123 h 32"/>
                    <a:gd name="T14" fmla="*/ 125 w 75"/>
                    <a:gd name="T15" fmla="*/ 101 h 32"/>
                    <a:gd name="T16" fmla="*/ 198 w 75"/>
                    <a:gd name="T17" fmla="*/ 101 h 32"/>
                    <a:gd name="T18" fmla="*/ 235 w 75"/>
                    <a:gd name="T19" fmla="*/ 54 h 32"/>
                    <a:gd name="T20" fmla="*/ 272 w 75"/>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32"/>
                    <a:gd name="T35" fmla="*/ 75 w 75"/>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32">
                      <a:moveTo>
                        <a:pt x="75" y="1"/>
                      </a:moveTo>
                      <a:lnTo>
                        <a:pt x="32" y="0"/>
                      </a:lnTo>
                      <a:lnTo>
                        <a:pt x="36" y="7"/>
                      </a:lnTo>
                      <a:lnTo>
                        <a:pt x="26" y="12"/>
                      </a:lnTo>
                      <a:lnTo>
                        <a:pt x="0" y="14"/>
                      </a:lnTo>
                      <a:lnTo>
                        <a:pt x="16" y="23"/>
                      </a:lnTo>
                      <a:lnTo>
                        <a:pt x="32" y="32"/>
                      </a:lnTo>
                      <a:lnTo>
                        <a:pt x="35" y="26"/>
                      </a:lnTo>
                      <a:lnTo>
                        <a:pt x="54" y="26"/>
                      </a:lnTo>
                      <a:lnTo>
                        <a:pt x="65" y="14"/>
                      </a:lnTo>
                      <a:lnTo>
                        <a:pt x="75" y="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4" name="Freeform 256"/>
                <p:cNvSpPr>
                  <a:spLocks noChangeAspect="1"/>
                </p:cNvSpPr>
                <p:nvPr/>
              </p:nvSpPr>
              <p:spPr bwMode="auto">
                <a:xfrm>
                  <a:off x="1288" y="1070"/>
                  <a:ext cx="102" cy="37"/>
                </a:xfrm>
                <a:custGeom>
                  <a:avLst/>
                  <a:gdLst>
                    <a:gd name="T0" fmla="*/ 183 w 78"/>
                    <a:gd name="T1" fmla="*/ 59 h 29"/>
                    <a:gd name="T2" fmla="*/ 88 w 78"/>
                    <a:gd name="T3" fmla="*/ 65 h 29"/>
                    <a:gd name="T4" fmla="*/ 99 w 78"/>
                    <a:gd name="T5" fmla="*/ 75 h 29"/>
                    <a:gd name="T6" fmla="*/ 50 w 78"/>
                    <a:gd name="T7" fmla="*/ 96 h 29"/>
                    <a:gd name="T8" fmla="*/ 0 w 78"/>
                    <a:gd name="T9" fmla="*/ 98 h 29"/>
                    <a:gd name="T10" fmla="*/ 9 w 78"/>
                    <a:gd name="T11" fmla="*/ 89 h 29"/>
                    <a:gd name="T12" fmla="*/ 60 w 78"/>
                    <a:gd name="T13" fmla="*/ 28 h 29"/>
                    <a:gd name="T14" fmla="*/ 99 w 78"/>
                    <a:gd name="T15" fmla="*/ 22 h 29"/>
                    <a:gd name="T16" fmla="*/ 93 w 78"/>
                    <a:gd name="T17" fmla="*/ 10 h 29"/>
                    <a:gd name="T18" fmla="*/ 124 w 78"/>
                    <a:gd name="T19" fmla="*/ 0 h 29"/>
                    <a:gd name="T20" fmla="*/ 298 w 78"/>
                    <a:gd name="T21" fmla="*/ 10 h 29"/>
                    <a:gd name="T22" fmla="*/ 256 w 78"/>
                    <a:gd name="T23" fmla="*/ 28 h 29"/>
                    <a:gd name="T24" fmla="*/ 183 w 78"/>
                    <a:gd name="T25" fmla="*/ 5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29"/>
                    <a:gd name="T41" fmla="*/ 78 w 7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29">
                      <a:moveTo>
                        <a:pt x="48" y="17"/>
                      </a:moveTo>
                      <a:lnTo>
                        <a:pt x="23" y="19"/>
                      </a:lnTo>
                      <a:lnTo>
                        <a:pt x="26" y="22"/>
                      </a:lnTo>
                      <a:lnTo>
                        <a:pt x="13" y="28"/>
                      </a:lnTo>
                      <a:lnTo>
                        <a:pt x="0" y="29"/>
                      </a:lnTo>
                      <a:lnTo>
                        <a:pt x="2" y="27"/>
                      </a:lnTo>
                      <a:lnTo>
                        <a:pt x="16" y="8"/>
                      </a:lnTo>
                      <a:lnTo>
                        <a:pt x="26" y="6"/>
                      </a:lnTo>
                      <a:lnTo>
                        <a:pt x="24" y="3"/>
                      </a:lnTo>
                      <a:lnTo>
                        <a:pt x="33" y="0"/>
                      </a:lnTo>
                      <a:lnTo>
                        <a:pt x="78" y="3"/>
                      </a:lnTo>
                      <a:lnTo>
                        <a:pt x="67" y="8"/>
                      </a:lnTo>
                      <a:lnTo>
                        <a:pt x="48" y="1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5" name="Freeform 257"/>
                <p:cNvSpPr>
                  <a:spLocks noChangeAspect="1"/>
                </p:cNvSpPr>
                <p:nvPr/>
              </p:nvSpPr>
              <p:spPr bwMode="auto">
                <a:xfrm>
                  <a:off x="995" y="1010"/>
                  <a:ext cx="129" cy="27"/>
                </a:xfrm>
                <a:custGeom>
                  <a:avLst/>
                  <a:gdLst>
                    <a:gd name="T0" fmla="*/ 225 w 99"/>
                    <a:gd name="T1" fmla="*/ 40 h 21"/>
                    <a:gd name="T2" fmla="*/ 228 w 99"/>
                    <a:gd name="T3" fmla="*/ 36 h 21"/>
                    <a:gd name="T4" fmla="*/ 189 w 99"/>
                    <a:gd name="T5" fmla="*/ 46 h 21"/>
                    <a:gd name="T6" fmla="*/ 145 w 99"/>
                    <a:gd name="T7" fmla="*/ 58 h 21"/>
                    <a:gd name="T8" fmla="*/ 139 w 99"/>
                    <a:gd name="T9" fmla="*/ 51 h 21"/>
                    <a:gd name="T10" fmla="*/ 111 w 99"/>
                    <a:gd name="T11" fmla="*/ 75 h 21"/>
                    <a:gd name="T12" fmla="*/ 74 w 99"/>
                    <a:gd name="T13" fmla="*/ 75 h 21"/>
                    <a:gd name="T14" fmla="*/ 74 w 99"/>
                    <a:gd name="T15" fmla="*/ 64 h 21"/>
                    <a:gd name="T16" fmla="*/ 46 w 99"/>
                    <a:gd name="T17" fmla="*/ 69 h 21"/>
                    <a:gd name="T18" fmla="*/ 0 w 99"/>
                    <a:gd name="T19" fmla="*/ 66 h 21"/>
                    <a:gd name="T20" fmla="*/ 29 w 99"/>
                    <a:gd name="T21" fmla="*/ 50 h 21"/>
                    <a:gd name="T22" fmla="*/ 162 w 99"/>
                    <a:gd name="T23" fmla="*/ 28 h 21"/>
                    <a:gd name="T24" fmla="*/ 250 w 99"/>
                    <a:gd name="T25" fmla="*/ 1 h 21"/>
                    <a:gd name="T26" fmla="*/ 314 w 99"/>
                    <a:gd name="T27" fmla="*/ 0 h 21"/>
                    <a:gd name="T28" fmla="*/ 371 w 99"/>
                    <a:gd name="T29" fmla="*/ 10 h 21"/>
                    <a:gd name="T30" fmla="*/ 321 w 99"/>
                    <a:gd name="T31" fmla="*/ 22 h 21"/>
                    <a:gd name="T32" fmla="*/ 331 w 99"/>
                    <a:gd name="T33" fmla="*/ 28 h 21"/>
                    <a:gd name="T34" fmla="*/ 314 w 99"/>
                    <a:gd name="T35" fmla="*/ 31 h 21"/>
                    <a:gd name="T36" fmla="*/ 257 w 99"/>
                    <a:gd name="T37" fmla="*/ 40 h 21"/>
                    <a:gd name="T38" fmla="*/ 220 w 99"/>
                    <a:gd name="T39" fmla="*/ 58 h 21"/>
                    <a:gd name="T40" fmla="*/ 225 w 99"/>
                    <a:gd name="T41" fmla="*/ 4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21"/>
                    <a:gd name="T65" fmla="*/ 99 w 9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21">
                      <a:moveTo>
                        <a:pt x="60" y="12"/>
                      </a:moveTo>
                      <a:lnTo>
                        <a:pt x="61" y="10"/>
                      </a:lnTo>
                      <a:lnTo>
                        <a:pt x="50" y="13"/>
                      </a:lnTo>
                      <a:lnTo>
                        <a:pt x="38" y="16"/>
                      </a:lnTo>
                      <a:lnTo>
                        <a:pt x="37" y="15"/>
                      </a:lnTo>
                      <a:lnTo>
                        <a:pt x="29" y="21"/>
                      </a:lnTo>
                      <a:lnTo>
                        <a:pt x="20" y="21"/>
                      </a:lnTo>
                      <a:lnTo>
                        <a:pt x="20" y="18"/>
                      </a:lnTo>
                      <a:lnTo>
                        <a:pt x="12" y="20"/>
                      </a:lnTo>
                      <a:lnTo>
                        <a:pt x="0" y="19"/>
                      </a:lnTo>
                      <a:lnTo>
                        <a:pt x="8" y="14"/>
                      </a:lnTo>
                      <a:lnTo>
                        <a:pt x="43" y="8"/>
                      </a:lnTo>
                      <a:lnTo>
                        <a:pt x="67" y="1"/>
                      </a:lnTo>
                      <a:lnTo>
                        <a:pt x="84" y="0"/>
                      </a:lnTo>
                      <a:lnTo>
                        <a:pt x="99" y="3"/>
                      </a:lnTo>
                      <a:lnTo>
                        <a:pt x="85" y="6"/>
                      </a:lnTo>
                      <a:lnTo>
                        <a:pt x="88" y="8"/>
                      </a:lnTo>
                      <a:lnTo>
                        <a:pt x="84" y="9"/>
                      </a:lnTo>
                      <a:lnTo>
                        <a:pt x="68" y="12"/>
                      </a:lnTo>
                      <a:lnTo>
                        <a:pt x="59" y="16"/>
                      </a:lnTo>
                      <a:lnTo>
                        <a:pt x="60" y="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6" name="Freeform 258"/>
                <p:cNvSpPr>
                  <a:spLocks noChangeAspect="1"/>
                </p:cNvSpPr>
                <p:nvPr/>
              </p:nvSpPr>
              <p:spPr bwMode="auto">
                <a:xfrm>
                  <a:off x="1273" y="1024"/>
                  <a:ext cx="60" cy="29"/>
                </a:xfrm>
                <a:custGeom>
                  <a:avLst/>
                  <a:gdLst>
                    <a:gd name="T0" fmla="*/ 25 w 55"/>
                    <a:gd name="T1" fmla="*/ 13 h 26"/>
                    <a:gd name="T2" fmla="*/ 11 w 55"/>
                    <a:gd name="T3" fmla="*/ 4 h 26"/>
                    <a:gd name="T4" fmla="*/ 14 w 55"/>
                    <a:gd name="T5" fmla="*/ 11 h 26"/>
                    <a:gd name="T6" fmla="*/ 2 w 55"/>
                    <a:gd name="T7" fmla="*/ 13 h 26"/>
                    <a:gd name="T8" fmla="*/ 0 w 55"/>
                    <a:gd name="T9" fmla="*/ 21 h 26"/>
                    <a:gd name="T10" fmla="*/ 0 w 55"/>
                    <a:gd name="T11" fmla="*/ 23 h 26"/>
                    <a:gd name="T12" fmla="*/ 45 w 55"/>
                    <a:gd name="T13" fmla="*/ 25 h 26"/>
                    <a:gd name="T14" fmla="*/ 0 w 55"/>
                    <a:gd name="T15" fmla="*/ 32 h 26"/>
                    <a:gd name="T16" fmla="*/ 0 w 55"/>
                    <a:gd name="T17" fmla="*/ 36 h 26"/>
                    <a:gd name="T18" fmla="*/ 44 w 55"/>
                    <a:gd name="T19" fmla="*/ 45 h 26"/>
                    <a:gd name="T20" fmla="*/ 47 w 55"/>
                    <a:gd name="T21" fmla="*/ 36 h 26"/>
                    <a:gd name="T22" fmla="*/ 52 w 55"/>
                    <a:gd name="T23" fmla="*/ 32 h 26"/>
                    <a:gd name="T24" fmla="*/ 67 w 55"/>
                    <a:gd name="T25" fmla="*/ 32 h 26"/>
                    <a:gd name="T26" fmla="*/ 73 w 55"/>
                    <a:gd name="T27" fmla="*/ 25 h 26"/>
                    <a:gd name="T28" fmla="*/ 65 w 55"/>
                    <a:gd name="T29" fmla="*/ 25 h 26"/>
                    <a:gd name="T30" fmla="*/ 84 w 55"/>
                    <a:gd name="T31" fmla="*/ 10 h 26"/>
                    <a:gd name="T32" fmla="*/ 77 w 55"/>
                    <a:gd name="T33" fmla="*/ 0 h 26"/>
                    <a:gd name="T34" fmla="*/ 62 w 55"/>
                    <a:gd name="T35" fmla="*/ 2 h 26"/>
                    <a:gd name="T36" fmla="*/ 31 w 55"/>
                    <a:gd name="T37" fmla="*/ 1 h 26"/>
                    <a:gd name="T38" fmla="*/ 44 w 55"/>
                    <a:gd name="T39" fmla="*/ 13 h 26"/>
                    <a:gd name="T40" fmla="*/ 34 w 55"/>
                    <a:gd name="T41" fmla="*/ 15 h 26"/>
                    <a:gd name="T42" fmla="*/ 25 w 55"/>
                    <a:gd name="T43" fmla="*/ 13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26"/>
                    <a:gd name="T68" fmla="*/ 55 w 55"/>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26">
                      <a:moveTo>
                        <a:pt x="16" y="8"/>
                      </a:moveTo>
                      <a:lnTo>
                        <a:pt x="6" y="4"/>
                      </a:lnTo>
                      <a:lnTo>
                        <a:pt x="9" y="6"/>
                      </a:lnTo>
                      <a:lnTo>
                        <a:pt x="2" y="8"/>
                      </a:lnTo>
                      <a:lnTo>
                        <a:pt x="0" y="12"/>
                      </a:lnTo>
                      <a:lnTo>
                        <a:pt x="0" y="13"/>
                      </a:lnTo>
                      <a:lnTo>
                        <a:pt x="29" y="14"/>
                      </a:lnTo>
                      <a:lnTo>
                        <a:pt x="0" y="19"/>
                      </a:lnTo>
                      <a:lnTo>
                        <a:pt x="0" y="21"/>
                      </a:lnTo>
                      <a:lnTo>
                        <a:pt x="28" y="26"/>
                      </a:lnTo>
                      <a:lnTo>
                        <a:pt x="30" y="21"/>
                      </a:lnTo>
                      <a:lnTo>
                        <a:pt x="34" y="19"/>
                      </a:lnTo>
                      <a:lnTo>
                        <a:pt x="43" y="19"/>
                      </a:lnTo>
                      <a:lnTo>
                        <a:pt x="47" y="14"/>
                      </a:lnTo>
                      <a:lnTo>
                        <a:pt x="42" y="14"/>
                      </a:lnTo>
                      <a:lnTo>
                        <a:pt x="55" y="5"/>
                      </a:lnTo>
                      <a:lnTo>
                        <a:pt x="50" y="0"/>
                      </a:lnTo>
                      <a:lnTo>
                        <a:pt x="40" y="2"/>
                      </a:lnTo>
                      <a:lnTo>
                        <a:pt x="20" y="1"/>
                      </a:lnTo>
                      <a:lnTo>
                        <a:pt x="28" y="8"/>
                      </a:lnTo>
                      <a:lnTo>
                        <a:pt x="22" y="9"/>
                      </a:lnTo>
                      <a:lnTo>
                        <a:pt x="16" y="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7" name="Freeform 259"/>
                <p:cNvSpPr>
                  <a:spLocks noChangeAspect="1"/>
                </p:cNvSpPr>
                <p:nvPr/>
              </p:nvSpPr>
              <p:spPr bwMode="auto">
                <a:xfrm>
                  <a:off x="1284" y="981"/>
                  <a:ext cx="69" cy="24"/>
                </a:xfrm>
                <a:custGeom>
                  <a:avLst/>
                  <a:gdLst>
                    <a:gd name="T0" fmla="*/ 124 w 53"/>
                    <a:gd name="T1" fmla="*/ 12 h 18"/>
                    <a:gd name="T2" fmla="*/ 125 w 53"/>
                    <a:gd name="T3" fmla="*/ 9 h 18"/>
                    <a:gd name="T4" fmla="*/ 174 w 53"/>
                    <a:gd name="T5" fmla="*/ 12 h 18"/>
                    <a:gd name="T6" fmla="*/ 190 w 53"/>
                    <a:gd name="T7" fmla="*/ 21 h 18"/>
                    <a:gd name="T8" fmla="*/ 184 w 53"/>
                    <a:gd name="T9" fmla="*/ 41 h 18"/>
                    <a:gd name="T10" fmla="*/ 198 w 53"/>
                    <a:gd name="T11" fmla="*/ 64 h 18"/>
                    <a:gd name="T12" fmla="*/ 146 w 53"/>
                    <a:gd name="T13" fmla="*/ 76 h 18"/>
                    <a:gd name="T14" fmla="*/ 95 w 53"/>
                    <a:gd name="T15" fmla="*/ 49 h 18"/>
                    <a:gd name="T16" fmla="*/ 0 w 53"/>
                    <a:gd name="T17" fmla="*/ 48 h 18"/>
                    <a:gd name="T18" fmla="*/ 21 w 53"/>
                    <a:gd name="T19" fmla="*/ 36 h 18"/>
                    <a:gd name="T20" fmla="*/ 66 w 53"/>
                    <a:gd name="T21" fmla="*/ 28 h 18"/>
                    <a:gd name="T22" fmla="*/ 64 w 53"/>
                    <a:gd name="T23" fmla="*/ 12 h 18"/>
                    <a:gd name="T24" fmla="*/ 35 w 53"/>
                    <a:gd name="T25" fmla="*/ 16 h 18"/>
                    <a:gd name="T26" fmla="*/ 21 w 53"/>
                    <a:gd name="T27" fmla="*/ 1 h 18"/>
                    <a:gd name="T28" fmla="*/ 124 w 53"/>
                    <a:gd name="T29" fmla="*/ 0 h 18"/>
                    <a:gd name="T30" fmla="*/ 124 w 53"/>
                    <a:gd name="T31" fmla="*/ 1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8"/>
                    <a:gd name="T50" fmla="*/ 53 w 5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8">
                      <a:moveTo>
                        <a:pt x="33" y="3"/>
                      </a:moveTo>
                      <a:lnTo>
                        <a:pt x="34" y="2"/>
                      </a:lnTo>
                      <a:lnTo>
                        <a:pt x="47" y="3"/>
                      </a:lnTo>
                      <a:lnTo>
                        <a:pt x="51" y="5"/>
                      </a:lnTo>
                      <a:lnTo>
                        <a:pt x="49" y="10"/>
                      </a:lnTo>
                      <a:lnTo>
                        <a:pt x="53" y="15"/>
                      </a:lnTo>
                      <a:lnTo>
                        <a:pt x="39" y="18"/>
                      </a:lnTo>
                      <a:lnTo>
                        <a:pt x="25" y="12"/>
                      </a:lnTo>
                      <a:lnTo>
                        <a:pt x="0" y="11"/>
                      </a:lnTo>
                      <a:lnTo>
                        <a:pt x="5" y="8"/>
                      </a:lnTo>
                      <a:lnTo>
                        <a:pt x="18" y="7"/>
                      </a:lnTo>
                      <a:lnTo>
                        <a:pt x="17" y="3"/>
                      </a:lnTo>
                      <a:lnTo>
                        <a:pt x="9" y="4"/>
                      </a:lnTo>
                      <a:lnTo>
                        <a:pt x="5" y="1"/>
                      </a:lnTo>
                      <a:lnTo>
                        <a:pt x="33" y="0"/>
                      </a:lnTo>
                      <a:lnTo>
                        <a:pt x="33" y="3"/>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8" name="Freeform 260"/>
                <p:cNvSpPr>
                  <a:spLocks noChangeAspect="1"/>
                </p:cNvSpPr>
                <p:nvPr/>
              </p:nvSpPr>
              <p:spPr bwMode="auto">
                <a:xfrm>
                  <a:off x="1173" y="1147"/>
                  <a:ext cx="62" cy="28"/>
                </a:xfrm>
                <a:custGeom>
                  <a:avLst/>
                  <a:gdLst>
                    <a:gd name="T0" fmla="*/ 147 w 48"/>
                    <a:gd name="T1" fmla="*/ 37 h 22"/>
                    <a:gd name="T2" fmla="*/ 150 w 48"/>
                    <a:gd name="T3" fmla="*/ 36 h 22"/>
                    <a:gd name="T4" fmla="*/ 103 w 48"/>
                    <a:gd name="T5" fmla="*/ 0 h 22"/>
                    <a:gd name="T6" fmla="*/ 84 w 48"/>
                    <a:gd name="T7" fmla="*/ 22 h 22"/>
                    <a:gd name="T8" fmla="*/ 79 w 48"/>
                    <a:gd name="T9" fmla="*/ 22 h 22"/>
                    <a:gd name="T10" fmla="*/ 65 w 48"/>
                    <a:gd name="T11" fmla="*/ 29 h 22"/>
                    <a:gd name="T12" fmla="*/ 0 w 48"/>
                    <a:gd name="T13" fmla="*/ 46 h 22"/>
                    <a:gd name="T14" fmla="*/ 102 w 48"/>
                    <a:gd name="T15" fmla="*/ 75 h 22"/>
                    <a:gd name="T16" fmla="*/ 172 w 48"/>
                    <a:gd name="T17" fmla="*/ 52 h 22"/>
                    <a:gd name="T18" fmla="*/ 150 w 48"/>
                    <a:gd name="T19" fmla="*/ 52 h 22"/>
                    <a:gd name="T20" fmla="*/ 147 w 48"/>
                    <a:gd name="T21" fmla="*/ 3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22"/>
                    <a:gd name="T35" fmla="*/ 48 w 4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22">
                      <a:moveTo>
                        <a:pt x="41" y="11"/>
                      </a:moveTo>
                      <a:lnTo>
                        <a:pt x="42" y="10"/>
                      </a:lnTo>
                      <a:lnTo>
                        <a:pt x="29" y="0"/>
                      </a:lnTo>
                      <a:lnTo>
                        <a:pt x="23" y="6"/>
                      </a:lnTo>
                      <a:lnTo>
                        <a:pt x="22" y="6"/>
                      </a:lnTo>
                      <a:lnTo>
                        <a:pt x="18" y="9"/>
                      </a:lnTo>
                      <a:lnTo>
                        <a:pt x="0" y="13"/>
                      </a:lnTo>
                      <a:lnTo>
                        <a:pt x="28" y="22"/>
                      </a:lnTo>
                      <a:lnTo>
                        <a:pt x="48" y="16"/>
                      </a:lnTo>
                      <a:lnTo>
                        <a:pt x="42" y="16"/>
                      </a:lnTo>
                      <a:lnTo>
                        <a:pt x="41"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89" name="Freeform 261"/>
                <p:cNvSpPr>
                  <a:spLocks noChangeAspect="1"/>
                </p:cNvSpPr>
                <p:nvPr/>
              </p:nvSpPr>
              <p:spPr bwMode="auto">
                <a:xfrm>
                  <a:off x="1508" y="1077"/>
                  <a:ext cx="62" cy="18"/>
                </a:xfrm>
                <a:custGeom>
                  <a:avLst/>
                  <a:gdLst>
                    <a:gd name="T0" fmla="*/ 135 w 47"/>
                    <a:gd name="T1" fmla="*/ 0 h 14"/>
                    <a:gd name="T2" fmla="*/ 12 w 47"/>
                    <a:gd name="T3" fmla="*/ 1 h 14"/>
                    <a:gd name="T4" fmla="*/ 0 w 47"/>
                    <a:gd name="T5" fmla="*/ 17 h 14"/>
                    <a:gd name="T6" fmla="*/ 16 w 47"/>
                    <a:gd name="T7" fmla="*/ 28 h 14"/>
                    <a:gd name="T8" fmla="*/ 37 w 47"/>
                    <a:gd name="T9" fmla="*/ 50 h 14"/>
                    <a:gd name="T10" fmla="*/ 187 w 47"/>
                    <a:gd name="T11" fmla="*/ 36 h 14"/>
                    <a:gd name="T12" fmla="*/ 135 w 47"/>
                    <a:gd name="T13" fmla="*/ 0 h 14"/>
                    <a:gd name="T14" fmla="*/ 0 60000 65536"/>
                    <a:gd name="T15" fmla="*/ 0 60000 65536"/>
                    <a:gd name="T16" fmla="*/ 0 60000 65536"/>
                    <a:gd name="T17" fmla="*/ 0 60000 65536"/>
                    <a:gd name="T18" fmla="*/ 0 60000 65536"/>
                    <a:gd name="T19" fmla="*/ 0 60000 65536"/>
                    <a:gd name="T20" fmla="*/ 0 60000 65536"/>
                    <a:gd name="T21" fmla="*/ 0 w 47"/>
                    <a:gd name="T22" fmla="*/ 0 h 14"/>
                    <a:gd name="T23" fmla="*/ 47 w 4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4">
                      <a:moveTo>
                        <a:pt x="33" y="0"/>
                      </a:moveTo>
                      <a:lnTo>
                        <a:pt x="3" y="1"/>
                      </a:lnTo>
                      <a:lnTo>
                        <a:pt x="0" y="5"/>
                      </a:lnTo>
                      <a:lnTo>
                        <a:pt x="4" y="8"/>
                      </a:lnTo>
                      <a:lnTo>
                        <a:pt x="9" y="14"/>
                      </a:lnTo>
                      <a:lnTo>
                        <a:pt x="47" y="10"/>
                      </a:lnTo>
                      <a:lnTo>
                        <a:pt x="33" y="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90" name="Freeform 262"/>
                <p:cNvSpPr>
                  <a:spLocks noChangeAspect="1"/>
                </p:cNvSpPr>
                <p:nvPr/>
              </p:nvSpPr>
              <p:spPr bwMode="auto">
                <a:xfrm>
                  <a:off x="1483" y="1180"/>
                  <a:ext cx="37" cy="19"/>
                </a:xfrm>
                <a:custGeom>
                  <a:avLst/>
                  <a:gdLst>
                    <a:gd name="T0" fmla="*/ 88 w 29"/>
                    <a:gd name="T1" fmla="*/ 24 h 16"/>
                    <a:gd name="T2" fmla="*/ 10 w 29"/>
                    <a:gd name="T3" fmla="*/ 38 h 16"/>
                    <a:gd name="T4" fmla="*/ 0 w 29"/>
                    <a:gd name="T5" fmla="*/ 21 h 16"/>
                    <a:gd name="T6" fmla="*/ 60 w 29"/>
                    <a:gd name="T7" fmla="*/ 0 h 16"/>
                    <a:gd name="T8" fmla="*/ 98 w 29"/>
                    <a:gd name="T9" fmla="*/ 10 h 16"/>
                    <a:gd name="T10" fmla="*/ 88 w 29"/>
                    <a:gd name="T11" fmla="*/ 24 h 16"/>
                    <a:gd name="T12" fmla="*/ 0 60000 65536"/>
                    <a:gd name="T13" fmla="*/ 0 60000 65536"/>
                    <a:gd name="T14" fmla="*/ 0 60000 65536"/>
                    <a:gd name="T15" fmla="*/ 0 60000 65536"/>
                    <a:gd name="T16" fmla="*/ 0 60000 65536"/>
                    <a:gd name="T17" fmla="*/ 0 60000 65536"/>
                    <a:gd name="T18" fmla="*/ 0 w 29"/>
                    <a:gd name="T19" fmla="*/ 0 h 16"/>
                    <a:gd name="T20" fmla="*/ 29 w 2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9" h="16">
                      <a:moveTo>
                        <a:pt x="26" y="10"/>
                      </a:moveTo>
                      <a:lnTo>
                        <a:pt x="3" y="16"/>
                      </a:lnTo>
                      <a:lnTo>
                        <a:pt x="0" y="9"/>
                      </a:lnTo>
                      <a:lnTo>
                        <a:pt x="18" y="0"/>
                      </a:lnTo>
                      <a:lnTo>
                        <a:pt x="29" y="4"/>
                      </a:lnTo>
                      <a:lnTo>
                        <a:pt x="26" y="1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91" name="Freeform 263"/>
                <p:cNvSpPr>
                  <a:spLocks noChangeAspect="1"/>
                </p:cNvSpPr>
                <p:nvPr/>
              </p:nvSpPr>
              <p:spPr bwMode="auto">
                <a:xfrm>
                  <a:off x="1369" y="987"/>
                  <a:ext cx="44" cy="18"/>
                </a:xfrm>
                <a:custGeom>
                  <a:avLst/>
                  <a:gdLst>
                    <a:gd name="T0" fmla="*/ 0 w 34"/>
                    <a:gd name="T1" fmla="*/ 36 h 13"/>
                    <a:gd name="T2" fmla="*/ 17 w 34"/>
                    <a:gd name="T3" fmla="*/ 0 h 13"/>
                    <a:gd name="T4" fmla="*/ 124 w 34"/>
                    <a:gd name="T5" fmla="*/ 29 h 13"/>
                    <a:gd name="T6" fmla="*/ 106 w 34"/>
                    <a:gd name="T7" fmla="*/ 46 h 13"/>
                    <a:gd name="T8" fmla="*/ 13 w 34"/>
                    <a:gd name="T9" fmla="*/ 66 h 13"/>
                    <a:gd name="T10" fmla="*/ 1 w 34"/>
                    <a:gd name="T11" fmla="*/ 50 h 13"/>
                    <a:gd name="T12" fmla="*/ 0 w 34"/>
                    <a:gd name="T13" fmla="*/ 36 h 13"/>
                    <a:gd name="T14" fmla="*/ 0 60000 65536"/>
                    <a:gd name="T15" fmla="*/ 0 60000 65536"/>
                    <a:gd name="T16" fmla="*/ 0 60000 65536"/>
                    <a:gd name="T17" fmla="*/ 0 60000 65536"/>
                    <a:gd name="T18" fmla="*/ 0 60000 65536"/>
                    <a:gd name="T19" fmla="*/ 0 60000 65536"/>
                    <a:gd name="T20" fmla="*/ 0 60000 65536"/>
                    <a:gd name="T21" fmla="*/ 0 w 34"/>
                    <a:gd name="T22" fmla="*/ 0 h 13"/>
                    <a:gd name="T23" fmla="*/ 34 w 3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3">
                      <a:moveTo>
                        <a:pt x="0" y="7"/>
                      </a:moveTo>
                      <a:lnTo>
                        <a:pt x="5" y="0"/>
                      </a:lnTo>
                      <a:lnTo>
                        <a:pt x="34" y="6"/>
                      </a:lnTo>
                      <a:lnTo>
                        <a:pt x="29" y="9"/>
                      </a:lnTo>
                      <a:lnTo>
                        <a:pt x="4" y="13"/>
                      </a:lnTo>
                      <a:lnTo>
                        <a:pt x="1" y="10"/>
                      </a:lnTo>
                      <a:lnTo>
                        <a:pt x="0" y="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92" name="Freeform 264"/>
                <p:cNvSpPr>
                  <a:spLocks noChangeAspect="1"/>
                </p:cNvSpPr>
                <p:nvPr/>
              </p:nvSpPr>
              <p:spPr bwMode="auto">
                <a:xfrm>
                  <a:off x="1322" y="1040"/>
                  <a:ext cx="43" cy="16"/>
                </a:xfrm>
                <a:custGeom>
                  <a:avLst/>
                  <a:gdLst>
                    <a:gd name="T0" fmla="*/ 35 w 33"/>
                    <a:gd name="T1" fmla="*/ 48 h 12"/>
                    <a:gd name="T2" fmla="*/ 0 w 33"/>
                    <a:gd name="T3" fmla="*/ 37 h 12"/>
                    <a:gd name="T4" fmla="*/ 96 w 33"/>
                    <a:gd name="T5" fmla="*/ 0 h 12"/>
                    <a:gd name="T6" fmla="*/ 124 w 33"/>
                    <a:gd name="T7" fmla="*/ 28 h 12"/>
                    <a:gd name="T8" fmla="*/ 111 w 33"/>
                    <a:gd name="T9" fmla="*/ 49 h 12"/>
                    <a:gd name="T10" fmla="*/ 35 w 33"/>
                    <a:gd name="T11" fmla="*/ 48 h 12"/>
                    <a:gd name="T12" fmla="*/ 0 60000 65536"/>
                    <a:gd name="T13" fmla="*/ 0 60000 65536"/>
                    <a:gd name="T14" fmla="*/ 0 60000 65536"/>
                    <a:gd name="T15" fmla="*/ 0 60000 65536"/>
                    <a:gd name="T16" fmla="*/ 0 60000 65536"/>
                    <a:gd name="T17" fmla="*/ 0 60000 65536"/>
                    <a:gd name="T18" fmla="*/ 0 w 33"/>
                    <a:gd name="T19" fmla="*/ 0 h 12"/>
                    <a:gd name="T20" fmla="*/ 33 w 3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3" h="12">
                      <a:moveTo>
                        <a:pt x="9" y="11"/>
                      </a:moveTo>
                      <a:lnTo>
                        <a:pt x="0" y="9"/>
                      </a:lnTo>
                      <a:lnTo>
                        <a:pt x="26" y="0"/>
                      </a:lnTo>
                      <a:lnTo>
                        <a:pt x="33" y="7"/>
                      </a:lnTo>
                      <a:lnTo>
                        <a:pt x="29" y="12"/>
                      </a:lnTo>
                      <a:lnTo>
                        <a:pt x="9" y="11"/>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93" name="Freeform 265"/>
                <p:cNvSpPr>
                  <a:spLocks noChangeAspect="1"/>
                </p:cNvSpPr>
                <p:nvPr/>
              </p:nvSpPr>
              <p:spPr bwMode="auto">
                <a:xfrm>
                  <a:off x="1152" y="1076"/>
                  <a:ext cx="36" cy="16"/>
                </a:xfrm>
                <a:custGeom>
                  <a:avLst/>
                  <a:gdLst>
                    <a:gd name="T0" fmla="*/ 31 w 28"/>
                    <a:gd name="T1" fmla="*/ 49 h 12"/>
                    <a:gd name="T2" fmla="*/ 0 w 28"/>
                    <a:gd name="T3" fmla="*/ 16 h 12"/>
                    <a:gd name="T4" fmla="*/ 85 w 28"/>
                    <a:gd name="T5" fmla="*/ 0 h 12"/>
                    <a:gd name="T6" fmla="*/ 98 w 28"/>
                    <a:gd name="T7" fmla="*/ 12 h 12"/>
                    <a:gd name="T8" fmla="*/ 31 w 28"/>
                    <a:gd name="T9" fmla="*/ 49 h 12"/>
                    <a:gd name="T10" fmla="*/ 0 60000 65536"/>
                    <a:gd name="T11" fmla="*/ 0 60000 65536"/>
                    <a:gd name="T12" fmla="*/ 0 60000 65536"/>
                    <a:gd name="T13" fmla="*/ 0 60000 65536"/>
                    <a:gd name="T14" fmla="*/ 0 60000 65536"/>
                    <a:gd name="T15" fmla="*/ 0 w 28"/>
                    <a:gd name="T16" fmla="*/ 0 h 12"/>
                    <a:gd name="T17" fmla="*/ 28 w 28"/>
                    <a:gd name="T18" fmla="*/ 12 h 12"/>
                  </a:gdLst>
                  <a:ahLst/>
                  <a:cxnLst>
                    <a:cxn ang="T10">
                      <a:pos x="T0" y="T1"/>
                    </a:cxn>
                    <a:cxn ang="T11">
                      <a:pos x="T2" y="T3"/>
                    </a:cxn>
                    <a:cxn ang="T12">
                      <a:pos x="T4" y="T5"/>
                    </a:cxn>
                    <a:cxn ang="T13">
                      <a:pos x="T6" y="T7"/>
                    </a:cxn>
                    <a:cxn ang="T14">
                      <a:pos x="T8" y="T9"/>
                    </a:cxn>
                  </a:cxnLst>
                  <a:rect l="T15" t="T16" r="T17" b="T18"/>
                  <a:pathLst>
                    <a:path w="28" h="12">
                      <a:moveTo>
                        <a:pt x="9" y="12"/>
                      </a:moveTo>
                      <a:lnTo>
                        <a:pt x="0" y="4"/>
                      </a:lnTo>
                      <a:lnTo>
                        <a:pt x="24" y="0"/>
                      </a:lnTo>
                      <a:lnTo>
                        <a:pt x="28" y="3"/>
                      </a:lnTo>
                      <a:lnTo>
                        <a:pt x="9" y="12"/>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sp>
            <p:nvSpPr>
              <p:cNvPr id="70" name="Freeform 266"/>
              <p:cNvSpPr>
                <a:spLocks noChangeAspect="1"/>
              </p:cNvSpPr>
              <p:nvPr/>
            </p:nvSpPr>
            <p:spPr bwMode="auto">
              <a:xfrm>
                <a:off x="1383" y="1636"/>
                <a:ext cx="99" cy="92"/>
              </a:xfrm>
              <a:custGeom>
                <a:avLst/>
                <a:gdLst>
                  <a:gd name="T0" fmla="*/ 75 w 90"/>
                  <a:gd name="T1" fmla="*/ 111 h 83"/>
                  <a:gd name="T2" fmla="*/ 76 w 90"/>
                  <a:gd name="T3" fmla="*/ 103 h 83"/>
                  <a:gd name="T4" fmla="*/ 33 w 90"/>
                  <a:gd name="T5" fmla="*/ 111 h 83"/>
                  <a:gd name="T6" fmla="*/ 0 w 90"/>
                  <a:gd name="T7" fmla="*/ 109 h 83"/>
                  <a:gd name="T8" fmla="*/ 10 w 90"/>
                  <a:gd name="T9" fmla="*/ 95 h 83"/>
                  <a:gd name="T10" fmla="*/ 26 w 90"/>
                  <a:gd name="T11" fmla="*/ 86 h 83"/>
                  <a:gd name="T12" fmla="*/ 10 w 90"/>
                  <a:gd name="T13" fmla="*/ 86 h 83"/>
                  <a:gd name="T14" fmla="*/ 15 w 90"/>
                  <a:gd name="T15" fmla="*/ 82 h 83"/>
                  <a:gd name="T16" fmla="*/ 35 w 90"/>
                  <a:gd name="T17" fmla="*/ 68 h 83"/>
                  <a:gd name="T18" fmla="*/ 39 w 90"/>
                  <a:gd name="T19" fmla="*/ 71 h 83"/>
                  <a:gd name="T20" fmla="*/ 43 w 90"/>
                  <a:gd name="T21" fmla="*/ 64 h 83"/>
                  <a:gd name="T22" fmla="*/ 39 w 90"/>
                  <a:gd name="T23" fmla="*/ 60 h 83"/>
                  <a:gd name="T24" fmla="*/ 47 w 90"/>
                  <a:gd name="T25" fmla="*/ 58 h 83"/>
                  <a:gd name="T26" fmla="*/ 69 w 90"/>
                  <a:gd name="T27" fmla="*/ 24 h 83"/>
                  <a:gd name="T28" fmla="*/ 94 w 90"/>
                  <a:gd name="T29" fmla="*/ 1 h 83"/>
                  <a:gd name="T30" fmla="*/ 107 w 90"/>
                  <a:gd name="T31" fmla="*/ 0 h 83"/>
                  <a:gd name="T32" fmla="*/ 117 w 90"/>
                  <a:gd name="T33" fmla="*/ 0 h 83"/>
                  <a:gd name="T34" fmla="*/ 100 w 90"/>
                  <a:gd name="T35" fmla="*/ 10 h 83"/>
                  <a:gd name="T36" fmla="*/ 103 w 90"/>
                  <a:gd name="T37" fmla="*/ 12 h 83"/>
                  <a:gd name="T38" fmla="*/ 96 w 90"/>
                  <a:gd name="T39" fmla="*/ 20 h 83"/>
                  <a:gd name="T40" fmla="*/ 68 w 90"/>
                  <a:gd name="T41" fmla="*/ 53 h 83"/>
                  <a:gd name="T42" fmla="*/ 91 w 90"/>
                  <a:gd name="T43" fmla="*/ 41 h 83"/>
                  <a:gd name="T44" fmla="*/ 84 w 90"/>
                  <a:gd name="T45" fmla="*/ 43 h 83"/>
                  <a:gd name="T46" fmla="*/ 101 w 90"/>
                  <a:gd name="T47" fmla="*/ 43 h 83"/>
                  <a:gd name="T48" fmla="*/ 85 w 90"/>
                  <a:gd name="T49" fmla="*/ 50 h 83"/>
                  <a:gd name="T50" fmla="*/ 85 w 90"/>
                  <a:gd name="T51" fmla="*/ 58 h 83"/>
                  <a:gd name="T52" fmla="*/ 101 w 90"/>
                  <a:gd name="T53" fmla="*/ 60 h 83"/>
                  <a:gd name="T54" fmla="*/ 98 w 90"/>
                  <a:gd name="T55" fmla="*/ 65 h 83"/>
                  <a:gd name="T56" fmla="*/ 119 w 90"/>
                  <a:gd name="T57" fmla="*/ 59 h 83"/>
                  <a:gd name="T58" fmla="*/ 118 w 90"/>
                  <a:gd name="T59" fmla="*/ 61 h 83"/>
                  <a:gd name="T60" fmla="*/ 136 w 90"/>
                  <a:gd name="T61" fmla="*/ 61 h 83"/>
                  <a:gd name="T62" fmla="*/ 122 w 90"/>
                  <a:gd name="T63" fmla="*/ 75 h 83"/>
                  <a:gd name="T64" fmla="*/ 129 w 90"/>
                  <a:gd name="T65" fmla="*/ 82 h 83"/>
                  <a:gd name="T66" fmla="*/ 119 w 90"/>
                  <a:gd name="T67" fmla="*/ 89 h 83"/>
                  <a:gd name="T68" fmla="*/ 145 w 90"/>
                  <a:gd name="T69" fmla="*/ 82 h 83"/>
                  <a:gd name="T70" fmla="*/ 121 w 90"/>
                  <a:gd name="T71" fmla="*/ 98 h 83"/>
                  <a:gd name="T72" fmla="*/ 124 w 90"/>
                  <a:gd name="T73" fmla="*/ 101 h 83"/>
                  <a:gd name="T74" fmla="*/ 122 w 90"/>
                  <a:gd name="T75" fmla="*/ 101 h 83"/>
                  <a:gd name="T76" fmla="*/ 121 w 90"/>
                  <a:gd name="T77" fmla="*/ 111 h 83"/>
                  <a:gd name="T78" fmla="*/ 144 w 90"/>
                  <a:gd name="T79" fmla="*/ 93 h 83"/>
                  <a:gd name="T80" fmla="*/ 132 w 90"/>
                  <a:gd name="T81" fmla="*/ 111 h 83"/>
                  <a:gd name="T82" fmla="*/ 144 w 90"/>
                  <a:gd name="T83" fmla="*/ 103 h 83"/>
                  <a:gd name="T84" fmla="*/ 145 w 90"/>
                  <a:gd name="T85" fmla="*/ 113 h 83"/>
                  <a:gd name="T86" fmla="*/ 125 w 90"/>
                  <a:gd name="T87" fmla="*/ 139 h 83"/>
                  <a:gd name="T88" fmla="*/ 118 w 90"/>
                  <a:gd name="T89" fmla="*/ 135 h 83"/>
                  <a:gd name="T90" fmla="*/ 118 w 90"/>
                  <a:gd name="T91" fmla="*/ 124 h 83"/>
                  <a:gd name="T92" fmla="*/ 106 w 90"/>
                  <a:gd name="T93" fmla="*/ 129 h 83"/>
                  <a:gd name="T94" fmla="*/ 117 w 90"/>
                  <a:gd name="T95" fmla="*/ 111 h 83"/>
                  <a:gd name="T96" fmla="*/ 113 w 90"/>
                  <a:gd name="T97" fmla="*/ 102 h 83"/>
                  <a:gd name="T98" fmla="*/ 100 w 90"/>
                  <a:gd name="T99" fmla="*/ 116 h 83"/>
                  <a:gd name="T100" fmla="*/ 106 w 90"/>
                  <a:gd name="T101" fmla="*/ 111 h 83"/>
                  <a:gd name="T102" fmla="*/ 70 w 90"/>
                  <a:gd name="T103" fmla="*/ 129 h 83"/>
                  <a:gd name="T104" fmla="*/ 69 w 90"/>
                  <a:gd name="T105" fmla="*/ 125 h 83"/>
                  <a:gd name="T106" fmla="*/ 98 w 90"/>
                  <a:gd name="T107" fmla="*/ 110 h 83"/>
                  <a:gd name="T108" fmla="*/ 92 w 90"/>
                  <a:gd name="T109" fmla="*/ 111 h 83"/>
                  <a:gd name="T110" fmla="*/ 97 w 90"/>
                  <a:gd name="T111" fmla="*/ 103 h 83"/>
                  <a:gd name="T112" fmla="*/ 84 w 90"/>
                  <a:gd name="T113" fmla="*/ 110 h 83"/>
                  <a:gd name="T114" fmla="*/ 75 w 90"/>
                  <a:gd name="T115" fmla="*/ 114 h 83"/>
                  <a:gd name="T116" fmla="*/ 68 w 90"/>
                  <a:gd name="T117" fmla="*/ 113 h 83"/>
                  <a:gd name="T118" fmla="*/ 75 w 90"/>
                  <a:gd name="T119" fmla="*/ 111 h 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83"/>
                  <a:gd name="T182" fmla="*/ 90 w 90"/>
                  <a:gd name="T183" fmla="*/ 83 h 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83">
                    <a:moveTo>
                      <a:pt x="46" y="66"/>
                    </a:moveTo>
                    <a:lnTo>
                      <a:pt x="47" y="62"/>
                    </a:lnTo>
                    <a:lnTo>
                      <a:pt x="21" y="66"/>
                    </a:lnTo>
                    <a:lnTo>
                      <a:pt x="0" y="64"/>
                    </a:lnTo>
                    <a:lnTo>
                      <a:pt x="5" y="57"/>
                    </a:lnTo>
                    <a:lnTo>
                      <a:pt x="16" y="51"/>
                    </a:lnTo>
                    <a:lnTo>
                      <a:pt x="5" y="51"/>
                    </a:lnTo>
                    <a:lnTo>
                      <a:pt x="10" y="49"/>
                    </a:lnTo>
                    <a:lnTo>
                      <a:pt x="22" y="41"/>
                    </a:lnTo>
                    <a:lnTo>
                      <a:pt x="24" y="42"/>
                    </a:lnTo>
                    <a:lnTo>
                      <a:pt x="26" y="38"/>
                    </a:lnTo>
                    <a:lnTo>
                      <a:pt x="24" y="36"/>
                    </a:lnTo>
                    <a:lnTo>
                      <a:pt x="29" y="34"/>
                    </a:lnTo>
                    <a:lnTo>
                      <a:pt x="43" y="14"/>
                    </a:lnTo>
                    <a:lnTo>
                      <a:pt x="58" y="1"/>
                    </a:lnTo>
                    <a:lnTo>
                      <a:pt x="66" y="0"/>
                    </a:lnTo>
                    <a:lnTo>
                      <a:pt x="72" y="0"/>
                    </a:lnTo>
                    <a:lnTo>
                      <a:pt x="62" y="5"/>
                    </a:lnTo>
                    <a:lnTo>
                      <a:pt x="64" y="7"/>
                    </a:lnTo>
                    <a:lnTo>
                      <a:pt x="59" y="12"/>
                    </a:lnTo>
                    <a:lnTo>
                      <a:pt x="42" y="32"/>
                    </a:lnTo>
                    <a:lnTo>
                      <a:pt x="56" y="24"/>
                    </a:lnTo>
                    <a:lnTo>
                      <a:pt x="52" y="26"/>
                    </a:lnTo>
                    <a:lnTo>
                      <a:pt x="63" y="26"/>
                    </a:lnTo>
                    <a:lnTo>
                      <a:pt x="53" y="30"/>
                    </a:lnTo>
                    <a:lnTo>
                      <a:pt x="53" y="34"/>
                    </a:lnTo>
                    <a:lnTo>
                      <a:pt x="63" y="36"/>
                    </a:lnTo>
                    <a:lnTo>
                      <a:pt x="61" y="39"/>
                    </a:lnTo>
                    <a:lnTo>
                      <a:pt x="74" y="35"/>
                    </a:lnTo>
                    <a:lnTo>
                      <a:pt x="73" y="37"/>
                    </a:lnTo>
                    <a:lnTo>
                      <a:pt x="85" y="37"/>
                    </a:lnTo>
                    <a:lnTo>
                      <a:pt x="76" y="45"/>
                    </a:lnTo>
                    <a:lnTo>
                      <a:pt x="79" y="49"/>
                    </a:lnTo>
                    <a:lnTo>
                      <a:pt x="74" y="53"/>
                    </a:lnTo>
                    <a:lnTo>
                      <a:pt x="90" y="49"/>
                    </a:lnTo>
                    <a:lnTo>
                      <a:pt x="75" y="58"/>
                    </a:lnTo>
                    <a:lnTo>
                      <a:pt x="77" y="60"/>
                    </a:lnTo>
                    <a:lnTo>
                      <a:pt x="76" y="60"/>
                    </a:lnTo>
                    <a:lnTo>
                      <a:pt x="75" y="66"/>
                    </a:lnTo>
                    <a:lnTo>
                      <a:pt x="89" y="56"/>
                    </a:lnTo>
                    <a:lnTo>
                      <a:pt x="82" y="66"/>
                    </a:lnTo>
                    <a:lnTo>
                      <a:pt x="89" y="62"/>
                    </a:lnTo>
                    <a:lnTo>
                      <a:pt x="90" y="68"/>
                    </a:lnTo>
                    <a:lnTo>
                      <a:pt x="78" y="83"/>
                    </a:lnTo>
                    <a:lnTo>
                      <a:pt x="73" y="80"/>
                    </a:lnTo>
                    <a:lnTo>
                      <a:pt x="73" y="74"/>
                    </a:lnTo>
                    <a:lnTo>
                      <a:pt x="65" y="78"/>
                    </a:lnTo>
                    <a:lnTo>
                      <a:pt x="72" y="66"/>
                    </a:lnTo>
                    <a:lnTo>
                      <a:pt x="70" y="61"/>
                    </a:lnTo>
                    <a:lnTo>
                      <a:pt x="62" y="70"/>
                    </a:lnTo>
                    <a:lnTo>
                      <a:pt x="65" y="66"/>
                    </a:lnTo>
                    <a:lnTo>
                      <a:pt x="44" y="78"/>
                    </a:lnTo>
                    <a:lnTo>
                      <a:pt x="43" y="75"/>
                    </a:lnTo>
                    <a:lnTo>
                      <a:pt x="61" y="65"/>
                    </a:lnTo>
                    <a:lnTo>
                      <a:pt x="57" y="66"/>
                    </a:lnTo>
                    <a:lnTo>
                      <a:pt x="60" y="62"/>
                    </a:lnTo>
                    <a:lnTo>
                      <a:pt x="52" y="65"/>
                    </a:lnTo>
                    <a:lnTo>
                      <a:pt x="46" y="69"/>
                    </a:lnTo>
                    <a:lnTo>
                      <a:pt x="42" y="68"/>
                    </a:lnTo>
                    <a:lnTo>
                      <a:pt x="46" y="6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71" name="Freeform 267"/>
              <p:cNvSpPr>
                <a:spLocks noChangeAspect="1"/>
              </p:cNvSpPr>
              <p:nvPr/>
            </p:nvSpPr>
            <p:spPr bwMode="auto">
              <a:xfrm>
                <a:off x="397" y="1649"/>
                <a:ext cx="46" cy="45"/>
              </a:xfrm>
              <a:custGeom>
                <a:avLst/>
                <a:gdLst>
                  <a:gd name="T0" fmla="*/ 46 w 42"/>
                  <a:gd name="T1" fmla="*/ 49 h 40"/>
                  <a:gd name="T2" fmla="*/ 41 w 42"/>
                  <a:gd name="T3" fmla="*/ 54 h 40"/>
                  <a:gd name="T4" fmla="*/ 24 w 42"/>
                  <a:gd name="T5" fmla="*/ 53 h 40"/>
                  <a:gd name="T6" fmla="*/ 30 w 42"/>
                  <a:gd name="T7" fmla="*/ 48 h 40"/>
                  <a:gd name="T8" fmla="*/ 22 w 42"/>
                  <a:gd name="T9" fmla="*/ 44 h 40"/>
                  <a:gd name="T10" fmla="*/ 13 w 42"/>
                  <a:gd name="T11" fmla="*/ 43 h 40"/>
                  <a:gd name="T12" fmla="*/ 28 w 42"/>
                  <a:gd name="T13" fmla="*/ 34 h 40"/>
                  <a:gd name="T14" fmla="*/ 14 w 42"/>
                  <a:gd name="T15" fmla="*/ 27 h 40"/>
                  <a:gd name="T16" fmla="*/ 13 w 42"/>
                  <a:gd name="T17" fmla="*/ 21 h 40"/>
                  <a:gd name="T18" fmla="*/ 3 w 42"/>
                  <a:gd name="T19" fmla="*/ 19 h 40"/>
                  <a:gd name="T20" fmla="*/ 2 w 42"/>
                  <a:gd name="T21" fmla="*/ 15 h 40"/>
                  <a:gd name="T22" fmla="*/ 13 w 42"/>
                  <a:gd name="T23" fmla="*/ 9 h 40"/>
                  <a:gd name="T24" fmla="*/ 5 w 42"/>
                  <a:gd name="T25" fmla="*/ 10 h 40"/>
                  <a:gd name="T26" fmla="*/ 0 w 42"/>
                  <a:gd name="T27" fmla="*/ 0 h 40"/>
                  <a:gd name="T28" fmla="*/ 22 w 42"/>
                  <a:gd name="T29" fmla="*/ 3 h 40"/>
                  <a:gd name="T30" fmla="*/ 46 w 42"/>
                  <a:gd name="T31" fmla="*/ 12 h 40"/>
                  <a:gd name="T32" fmla="*/ 51 w 42"/>
                  <a:gd name="T33" fmla="*/ 26 h 40"/>
                  <a:gd name="T34" fmla="*/ 64 w 42"/>
                  <a:gd name="T35" fmla="*/ 44 h 40"/>
                  <a:gd name="T36" fmla="*/ 65 w 42"/>
                  <a:gd name="T37" fmla="*/ 69 h 40"/>
                  <a:gd name="T38" fmla="*/ 66 w 42"/>
                  <a:gd name="T39" fmla="*/ 72 h 40"/>
                  <a:gd name="T40" fmla="*/ 33 w 42"/>
                  <a:gd name="T41" fmla="*/ 61 h 40"/>
                  <a:gd name="T42" fmla="*/ 46 w 42"/>
                  <a:gd name="T43" fmla="*/ 49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0"/>
                  <a:gd name="T68" fmla="*/ 42 w 42"/>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0">
                    <a:moveTo>
                      <a:pt x="29" y="28"/>
                    </a:moveTo>
                    <a:lnTo>
                      <a:pt x="26" y="30"/>
                    </a:lnTo>
                    <a:lnTo>
                      <a:pt x="15" y="29"/>
                    </a:lnTo>
                    <a:lnTo>
                      <a:pt x="19" y="27"/>
                    </a:lnTo>
                    <a:lnTo>
                      <a:pt x="14" y="25"/>
                    </a:lnTo>
                    <a:lnTo>
                      <a:pt x="8" y="24"/>
                    </a:lnTo>
                    <a:lnTo>
                      <a:pt x="18" y="19"/>
                    </a:lnTo>
                    <a:lnTo>
                      <a:pt x="9" y="15"/>
                    </a:lnTo>
                    <a:lnTo>
                      <a:pt x="8" y="12"/>
                    </a:lnTo>
                    <a:lnTo>
                      <a:pt x="3" y="11"/>
                    </a:lnTo>
                    <a:lnTo>
                      <a:pt x="2" y="9"/>
                    </a:lnTo>
                    <a:lnTo>
                      <a:pt x="8" y="4"/>
                    </a:lnTo>
                    <a:lnTo>
                      <a:pt x="5" y="5"/>
                    </a:lnTo>
                    <a:lnTo>
                      <a:pt x="0" y="0"/>
                    </a:lnTo>
                    <a:lnTo>
                      <a:pt x="14" y="3"/>
                    </a:lnTo>
                    <a:lnTo>
                      <a:pt x="29" y="7"/>
                    </a:lnTo>
                    <a:lnTo>
                      <a:pt x="33" y="14"/>
                    </a:lnTo>
                    <a:lnTo>
                      <a:pt x="40" y="25"/>
                    </a:lnTo>
                    <a:lnTo>
                      <a:pt x="41" y="38"/>
                    </a:lnTo>
                    <a:lnTo>
                      <a:pt x="42" y="40"/>
                    </a:lnTo>
                    <a:lnTo>
                      <a:pt x="21" y="34"/>
                    </a:lnTo>
                    <a:lnTo>
                      <a:pt x="29" y="28"/>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72" name="Freeform 268"/>
              <p:cNvSpPr>
                <a:spLocks noChangeAspect="1"/>
              </p:cNvSpPr>
              <p:nvPr/>
            </p:nvSpPr>
            <p:spPr bwMode="auto">
              <a:xfrm>
                <a:off x="54" y="1290"/>
                <a:ext cx="499" cy="284"/>
              </a:xfrm>
              <a:custGeom>
                <a:avLst/>
                <a:gdLst>
                  <a:gd name="T0" fmla="*/ 285 w 538"/>
                  <a:gd name="T1" fmla="*/ 201 h 299"/>
                  <a:gd name="T2" fmla="*/ 271 w 538"/>
                  <a:gd name="T3" fmla="*/ 162 h 299"/>
                  <a:gd name="T4" fmla="*/ 252 w 538"/>
                  <a:gd name="T5" fmla="*/ 154 h 299"/>
                  <a:gd name="T6" fmla="*/ 270 w 538"/>
                  <a:gd name="T7" fmla="*/ 117 h 299"/>
                  <a:gd name="T8" fmla="*/ 336 w 538"/>
                  <a:gd name="T9" fmla="*/ 54 h 299"/>
                  <a:gd name="T10" fmla="*/ 328 w 538"/>
                  <a:gd name="T11" fmla="*/ 13 h 299"/>
                  <a:gd name="T12" fmla="*/ 274 w 538"/>
                  <a:gd name="T13" fmla="*/ 7 h 299"/>
                  <a:gd name="T14" fmla="*/ 261 w 538"/>
                  <a:gd name="T15" fmla="*/ 1 h 299"/>
                  <a:gd name="T16" fmla="*/ 216 w 538"/>
                  <a:gd name="T17" fmla="*/ 9 h 299"/>
                  <a:gd name="T18" fmla="*/ 191 w 538"/>
                  <a:gd name="T19" fmla="*/ 13 h 299"/>
                  <a:gd name="T20" fmla="*/ 117 w 538"/>
                  <a:gd name="T21" fmla="*/ 39 h 299"/>
                  <a:gd name="T22" fmla="*/ 133 w 538"/>
                  <a:gd name="T23" fmla="*/ 64 h 299"/>
                  <a:gd name="T24" fmla="*/ 129 w 538"/>
                  <a:gd name="T25" fmla="*/ 69 h 299"/>
                  <a:gd name="T26" fmla="*/ 87 w 538"/>
                  <a:gd name="T27" fmla="*/ 68 h 299"/>
                  <a:gd name="T28" fmla="*/ 56 w 538"/>
                  <a:gd name="T29" fmla="*/ 91 h 299"/>
                  <a:gd name="T30" fmla="*/ 105 w 538"/>
                  <a:gd name="T31" fmla="*/ 91 h 299"/>
                  <a:gd name="T32" fmla="*/ 54 w 538"/>
                  <a:gd name="T33" fmla="*/ 112 h 299"/>
                  <a:gd name="T34" fmla="*/ 40 w 538"/>
                  <a:gd name="T35" fmla="*/ 117 h 299"/>
                  <a:gd name="T36" fmla="*/ 15 w 538"/>
                  <a:gd name="T37" fmla="*/ 131 h 299"/>
                  <a:gd name="T38" fmla="*/ 10 w 538"/>
                  <a:gd name="T39" fmla="*/ 139 h 299"/>
                  <a:gd name="T40" fmla="*/ 20 w 538"/>
                  <a:gd name="T41" fmla="*/ 145 h 299"/>
                  <a:gd name="T42" fmla="*/ 6 w 538"/>
                  <a:gd name="T43" fmla="*/ 157 h 299"/>
                  <a:gd name="T44" fmla="*/ 12 w 538"/>
                  <a:gd name="T45" fmla="*/ 168 h 299"/>
                  <a:gd name="T46" fmla="*/ 32 w 538"/>
                  <a:gd name="T47" fmla="*/ 171 h 299"/>
                  <a:gd name="T48" fmla="*/ 43 w 538"/>
                  <a:gd name="T49" fmla="*/ 180 h 299"/>
                  <a:gd name="T50" fmla="*/ 12 w 538"/>
                  <a:gd name="T51" fmla="*/ 203 h 299"/>
                  <a:gd name="T52" fmla="*/ 94 w 538"/>
                  <a:gd name="T53" fmla="*/ 171 h 299"/>
                  <a:gd name="T54" fmla="*/ 118 w 538"/>
                  <a:gd name="T55" fmla="*/ 152 h 299"/>
                  <a:gd name="T56" fmla="*/ 160 w 538"/>
                  <a:gd name="T57" fmla="*/ 138 h 299"/>
                  <a:gd name="T58" fmla="*/ 122 w 538"/>
                  <a:gd name="T59" fmla="*/ 160 h 299"/>
                  <a:gd name="T60" fmla="*/ 137 w 538"/>
                  <a:gd name="T61" fmla="*/ 160 h 299"/>
                  <a:gd name="T62" fmla="*/ 143 w 538"/>
                  <a:gd name="T63" fmla="*/ 157 h 299"/>
                  <a:gd name="T64" fmla="*/ 169 w 538"/>
                  <a:gd name="T65" fmla="*/ 149 h 299"/>
                  <a:gd name="T66" fmla="*/ 174 w 538"/>
                  <a:gd name="T67" fmla="*/ 142 h 299"/>
                  <a:gd name="T68" fmla="*/ 182 w 538"/>
                  <a:gd name="T69" fmla="*/ 142 h 299"/>
                  <a:gd name="T70" fmla="*/ 189 w 538"/>
                  <a:gd name="T71" fmla="*/ 144 h 299"/>
                  <a:gd name="T72" fmla="*/ 194 w 538"/>
                  <a:gd name="T73" fmla="*/ 150 h 299"/>
                  <a:gd name="T74" fmla="*/ 217 w 538"/>
                  <a:gd name="T75" fmla="*/ 154 h 299"/>
                  <a:gd name="T76" fmla="*/ 251 w 538"/>
                  <a:gd name="T77" fmla="*/ 157 h 299"/>
                  <a:gd name="T78" fmla="*/ 250 w 538"/>
                  <a:gd name="T79" fmla="*/ 171 h 299"/>
                  <a:gd name="T80" fmla="*/ 263 w 538"/>
                  <a:gd name="T81" fmla="*/ 171 h 299"/>
                  <a:gd name="T82" fmla="*/ 267 w 538"/>
                  <a:gd name="T83" fmla="*/ 178 h 299"/>
                  <a:gd name="T84" fmla="*/ 279 w 538"/>
                  <a:gd name="T85" fmla="*/ 181 h 299"/>
                  <a:gd name="T86" fmla="*/ 286 w 538"/>
                  <a:gd name="T87" fmla="*/ 185 h 299"/>
                  <a:gd name="T88" fmla="*/ 279 w 538"/>
                  <a:gd name="T89" fmla="*/ 194 h 299"/>
                  <a:gd name="T90" fmla="*/ 283 w 538"/>
                  <a:gd name="T91" fmla="*/ 210 h 299"/>
                  <a:gd name="T92" fmla="*/ 275 w 538"/>
                  <a:gd name="T93" fmla="*/ 225 h 299"/>
                  <a:gd name="T94" fmla="*/ 288 w 538"/>
                  <a:gd name="T95" fmla="*/ 224 h 2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8"/>
                  <a:gd name="T145" fmla="*/ 0 h 299"/>
                  <a:gd name="T146" fmla="*/ 538 w 538"/>
                  <a:gd name="T147" fmla="*/ 299 h 2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8" h="299">
                    <a:moveTo>
                      <a:pt x="419" y="290"/>
                    </a:moveTo>
                    <a:lnTo>
                      <a:pt x="430" y="278"/>
                    </a:lnTo>
                    <a:lnTo>
                      <a:pt x="422" y="269"/>
                    </a:lnTo>
                    <a:lnTo>
                      <a:pt x="415" y="260"/>
                    </a:lnTo>
                    <a:lnTo>
                      <a:pt x="417" y="243"/>
                    </a:lnTo>
                    <a:lnTo>
                      <a:pt x="421" y="225"/>
                    </a:lnTo>
                    <a:lnTo>
                      <a:pt x="417" y="203"/>
                    </a:lnTo>
                    <a:lnTo>
                      <a:pt x="396" y="211"/>
                    </a:lnTo>
                    <a:lnTo>
                      <a:pt x="386" y="216"/>
                    </a:lnTo>
                    <a:lnTo>
                      <a:pt x="371" y="221"/>
                    </a:lnTo>
                    <a:lnTo>
                      <a:pt x="371" y="202"/>
                    </a:lnTo>
                    <a:lnTo>
                      <a:pt x="368" y="199"/>
                    </a:lnTo>
                    <a:lnTo>
                      <a:pt x="375" y="194"/>
                    </a:lnTo>
                    <a:lnTo>
                      <a:pt x="347" y="195"/>
                    </a:lnTo>
                    <a:lnTo>
                      <a:pt x="369" y="174"/>
                    </a:lnTo>
                    <a:lnTo>
                      <a:pt x="393" y="152"/>
                    </a:lnTo>
                    <a:lnTo>
                      <a:pt x="416" y="131"/>
                    </a:lnTo>
                    <a:lnTo>
                      <a:pt x="439" y="110"/>
                    </a:lnTo>
                    <a:lnTo>
                      <a:pt x="465" y="89"/>
                    </a:lnTo>
                    <a:lnTo>
                      <a:pt x="488" y="69"/>
                    </a:lnTo>
                    <a:lnTo>
                      <a:pt x="513" y="49"/>
                    </a:lnTo>
                    <a:lnTo>
                      <a:pt x="538" y="27"/>
                    </a:lnTo>
                    <a:lnTo>
                      <a:pt x="507" y="20"/>
                    </a:lnTo>
                    <a:lnTo>
                      <a:pt x="479" y="18"/>
                    </a:lnTo>
                    <a:lnTo>
                      <a:pt x="452" y="15"/>
                    </a:lnTo>
                    <a:lnTo>
                      <a:pt x="415" y="13"/>
                    </a:lnTo>
                    <a:lnTo>
                      <a:pt x="413" y="9"/>
                    </a:lnTo>
                    <a:lnTo>
                      <a:pt x="399" y="7"/>
                    </a:lnTo>
                    <a:lnTo>
                      <a:pt x="390" y="6"/>
                    </a:lnTo>
                    <a:lnTo>
                      <a:pt x="386" y="5"/>
                    </a:lnTo>
                    <a:lnTo>
                      <a:pt x="373" y="7"/>
                    </a:lnTo>
                    <a:lnTo>
                      <a:pt x="381" y="1"/>
                    </a:lnTo>
                    <a:lnTo>
                      <a:pt x="371" y="0"/>
                    </a:lnTo>
                    <a:lnTo>
                      <a:pt x="334" y="8"/>
                    </a:lnTo>
                    <a:lnTo>
                      <a:pt x="328" y="7"/>
                    </a:lnTo>
                    <a:lnTo>
                      <a:pt x="315" y="12"/>
                    </a:lnTo>
                    <a:lnTo>
                      <a:pt x="313" y="14"/>
                    </a:lnTo>
                    <a:lnTo>
                      <a:pt x="305" y="19"/>
                    </a:lnTo>
                    <a:lnTo>
                      <a:pt x="310" y="13"/>
                    </a:lnTo>
                    <a:lnTo>
                      <a:pt x="278" y="18"/>
                    </a:lnTo>
                    <a:lnTo>
                      <a:pt x="246" y="30"/>
                    </a:lnTo>
                    <a:lnTo>
                      <a:pt x="214" y="40"/>
                    </a:lnTo>
                    <a:lnTo>
                      <a:pt x="187" y="41"/>
                    </a:lnTo>
                    <a:lnTo>
                      <a:pt x="171" y="50"/>
                    </a:lnTo>
                    <a:lnTo>
                      <a:pt x="182" y="68"/>
                    </a:lnTo>
                    <a:lnTo>
                      <a:pt x="178" y="72"/>
                    </a:lnTo>
                    <a:lnTo>
                      <a:pt x="200" y="76"/>
                    </a:lnTo>
                    <a:lnTo>
                      <a:pt x="193" y="83"/>
                    </a:lnTo>
                    <a:lnTo>
                      <a:pt x="188" y="83"/>
                    </a:lnTo>
                    <a:lnTo>
                      <a:pt x="187" y="76"/>
                    </a:lnTo>
                    <a:lnTo>
                      <a:pt x="184" y="85"/>
                    </a:lnTo>
                    <a:lnTo>
                      <a:pt x="189" y="90"/>
                    </a:lnTo>
                    <a:lnTo>
                      <a:pt x="180" y="90"/>
                    </a:lnTo>
                    <a:lnTo>
                      <a:pt x="149" y="89"/>
                    </a:lnTo>
                    <a:lnTo>
                      <a:pt x="162" y="81"/>
                    </a:lnTo>
                    <a:lnTo>
                      <a:pt x="127" y="88"/>
                    </a:lnTo>
                    <a:lnTo>
                      <a:pt x="81" y="98"/>
                    </a:lnTo>
                    <a:lnTo>
                      <a:pt x="96" y="105"/>
                    </a:lnTo>
                    <a:lnTo>
                      <a:pt x="85" y="106"/>
                    </a:lnTo>
                    <a:lnTo>
                      <a:pt x="82" y="118"/>
                    </a:lnTo>
                    <a:lnTo>
                      <a:pt x="121" y="118"/>
                    </a:lnTo>
                    <a:lnTo>
                      <a:pt x="127" y="120"/>
                    </a:lnTo>
                    <a:lnTo>
                      <a:pt x="160" y="111"/>
                    </a:lnTo>
                    <a:lnTo>
                      <a:pt x="152" y="118"/>
                    </a:lnTo>
                    <a:lnTo>
                      <a:pt x="147" y="120"/>
                    </a:lnTo>
                    <a:lnTo>
                      <a:pt x="139" y="131"/>
                    </a:lnTo>
                    <a:lnTo>
                      <a:pt x="115" y="138"/>
                    </a:lnTo>
                    <a:lnTo>
                      <a:pt x="78" y="145"/>
                    </a:lnTo>
                    <a:lnTo>
                      <a:pt x="84" y="141"/>
                    </a:lnTo>
                    <a:lnTo>
                      <a:pt x="72" y="145"/>
                    </a:lnTo>
                    <a:lnTo>
                      <a:pt x="56" y="152"/>
                    </a:lnTo>
                    <a:lnTo>
                      <a:pt x="58" y="152"/>
                    </a:lnTo>
                    <a:lnTo>
                      <a:pt x="50" y="155"/>
                    </a:lnTo>
                    <a:lnTo>
                      <a:pt x="26" y="165"/>
                    </a:lnTo>
                    <a:lnTo>
                      <a:pt x="18" y="167"/>
                    </a:lnTo>
                    <a:lnTo>
                      <a:pt x="20" y="169"/>
                    </a:lnTo>
                    <a:lnTo>
                      <a:pt x="11" y="173"/>
                    </a:lnTo>
                    <a:lnTo>
                      <a:pt x="13" y="179"/>
                    </a:lnTo>
                    <a:lnTo>
                      <a:pt x="31" y="173"/>
                    </a:lnTo>
                    <a:lnTo>
                      <a:pt x="15" y="180"/>
                    </a:lnTo>
                    <a:lnTo>
                      <a:pt x="15" y="182"/>
                    </a:lnTo>
                    <a:lnTo>
                      <a:pt x="32" y="185"/>
                    </a:lnTo>
                    <a:lnTo>
                      <a:pt x="26" y="185"/>
                    </a:lnTo>
                    <a:lnTo>
                      <a:pt x="30" y="187"/>
                    </a:lnTo>
                    <a:lnTo>
                      <a:pt x="19" y="187"/>
                    </a:lnTo>
                    <a:lnTo>
                      <a:pt x="12" y="185"/>
                    </a:lnTo>
                    <a:lnTo>
                      <a:pt x="0" y="192"/>
                    </a:lnTo>
                    <a:lnTo>
                      <a:pt x="6" y="203"/>
                    </a:lnTo>
                    <a:lnTo>
                      <a:pt x="32" y="197"/>
                    </a:lnTo>
                    <a:lnTo>
                      <a:pt x="32" y="200"/>
                    </a:lnTo>
                    <a:lnTo>
                      <a:pt x="23" y="213"/>
                    </a:lnTo>
                    <a:lnTo>
                      <a:pt x="17" y="217"/>
                    </a:lnTo>
                    <a:lnTo>
                      <a:pt x="18" y="218"/>
                    </a:lnTo>
                    <a:lnTo>
                      <a:pt x="7" y="227"/>
                    </a:lnTo>
                    <a:lnTo>
                      <a:pt x="39" y="221"/>
                    </a:lnTo>
                    <a:lnTo>
                      <a:pt x="46" y="222"/>
                    </a:lnTo>
                    <a:lnTo>
                      <a:pt x="46" y="231"/>
                    </a:lnTo>
                    <a:lnTo>
                      <a:pt x="59" y="223"/>
                    </a:lnTo>
                    <a:lnTo>
                      <a:pt x="61" y="228"/>
                    </a:lnTo>
                    <a:lnTo>
                      <a:pt x="63" y="234"/>
                    </a:lnTo>
                    <a:lnTo>
                      <a:pt x="64" y="235"/>
                    </a:lnTo>
                    <a:lnTo>
                      <a:pt x="49" y="246"/>
                    </a:lnTo>
                    <a:lnTo>
                      <a:pt x="42" y="249"/>
                    </a:lnTo>
                    <a:lnTo>
                      <a:pt x="17" y="262"/>
                    </a:lnTo>
                    <a:lnTo>
                      <a:pt x="13" y="273"/>
                    </a:lnTo>
                    <a:lnTo>
                      <a:pt x="58" y="253"/>
                    </a:lnTo>
                    <a:lnTo>
                      <a:pt x="100" y="238"/>
                    </a:lnTo>
                    <a:lnTo>
                      <a:pt x="137" y="222"/>
                    </a:lnTo>
                    <a:lnTo>
                      <a:pt x="129" y="217"/>
                    </a:lnTo>
                    <a:lnTo>
                      <a:pt x="162" y="203"/>
                    </a:lnTo>
                    <a:lnTo>
                      <a:pt x="168" y="202"/>
                    </a:lnTo>
                    <a:lnTo>
                      <a:pt x="173" y="196"/>
                    </a:lnTo>
                    <a:lnTo>
                      <a:pt x="201" y="185"/>
                    </a:lnTo>
                    <a:lnTo>
                      <a:pt x="228" y="178"/>
                    </a:lnTo>
                    <a:lnTo>
                      <a:pt x="247" y="174"/>
                    </a:lnTo>
                    <a:lnTo>
                      <a:pt x="235" y="179"/>
                    </a:lnTo>
                    <a:lnTo>
                      <a:pt x="239" y="183"/>
                    </a:lnTo>
                    <a:lnTo>
                      <a:pt x="233" y="182"/>
                    </a:lnTo>
                    <a:lnTo>
                      <a:pt x="204" y="187"/>
                    </a:lnTo>
                    <a:lnTo>
                      <a:pt x="178" y="206"/>
                    </a:lnTo>
                    <a:lnTo>
                      <a:pt x="191" y="204"/>
                    </a:lnTo>
                    <a:lnTo>
                      <a:pt x="169" y="213"/>
                    </a:lnTo>
                    <a:lnTo>
                      <a:pt x="180" y="215"/>
                    </a:lnTo>
                    <a:lnTo>
                      <a:pt x="201" y="206"/>
                    </a:lnTo>
                    <a:lnTo>
                      <a:pt x="195" y="210"/>
                    </a:lnTo>
                    <a:lnTo>
                      <a:pt x="201" y="206"/>
                    </a:lnTo>
                    <a:lnTo>
                      <a:pt x="206" y="206"/>
                    </a:lnTo>
                    <a:lnTo>
                      <a:pt x="208" y="203"/>
                    </a:lnTo>
                    <a:lnTo>
                      <a:pt x="210" y="204"/>
                    </a:lnTo>
                    <a:lnTo>
                      <a:pt x="219" y="200"/>
                    </a:lnTo>
                    <a:lnTo>
                      <a:pt x="227" y="201"/>
                    </a:lnTo>
                    <a:lnTo>
                      <a:pt x="245" y="193"/>
                    </a:lnTo>
                    <a:lnTo>
                      <a:pt x="243" y="192"/>
                    </a:lnTo>
                    <a:lnTo>
                      <a:pt x="250" y="189"/>
                    </a:lnTo>
                    <a:lnTo>
                      <a:pt x="245" y="187"/>
                    </a:lnTo>
                    <a:lnTo>
                      <a:pt x="254" y="183"/>
                    </a:lnTo>
                    <a:lnTo>
                      <a:pt x="270" y="178"/>
                    </a:lnTo>
                    <a:lnTo>
                      <a:pt x="258" y="183"/>
                    </a:lnTo>
                    <a:lnTo>
                      <a:pt x="264" y="182"/>
                    </a:lnTo>
                    <a:lnTo>
                      <a:pt x="264" y="183"/>
                    </a:lnTo>
                    <a:lnTo>
                      <a:pt x="287" y="180"/>
                    </a:lnTo>
                    <a:lnTo>
                      <a:pt x="280" y="181"/>
                    </a:lnTo>
                    <a:lnTo>
                      <a:pt x="279" y="185"/>
                    </a:lnTo>
                    <a:lnTo>
                      <a:pt x="276" y="186"/>
                    </a:lnTo>
                    <a:lnTo>
                      <a:pt x="282" y="186"/>
                    </a:lnTo>
                    <a:lnTo>
                      <a:pt x="283" y="187"/>
                    </a:lnTo>
                    <a:lnTo>
                      <a:pt x="278" y="193"/>
                    </a:lnTo>
                    <a:lnTo>
                      <a:pt x="283" y="194"/>
                    </a:lnTo>
                    <a:lnTo>
                      <a:pt x="298" y="189"/>
                    </a:lnTo>
                    <a:lnTo>
                      <a:pt x="292" y="194"/>
                    </a:lnTo>
                    <a:lnTo>
                      <a:pt x="297" y="197"/>
                    </a:lnTo>
                    <a:lnTo>
                      <a:pt x="316" y="199"/>
                    </a:lnTo>
                    <a:lnTo>
                      <a:pt x="336" y="200"/>
                    </a:lnTo>
                    <a:lnTo>
                      <a:pt x="338" y="204"/>
                    </a:lnTo>
                    <a:lnTo>
                      <a:pt x="358" y="201"/>
                    </a:lnTo>
                    <a:lnTo>
                      <a:pt x="367" y="203"/>
                    </a:lnTo>
                    <a:lnTo>
                      <a:pt x="360" y="208"/>
                    </a:lnTo>
                    <a:lnTo>
                      <a:pt x="363" y="201"/>
                    </a:lnTo>
                    <a:lnTo>
                      <a:pt x="354" y="208"/>
                    </a:lnTo>
                    <a:lnTo>
                      <a:pt x="363" y="221"/>
                    </a:lnTo>
                    <a:lnTo>
                      <a:pt x="373" y="234"/>
                    </a:lnTo>
                    <a:lnTo>
                      <a:pt x="382" y="232"/>
                    </a:lnTo>
                    <a:lnTo>
                      <a:pt x="378" y="221"/>
                    </a:lnTo>
                    <a:lnTo>
                      <a:pt x="384" y="222"/>
                    </a:lnTo>
                    <a:lnTo>
                      <a:pt x="393" y="221"/>
                    </a:lnTo>
                    <a:lnTo>
                      <a:pt x="394" y="221"/>
                    </a:lnTo>
                    <a:lnTo>
                      <a:pt x="388" y="228"/>
                    </a:lnTo>
                    <a:lnTo>
                      <a:pt x="389" y="230"/>
                    </a:lnTo>
                    <a:lnTo>
                      <a:pt x="390" y="234"/>
                    </a:lnTo>
                    <a:lnTo>
                      <a:pt x="407" y="216"/>
                    </a:lnTo>
                    <a:lnTo>
                      <a:pt x="404" y="227"/>
                    </a:lnTo>
                    <a:lnTo>
                      <a:pt x="407" y="235"/>
                    </a:lnTo>
                    <a:lnTo>
                      <a:pt x="412" y="232"/>
                    </a:lnTo>
                    <a:lnTo>
                      <a:pt x="413" y="236"/>
                    </a:lnTo>
                    <a:lnTo>
                      <a:pt x="407" y="239"/>
                    </a:lnTo>
                    <a:lnTo>
                      <a:pt x="416" y="239"/>
                    </a:lnTo>
                    <a:lnTo>
                      <a:pt x="412" y="239"/>
                    </a:lnTo>
                    <a:lnTo>
                      <a:pt x="412" y="246"/>
                    </a:lnTo>
                    <a:lnTo>
                      <a:pt x="406" y="244"/>
                    </a:lnTo>
                    <a:lnTo>
                      <a:pt x="407" y="251"/>
                    </a:lnTo>
                    <a:lnTo>
                      <a:pt x="401" y="252"/>
                    </a:lnTo>
                    <a:lnTo>
                      <a:pt x="403" y="253"/>
                    </a:lnTo>
                    <a:lnTo>
                      <a:pt x="406" y="263"/>
                    </a:lnTo>
                    <a:lnTo>
                      <a:pt x="413" y="272"/>
                    </a:lnTo>
                    <a:lnTo>
                      <a:pt x="406" y="272"/>
                    </a:lnTo>
                    <a:lnTo>
                      <a:pt x="417" y="274"/>
                    </a:lnTo>
                    <a:lnTo>
                      <a:pt x="406" y="290"/>
                    </a:lnTo>
                    <a:lnTo>
                      <a:pt x="401" y="291"/>
                    </a:lnTo>
                    <a:lnTo>
                      <a:pt x="413" y="288"/>
                    </a:lnTo>
                    <a:lnTo>
                      <a:pt x="404" y="293"/>
                    </a:lnTo>
                    <a:lnTo>
                      <a:pt x="401" y="299"/>
                    </a:lnTo>
                    <a:lnTo>
                      <a:pt x="419" y="290"/>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73" name="Freeform 269"/>
              <p:cNvSpPr>
                <a:spLocks noChangeAspect="1"/>
              </p:cNvSpPr>
              <p:nvPr/>
            </p:nvSpPr>
            <p:spPr bwMode="auto">
              <a:xfrm>
                <a:off x="373" y="1281"/>
                <a:ext cx="1093" cy="540"/>
              </a:xfrm>
              <a:custGeom>
                <a:avLst/>
                <a:gdLst>
                  <a:gd name="T0" fmla="*/ 1202 w 1000"/>
                  <a:gd name="T1" fmla="*/ 138 h 488"/>
                  <a:gd name="T2" fmla="*/ 1270 w 1000"/>
                  <a:gd name="T3" fmla="*/ 59 h 488"/>
                  <a:gd name="T4" fmla="*/ 1142 w 1000"/>
                  <a:gd name="T5" fmla="*/ 92 h 488"/>
                  <a:gd name="T6" fmla="*/ 1092 w 1000"/>
                  <a:gd name="T7" fmla="*/ 53 h 488"/>
                  <a:gd name="T8" fmla="*/ 1091 w 1000"/>
                  <a:gd name="T9" fmla="*/ 2 h 488"/>
                  <a:gd name="T10" fmla="*/ 1071 w 1000"/>
                  <a:gd name="T11" fmla="*/ 62 h 488"/>
                  <a:gd name="T12" fmla="*/ 991 w 1000"/>
                  <a:gd name="T13" fmla="*/ 124 h 488"/>
                  <a:gd name="T14" fmla="*/ 1010 w 1000"/>
                  <a:gd name="T15" fmla="*/ 90 h 488"/>
                  <a:gd name="T16" fmla="*/ 950 w 1000"/>
                  <a:gd name="T17" fmla="*/ 103 h 488"/>
                  <a:gd name="T18" fmla="*/ 824 w 1000"/>
                  <a:gd name="T19" fmla="*/ 89 h 488"/>
                  <a:gd name="T20" fmla="*/ 771 w 1000"/>
                  <a:gd name="T21" fmla="*/ 106 h 488"/>
                  <a:gd name="T22" fmla="*/ 659 w 1000"/>
                  <a:gd name="T23" fmla="*/ 75 h 488"/>
                  <a:gd name="T24" fmla="*/ 522 w 1000"/>
                  <a:gd name="T25" fmla="*/ 60 h 488"/>
                  <a:gd name="T26" fmla="*/ 435 w 1000"/>
                  <a:gd name="T27" fmla="*/ 46 h 488"/>
                  <a:gd name="T28" fmla="*/ 187 w 1000"/>
                  <a:gd name="T29" fmla="*/ 114 h 488"/>
                  <a:gd name="T30" fmla="*/ 33 w 1000"/>
                  <a:gd name="T31" fmla="*/ 305 h 488"/>
                  <a:gd name="T32" fmla="*/ 111 w 1000"/>
                  <a:gd name="T33" fmla="*/ 411 h 488"/>
                  <a:gd name="T34" fmla="*/ 72 w 1000"/>
                  <a:gd name="T35" fmla="*/ 448 h 488"/>
                  <a:gd name="T36" fmla="*/ 94 w 1000"/>
                  <a:gd name="T37" fmla="*/ 481 h 488"/>
                  <a:gd name="T38" fmla="*/ 95 w 1000"/>
                  <a:gd name="T39" fmla="*/ 519 h 488"/>
                  <a:gd name="T40" fmla="*/ 56 w 1000"/>
                  <a:gd name="T41" fmla="*/ 544 h 488"/>
                  <a:gd name="T42" fmla="*/ 89 w 1000"/>
                  <a:gd name="T43" fmla="*/ 554 h 488"/>
                  <a:gd name="T44" fmla="*/ 104 w 1000"/>
                  <a:gd name="T45" fmla="*/ 579 h 488"/>
                  <a:gd name="T46" fmla="*/ 114 w 1000"/>
                  <a:gd name="T47" fmla="*/ 599 h 488"/>
                  <a:gd name="T48" fmla="*/ 409 w 1000"/>
                  <a:gd name="T49" fmla="*/ 602 h 488"/>
                  <a:gd name="T50" fmla="*/ 707 w 1000"/>
                  <a:gd name="T51" fmla="*/ 593 h 488"/>
                  <a:gd name="T52" fmla="*/ 879 w 1000"/>
                  <a:gd name="T53" fmla="*/ 660 h 488"/>
                  <a:gd name="T54" fmla="*/ 874 w 1000"/>
                  <a:gd name="T55" fmla="*/ 800 h 488"/>
                  <a:gd name="T56" fmla="*/ 1053 w 1000"/>
                  <a:gd name="T57" fmla="*/ 736 h 488"/>
                  <a:gd name="T58" fmla="*/ 1241 w 1000"/>
                  <a:gd name="T59" fmla="*/ 651 h 488"/>
                  <a:gd name="T60" fmla="*/ 1315 w 1000"/>
                  <a:gd name="T61" fmla="*/ 690 h 488"/>
                  <a:gd name="T62" fmla="*/ 1273 w 1000"/>
                  <a:gd name="T63" fmla="*/ 727 h 488"/>
                  <a:gd name="T64" fmla="*/ 1382 w 1000"/>
                  <a:gd name="T65" fmla="*/ 706 h 488"/>
                  <a:gd name="T66" fmla="*/ 1308 w 1000"/>
                  <a:gd name="T67" fmla="*/ 657 h 488"/>
                  <a:gd name="T68" fmla="*/ 1348 w 1000"/>
                  <a:gd name="T69" fmla="*/ 609 h 488"/>
                  <a:gd name="T70" fmla="*/ 1224 w 1000"/>
                  <a:gd name="T71" fmla="*/ 627 h 488"/>
                  <a:gd name="T72" fmla="*/ 1479 w 1000"/>
                  <a:gd name="T73" fmla="*/ 544 h 488"/>
                  <a:gd name="T74" fmla="*/ 1560 w 1000"/>
                  <a:gd name="T75" fmla="*/ 480 h 488"/>
                  <a:gd name="T76" fmla="*/ 1476 w 1000"/>
                  <a:gd name="T77" fmla="*/ 479 h 488"/>
                  <a:gd name="T78" fmla="*/ 1492 w 1000"/>
                  <a:gd name="T79" fmla="*/ 440 h 488"/>
                  <a:gd name="T80" fmla="*/ 1486 w 1000"/>
                  <a:gd name="T81" fmla="*/ 422 h 488"/>
                  <a:gd name="T82" fmla="*/ 1462 w 1000"/>
                  <a:gd name="T83" fmla="*/ 386 h 488"/>
                  <a:gd name="T84" fmla="*/ 1461 w 1000"/>
                  <a:gd name="T85" fmla="*/ 354 h 488"/>
                  <a:gd name="T86" fmla="*/ 1460 w 1000"/>
                  <a:gd name="T87" fmla="*/ 305 h 488"/>
                  <a:gd name="T88" fmla="*/ 1426 w 1000"/>
                  <a:gd name="T89" fmla="*/ 326 h 488"/>
                  <a:gd name="T90" fmla="*/ 1360 w 1000"/>
                  <a:gd name="T91" fmla="*/ 354 h 488"/>
                  <a:gd name="T92" fmla="*/ 1351 w 1000"/>
                  <a:gd name="T93" fmla="*/ 314 h 488"/>
                  <a:gd name="T94" fmla="*/ 1337 w 1000"/>
                  <a:gd name="T95" fmla="*/ 262 h 488"/>
                  <a:gd name="T96" fmla="*/ 1225 w 1000"/>
                  <a:gd name="T97" fmla="*/ 266 h 488"/>
                  <a:gd name="T98" fmla="*/ 1167 w 1000"/>
                  <a:gd name="T99" fmla="*/ 411 h 488"/>
                  <a:gd name="T100" fmla="*/ 1062 w 1000"/>
                  <a:gd name="T101" fmla="*/ 529 h 488"/>
                  <a:gd name="T102" fmla="*/ 1033 w 1000"/>
                  <a:gd name="T103" fmla="*/ 458 h 488"/>
                  <a:gd name="T104" fmla="*/ 907 w 1000"/>
                  <a:gd name="T105" fmla="*/ 376 h 488"/>
                  <a:gd name="T106" fmla="*/ 860 w 1000"/>
                  <a:gd name="T107" fmla="*/ 325 h 488"/>
                  <a:gd name="T108" fmla="*/ 978 w 1000"/>
                  <a:gd name="T109" fmla="*/ 228 h 488"/>
                  <a:gd name="T110" fmla="*/ 1037 w 1000"/>
                  <a:gd name="T111" fmla="*/ 198 h 488"/>
                  <a:gd name="T112" fmla="*/ 1093 w 1000"/>
                  <a:gd name="T113" fmla="*/ 154 h 4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0"/>
                  <a:gd name="T172" fmla="*/ 0 h 488"/>
                  <a:gd name="T173" fmla="*/ 1000 w 1000"/>
                  <a:gd name="T174" fmla="*/ 488 h 4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0" h="488">
                    <a:moveTo>
                      <a:pt x="736" y="86"/>
                    </a:moveTo>
                    <a:lnTo>
                      <a:pt x="730" y="81"/>
                    </a:lnTo>
                    <a:lnTo>
                      <a:pt x="746" y="82"/>
                    </a:lnTo>
                    <a:lnTo>
                      <a:pt x="754" y="85"/>
                    </a:lnTo>
                    <a:lnTo>
                      <a:pt x="761" y="84"/>
                    </a:lnTo>
                    <a:lnTo>
                      <a:pt x="756" y="75"/>
                    </a:lnTo>
                    <a:lnTo>
                      <a:pt x="761" y="76"/>
                    </a:lnTo>
                    <a:lnTo>
                      <a:pt x="764" y="77"/>
                    </a:lnTo>
                    <a:lnTo>
                      <a:pt x="770" y="83"/>
                    </a:lnTo>
                    <a:lnTo>
                      <a:pt x="798" y="72"/>
                    </a:lnTo>
                    <a:lnTo>
                      <a:pt x="803" y="64"/>
                    </a:lnTo>
                    <a:lnTo>
                      <a:pt x="801" y="57"/>
                    </a:lnTo>
                    <a:lnTo>
                      <a:pt x="802" y="52"/>
                    </a:lnTo>
                    <a:lnTo>
                      <a:pt x="817" y="47"/>
                    </a:lnTo>
                    <a:lnTo>
                      <a:pt x="808" y="45"/>
                    </a:lnTo>
                    <a:lnTo>
                      <a:pt x="820" y="41"/>
                    </a:lnTo>
                    <a:lnTo>
                      <a:pt x="802" y="36"/>
                    </a:lnTo>
                    <a:lnTo>
                      <a:pt x="814" y="35"/>
                    </a:lnTo>
                    <a:lnTo>
                      <a:pt x="779" y="33"/>
                    </a:lnTo>
                    <a:lnTo>
                      <a:pt x="776" y="41"/>
                    </a:lnTo>
                    <a:lnTo>
                      <a:pt x="778" y="44"/>
                    </a:lnTo>
                    <a:lnTo>
                      <a:pt x="776" y="47"/>
                    </a:lnTo>
                    <a:lnTo>
                      <a:pt x="767" y="47"/>
                    </a:lnTo>
                    <a:lnTo>
                      <a:pt x="740" y="69"/>
                    </a:lnTo>
                    <a:lnTo>
                      <a:pt x="731" y="70"/>
                    </a:lnTo>
                    <a:lnTo>
                      <a:pt x="729" y="58"/>
                    </a:lnTo>
                    <a:lnTo>
                      <a:pt x="733" y="55"/>
                    </a:lnTo>
                    <a:lnTo>
                      <a:pt x="740" y="45"/>
                    </a:lnTo>
                    <a:lnTo>
                      <a:pt x="730" y="40"/>
                    </a:lnTo>
                    <a:lnTo>
                      <a:pt x="710" y="55"/>
                    </a:lnTo>
                    <a:lnTo>
                      <a:pt x="714" y="42"/>
                    </a:lnTo>
                    <a:lnTo>
                      <a:pt x="711" y="39"/>
                    </a:lnTo>
                    <a:lnTo>
                      <a:pt x="722" y="37"/>
                    </a:lnTo>
                    <a:lnTo>
                      <a:pt x="714" y="35"/>
                    </a:lnTo>
                    <a:lnTo>
                      <a:pt x="702" y="33"/>
                    </a:lnTo>
                    <a:lnTo>
                      <a:pt x="700" y="32"/>
                    </a:lnTo>
                    <a:lnTo>
                      <a:pt x="710" y="27"/>
                    </a:lnTo>
                    <a:lnTo>
                      <a:pt x="710" y="26"/>
                    </a:lnTo>
                    <a:lnTo>
                      <a:pt x="716" y="26"/>
                    </a:lnTo>
                    <a:lnTo>
                      <a:pt x="712" y="16"/>
                    </a:lnTo>
                    <a:lnTo>
                      <a:pt x="715" y="8"/>
                    </a:lnTo>
                    <a:lnTo>
                      <a:pt x="710" y="3"/>
                    </a:lnTo>
                    <a:lnTo>
                      <a:pt x="704" y="3"/>
                    </a:lnTo>
                    <a:lnTo>
                      <a:pt x="709" y="0"/>
                    </a:lnTo>
                    <a:lnTo>
                      <a:pt x="699" y="2"/>
                    </a:lnTo>
                    <a:lnTo>
                      <a:pt x="704" y="2"/>
                    </a:lnTo>
                    <a:lnTo>
                      <a:pt x="687" y="7"/>
                    </a:lnTo>
                    <a:lnTo>
                      <a:pt x="689" y="10"/>
                    </a:lnTo>
                    <a:lnTo>
                      <a:pt x="678" y="11"/>
                    </a:lnTo>
                    <a:lnTo>
                      <a:pt x="672" y="20"/>
                    </a:lnTo>
                    <a:lnTo>
                      <a:pt x="676" y="21"/>
                    </a:lnTo>
                    <a:lnTo>
                      <a:pt x="667" y="23"/>
                    </a:lnTo>
                    <a:lnTo>
                      <a:pt x="662" y="30"/>
                    </a:lnTo>
                    <a:lnTo>
                      <a:pt x="687" y="38"/>
                    </a:lnTo>
                    <a:lnTo>
                      <a:pt x="681" y="40"/>
                    </a:lnTo>
                    <a:lnTo>
                      <a:pt x="682" y="39"/>
                    </a:lnTo>
                    <a:lnTo>
                      <a:pt x="674" y="42"/>
                    </a:lnTo>
                    <a:lnTo>
                      <a:pt x="668" y="47"/>
                    </a:lnTo>
                    <a:lnTo>
                      <a:pt x="680" y="44"/>
                    </a:lnTo>
                    <a:lnTo>
                      <a:pt x="674" y="49"/>
                    </a:lnTo>
                    <a:lnTo>
                      <a:pt x="651" y="57"/>
                    </a:lnTo>
                    <a:lnTo>
                      <a:pt x="641" y="69"/>
                    </a:lnTo>
                    <a:lnTo>
                      <a:pt x="635" y="74"/>
                    </a:lnTo>
                    <a:lnTo>
                      <a:pt x="627" y="74"/>
                    </a:lnTo>
                    <a:lnTo>
                      <a:pt x="628" y="77"/>
                    </a:lnTo>
                    <a:lnTo>
                      <a:pt x="627" y="74"/>
                    </a:lnTo>
                    <a:lnTo>
                      <a:pt x="628" y="74"/>
                    </a:lnTo>
                    <a:lnTo>
                      <a:pt x="637" y="72"/>
                    </a:lnTo>
                    <a:lnTo>
                      <a:pt x="634" y="71"/>
                    </a:lnTo>
                    <a:lnTo>
                      <a:pt x="637" y="68"/>
                    </a:lnTo>
                    <a:lnTo>
                      <a:pt x="631" y="69"/>
                    </a:lnTo>
                    <a:lnTo>
                      <a:pt x="647" y="54"/>
                    </a:lnTo>
                    <a:lnTo>
                      <a:pt x="636" y="57"/>
                    </a:lnTo>
                    <a:lnTo>
                      <a:pt x="638" y="55"/>
                    </a:lnTo>
                    <a:lnTo>
                      <a:pt x="625" y="53"/>
                    </a:lnTo>
                    <a:lnTo>
                      <a:pt x="616" y="55"/>
                    </a:lnTo>
                    <a:lnTo>
                      <a:pt x="619" y="60"/>
                    </a:lnTo>
                    <a:lnTo>
                      <a:pt x="626" y="61"/>
                    </a:lnTo>
                    <a:lnTo>
                      <a:pt x="615" y="62"/>
                    </a:lnTo>
                    <a:lnTo>
                      <a:pt x="611" y="57"/>
                    </a:lnTo>
                    <a:lnTo>
                      <a:pt x="608" y="62"/>
                    </a:lnTo>
                    <a:lnTo>
                      <a:pt x="585" y="61"/>
                    </a:lnTo>
                    <a:lnTo>
                      <a:pt x="562" y="61"/>
                    </a:lnTo>
                    <a:lnTo>
                      <a:pt x="556" y="57"/>
                    </a:lnTo>
                    <a:lnTo>
                      <a:pt x="546" y="57"/>
                    </a:lnTo>
                    <a:lnTo>
                      <a:pt x="542" y="51"/>
                    </a:lnTo>
                    <a:lnTo>
                      <a:pt x="539" y="44"/>
                    </a:lnTo>
                    <a:lnTo>
                      <a:pt x="502" y="54"/>
                    </a:lnTo>
                    <a:lnTo>
                      <a:pt x="510" y="56"/>
                    </a:lnTo>
                    <a:lnTo>
                      <a:pt x="528" y="53"/>
                    </a:lnTo>
                    <a:lnTo>
                      <a:pt x="539" y="51"/>
                    </a:lnTo>
                    <a:lnTo>
                      <a:pt x="517" y="57"/>
                    </a:lnTo>
                    <a:lnTo>
                      <a:pt x="506" y="59"/>
                    </a:lnTo>
                    <a:lnTo>
                      <a:pt x="500" y="76"/>
                    </a:lnTo>
                    <a:lnTo>
                      <a:pt x="496" y="73"/>
                    </a:lnTo>
                    <a:lnTo>
                      <a:pt x="492" y="83"/>
                    </a:lnTo>
                    <a:lnTo>
                      <a:pt x="487" y="71"/>
                    </a:lnTo>
                    <a:lnTo>
                      <a:pt x="496" y="72"/>
                    </a:lnTo>
                    <a:lnTo>
                      <a:pt x="494" y="64"/>
                    </a:lnTo>
                    <a:lnTo>
                      <a:pt x="487" y="68"/>
                    </a:lnTo>
                    <a:lnTo>
                      <a:pt x="487" y="62"/>
                    </a:lnTo>
                    <a:lnTo>
                      <a:pt x="479" y="59"/>
                    </a:lnTo>
                    <a:lnTo>
                      <a:pt x="435" y="63"/>
                    </a:lnTo>
                    <a:lnTo>
                      <a:pt x="420" y="59"/>
                    </a:lnTo>
                    <a:lnTo>
                      <a:pt x="437" y="55"/>
                    </a:lnTo>
                    <a:lnTo>
                      <a:pt x="443" y="53"/>
                    </a:lnTo>
                    <a:lnTo>
                      <a:pt x="430" y="43"/>
                    </a:lnTo>
                    <a:lnTo>
                      <a:pt x="423" y="45"/>
                    </a:lnTo>
                    <a:lnTo>
                      <a:pt x="394" y="39"/>
                    </a:lnTo>
                    <a:lnTo>
                      <a:pt x="365" y="31"/>
                    </a:lnTo>
                    <a:lnTo>
                      <a:pt x="350" y="38"/>
                    </a:lnTo>
                    <a:lnTo>
                      <a:pt x="344" y="37"/>
                    </a:lnTo>
                    <a:lnTo>
                      <a:pt x="348" y="33"/>
                    </a:lnTo>
                    <a:lnTo>
                      <a:pt x="351" y="27"/>
                    </a:lnTo>
                    <a:lnTo>
                      <a:pt x="347" y="29"/>
                    </a:lnTo>
                    <a:lnTo>
                      <a:pt x="343" y="32"/>
                    </a:lnTo>
                    <a:lnTo>
                      <a:pt x="335" y="36"/>
                    </a:lnTo>
                    <a:lnTo>
                      <a:pt x="330" y="39"/>
                    </a:lnTo>
                    <a:lnTo>
                      <a:pt x="324" y="28"/>
                    </a:lnTo>
                    <a:lnTo>
                      <a:pt x="320" y="22"/>
                    </a:lnTo>
                    <a:lnTo>
                      <a:pt x="321" y="26"/>
                    </a:lnTo>
                    <a:lnTo>
                      <a:pt x="297" y="32"/>
                    </a:lnTo>
                    <a:lnTo>
                      <a:pt x="298" y="30"/>
                    </a:lnTo>
                    <a:lnTo>
                      <a:pt x="272" y="36"/>
                    </a:lnTo>
                    <a:lnTo>
                      <a:pt x="298" y="26"/>
                    </a:lnTo>
                    <a:lnTo>
                      <a:pt x="279" y="28"/>
                    </a:lnTo>
                    <a:lnTo>
                      <a:pt x="251" y="36"/>
                    </a:lnTo>
                    <a:lnTo>
                      <a:pt x="222" y="43"/>
                    </a:lnTo>
                    <a:lnTo>
                      <a:pt x="218" y="47"/>
                    </a:lnTo>
                    <a:lnTo>
                      <a:pt x="209" y="46"/>
                    </a:lnTo>
                    <a:lnTo>
                      <a:pt x="208" y="48"/>
                    </a:lnTo>
                    <a:lnTo>
                      <a:pt x="184" y="41"/>
                    </a:lnTo>
                    <a:lnTo>
                      <a:pt x="162" y="33"/>
                    </a:lnTo>
                    <a:lnTo>
                      <a:pt x="141" y="52"/>
                    </a:lnTo>
                    <a:lnTo>
                      <a:pt x="120" y="69"/>
                    </a:lnTo>
                    <a:lnTo>
                      <a:pt x="100" y="86"/>
                    </a:lnTo>
                    <a:lnTo>
                      <a:pt x="78" y="104"/>
                    </a:lnTo>
                    <a:lnTo>
                      <a:pt x="59" y="122"/>
                    </a:lnTo>
                    <a:lnTo>
                      <a:pt x="39" y="140"/>
                    </a:lnTo>
                    <a:lnTo>
                      <a:pt x="19" y="159"/>
                    </a:lnTo>
                    <a:lnTo>
                      <a:pt x="0" y="177"/>
                    </a:lnTo>
                    <a:lnTo>
                      <a:pt x="24" y="176"/>
                    </a:lnTo>
                    <a:lnTo>
                      <a:pt x="18" y="180"/>
                    </a:lnTo>
                    <a:lnTo>
                      <a:pt x="21" y="183"/>
                    </a:lnTo>
                    <a:lnTo>
                      <a:pt x="21" y="199"/>
                    </a:lnTo>
                    <a:lnTo>
                      <a:pt x="33" y="195"/>
                    </a:lnTo>
                    <a:lnTo>
                      <a:pt x="42" y="191"/>
                    </a:lnTo>
                    <a:lnTo>
                      <a:pt x="60" y="184"/>
                    </a:lnTo>
                    <a:lnTo>
                      <a:pt x="63" y="203"/>
                    </a:lnTo>
                    <a:lnTo>
                      <a:pt x="60" y="218"/>
                    </a:lnTo>
                    <a:lnTo>
                      <a:pt x="58" y="233"/>
                    </a:lnTo>
                    <a:lnTo>
                      <a:pt x="64" y="240"/>
                    </a:lnTo>
                    <a:lnTo>
                      <a:pt x="71" y="248"/>
                    </a:lnTo>
                    <a:lnTo>
                      <a:pt x="56" y="262"/>
                    </a:lnTo>
                    <a:lnTo>
                      <a:pt x="69" y="253"/>
                    </a:lnTo>
                    <a:lnTo>
                      <a:pt x="69" y="255"/>
                    </a:lnTo>
                    <a:lnTo>
                      <a:pt x="57" y="262"/>
                    </a:lnTo>
                    <a:lnTo>
                      <a:pt x="59" y="262"/>
                    </a:lnTo>
                    <a:lnTo>
                      <a:pt x="52" y="269"/>
                    </a:lnTo>
                    <a:lnTo>
                      <a:pt x="48" y="268"/>
                    </a:lnTo>
                    <a:lnTo>
                      <a:pt x="48" y="274"/>
                    </a:lnTo>
                    <a:lnTo>
                      <a:pt x="46" y="270"/>
                    </a:lnTo>
                    <a:lnTo>
                      <a:pt x="44" y="276"/>
                    </a:lnTo>
                    <a:lnTo>
                      <a:pt x="51" y="276"/>
                    </a:lnTo>
                    <a:lnTo>
                      <a:pt x="47" y="276"/>
                    </a:lnTo>
                    <a:lnTo>
                      <a:pt x="47" y="281"/>
                    </a:lnTo>
                    <a:lnTo>
                      <a:pt x="44" y="279"/>
                    </a:lnTo>
                    <a:lnTo>
                      <a:pt x="45" y="289"/>
                    </a:lnTo>
                    <a:lnTo>
                      <a:pt x="62" y="279"/>
                    </a:lnTo>
                    <a:lnTo>
                      <a:pt x="56" y="289"/>
                    </a:lnTo>
                    <a:lnTo>
                      <a:pt x="60" y="290"/>
                    </a:lnTo>
                    <a:lnTo>
                      <a:pt x="51" y="288"/>
                    </a:lnTo>
                    <a:lnTo>
                      <a:pt x="50" y="299"/>
                    </a:lnTo>
                    <a:lnTo>
                      <a:pt x="54" y="298"/>
                    </a:lnTo>
                    <a:lnTo>
                      <a:pt x="44" y="309"/>
                    </a:lnTo>
                    <a:lnTo>
                      <a:pt x="49" y="305"/>
                    </a:lnTo>
                    <a:lnTo>
                      <a:pt x="48" y="310"/>
                    </a:lnTo>
                    <a:lnTo>
                      <a:pt x="69" y="299"/>
                    </a:lnTo>
                    <a:lnTo>
                      <a:pt x="61" y="307"/>
                    </a:lnTo>
                    <a:lnTo>
                      <a:pt x="61" y="313"/>
                    </a:lnTo>
                    <a:lnTo>
                      <a:pt x="59" y="307"/>
                    </a:lnTo>
                    <a:lnTo>
                      <a:pt x="43" y="316"/>
                    </a:lnTo>
                    <a:lnTo>
                      <a:pt x="44" y="320"/>
                    </a:lnTo>
                    <a:lnTo>
                      <a:pt x="48" y="317"/>
                    </a:lnTo>
                    <a:lnTo>
                      <a:pt x="57" y="318"/>
                    </a:lnTo>
                    <a:lnTo>
                      <a:pt x="42" y="321"/>
                    </a:lnTo>
                    <a:lnTo>
                      <a:pt x="37" y="323"/>
                    </a:lnTo>
                    <a:lnTo>
                      <a:pt x="45" y="325"/>
                    </a:lnTo>
                    <a:lnTo>
                      <a:pt x="36" y="328"/>
                    </a:lnTo>
                    <a:lnTo>
                      <a:pt x="47" y="332"/>
                    </a:lnTo>
                    <a:lnTo>
                      <a:pt x="50" y="330"/>
                    </a:lnTo>
                    <a:lnTo>
                      <a:pt x="54" y="331"/>
                    </a:lnTo>
                    <a:lnTo>
                      <a:pt x="48" y="332"/>
                    </a:lnTo>
                    <a:lnTo>
                      <a:pt x="55" y="333"/>
                    </a:lnTo>
                    <a:lnTo>
                      <a:pt x="50" y="335"/>
                    </a:lnTo>
                    <a:lnTo>
                      <a:pt x="62" y="331"/>
                    </a:lnTo>
                    <a:lnTo>
                      <a:pt x="64" y="329"/>
                    </a:lnTo>
                    <a:lnTo>
                      <a:pt x="57" y="334"/>
                    </a:lnTo>
                    <a:lnTo>
                      <a:pt x="51" y="335"/>
                    </a:lnTo>
                    <a:lnTo>
                      <a:pt x="49" y="338"/>
                    </a:lnTo>
                    <a:lnTo>
                      <a:pt x="60" y="335"/>
                    </a:lnTo>
                    <a:lnTo>
                      <a:pt x="60" y="338"/>
                    </a:lnTo>
                    <a:lnTo>
                      <a:pt x="70" y="333"/>
                    </a:lnTo>
                    <a:lnTo>
                      <a:pt x="64" y="341"/>
                    </a:lnTo>
                    <a:lnTo>
                      <a:pt x="73" y="337"/>
                    </a:lnTo>
                    <a:lnTo>
                      <a:pt x="61" y="345"/>
                    </a:lnTo>
                    <a:lnTo>
                      <a:pt x="67" y="349"/>
                    </a:lnTo>
                    <a:lnTo>
                      <a:pt x="74" y="343"/>
                    </a:lnTo>
                    <a:lnTo>
                      <a:pt x="71" y="352"/>
                    </a:lnTo>
                    <a:lnTo>
                      <a:pt x="73" y="352"/>
                    </a:lnTo>
                    <a:lnTo>
                      <a:pt x="66" y="352"/>
                    </a:lnTo>
                    <a:lnTo>
                      <a:pt x="73" y="355"/>
                    </a:lnTo>
                    <a:lnTo>
                      <a:pt x="78" y="352"/>
                    </a:lnTo>
                    <a:lnTo>
                      <a:pt x="74" y="358"/>
                    </a:lnTo>
                    <a:lnTo>
                      <a:pt x="78" y="358"/>
                    </a:lnTo>
                    <a:lnTo>
                      <a:pt x="73" y="361"/>
                    </a:lnTo>
                    <a:lnTo>
                      <a:pt x="77" y="363"/>
                    </a:lnTo>
                    <a:lnTo>
                      <a:pt x="101" y="363"/>
                    </a:lnTo>
                    <a:lnTo>
                      <a:pt x="123" y="363"/>
                    </a:lnTo>
                    <a:lnTo>
                      <a:pt x="147" y="363"/>
                    </a:lnTo>
                    <a:lnTo>
                      <a:pt x="170" y="363"/>
                    </a:lnTo>
                    <a:lnTo>
                      <a:pt x="193" y="363"/>
                    </a:lnTo>
                    <a:lnTo>
                      <a:pt x="216" y="363"/>
                    </a:lnTo>
                    <a:lnTo>
                      <a:pt x="240" y="363"/>
                    </a:lnTo>
                    <a:lnTo>
                      <a:pt x="262" y="363"/>
                    </a:lnTo>
                    <a:lnTo>
                      <a:pt x="286" y="363"/>
                    </a:lnTo>
                    <a:lnTo>
                      <a:pt x="309" y="363"/>
                    </a:lnTo>
                    <a:lnTo>
                      <a:pt x="332" y="363"/>
                    </a:lnTo>
                    <a:lnTo>
                      <a:pt x="355" y="363"/>
                    </a:lnTo>
                    <a:lnTo>
                      <a:pt x="379" y="363"/>
                    </a:lnTo>
                    <a:lnTo>
                      <a:pt x="401" y="363"/>
                    </a:lnTo>
                    <a:lnTo>
                      <a:pt x="425" y="363"/>
                    </a:lnTo>
                    <a:lnTo>
                      <a:pt x="449" y="363"/>
                    </a:lnTo>
                    <a:lnTo>
                      <a:pt x="454" y="357"/>
                    </a:lnTo>
                    <a:lnTo>
                      <a:pt x="453" y="366"/>
                    </a:lnTo>
                    <a:lnTo>
                      <a:pt x="468" y="370"/>
                    </a:lnTo>
                    <a:lnTo>
                      <a:pt x="488" y="378"/>
                    </a:lnTo>
                    <a:lnTo>
                      <a:pt x="500" y="376"/>
                    </a:lnTo>
                    <a:lnTo>
                      <a:pt x="511" y="380"/>
                    </a:lnTo>
                    <a:lnTo>
                      <a:pt x="530" y="376"/>
                    </a:lnTo>
                    <a:lnTo>
                      <a:pt x="541" y="383"/>
                    </a:lnTo>
                    <a:lnTo>
                      <a:pt x="552" y="391"/>
                    </a:lnTo>
                    <a:lnTo>
                      <a:pt x="564" y="398"/>
                    </a:lnTo>
                    <a:lnTo>
                      <a:pt x="576" y="406"/>
                    </a:lnTo>
                    <a:lnTo>
                      <a:pt x="577" y="413"/>
                    </a:lnTo>
                    <a:lnTo>
                      <a:pt x="582" y="412"/>
                    </a:lnTo>
                    <a:lnTo>
                      <a:pt x="580" y="417"/>
                    </a:lnTo>
                    <a:lnTo>
                      <a:pt x="592" y="425"/>
                    </a:lnTo>
                    <a:lnTo>
                      <a:pt x="589" y="440"/>
                    </a:lnTo>
                    <a:lnTo>
                      <a:pt x="586" y="455"/>
                    </a:lnTo>
                    <a:lnTo>
                      <a:pt x="578" y="465"/>
                    </a:lnTo>
                    <a:lnTo>
                      <a:pt x="561" y="482"/>
                    </a:lnTo>
                    <a:lnTo>
                      <a:pt x="565" y="488"/>
                    </a:lnTo>
                    <a:lnTo>
                      <a:pt x="580" y="483"/>
                    </a:lnTo>
                    <a:lnTo>
                      <a:pt x="595" y="479"/>
                    </a:lnTo>
                    <a:lnTo>
                      <a:pt x="610" y="473"/>
                    </a:lnTo>
                    <a:lnTo>
                      <a:pt x="625" y="469"/>
                    </a:lnTo>
                    <a:lnTo>
                      <a:pt x="626" y="457"/>
                    </a:lnTo>
                    <a:lnTo>
                      <a:pt x="643" y="456"/>
                    </a:lnTo>
                    <a:lnTo>
                      <a:pt x="661" y="455"/>
                    </a:lnTo>
                    <a:lnTo>
                      <a:pt x="674" y="444"/>
                    </a:lnTo>
                    <a:lnTo>
                      <a:pt x="687" y="434"/>
                    </a:lnTo>
                    <a:lnTo>
                      <a:pt x="715" y="433"/>
                    </a:lnTo>
                    <a:lnTo>
                      <a:pt x="742" y="431"/>
                    </a:lnTo>
                    <a:lnTo>
                      <a:pt x="751" y="425"/>
                    </a:lnTo>
                    <a:lnTo>
                      <a:pt x="763" y="414"/>
                    </a:lnTo>
                    <a:lnTo>
                      <a:pt x="776" y="402"/>
                    </a:lnTo>
                    <a:lnTo>
                      <a:pt x="788" y="389"/>
                    </a:lnTo>
                    <a:lnTo>
                      <a:pt x="789" y="393"/>
                    </a:lnTo>
                    <a:lnTo>
                      <a:pt x="795" y="392"/>
                    </a:lnTo>
                    <a:lnTo>
                      <a:pt x="805" y="396"/>
                    </a:lnTo>
                    <a:lnTo>
                      <a:pt x="799" y="417"/>
                    </a:lnTo>
                    <a:lnTo>
                      <a:pt x="802" y="428"/>
                    </a:lnTo>
                    <a:lnTo>
                      <a:pt x="805" y="429"/>
                    </a:lnTo>
                    <a:lnTo>
                      <a:pt x="818" y="425"/>
                    </a:lnTo>
                    <a:lnTo>
                      <a:pt x="817" y="426"/>
                    </a:lnTo>
                    <a:lnTo>
                      <a:pt x="837" y="420"/>
                    </a:lnTo>
                    <a:lnTo>
                      <a:pt x="840" y="412"/>
                    </a:lnTo>
                    <a:lnTo>
                      <a:pt x="843" y="417"/>
                    </a:lnTo>
                    <a:lnTo>
                      <a:pt x="845" y="417"/>
                    </a:lnTo>
                    <a:lnTo>
                      <a:pt x="835" y="424"/>
                    </a:lnTo>
                    <a:lnTo>
                      <a:pt x="855" y="425"/>
                    </a:lnTo>
                    <a:lnTo>
                      <a:pt x="843" y="429"/>
                    </a:lnTo>
                    <a:lnTo>
                      <a:pt x="843" y="426"/>
                    </a:lnTo>
                    <a:lnTo>
                      <a:pt x="820" y="437"/>
                    </a:lnTo>
                    <a:lnTo>
                      <a:pt x="824" y="435"/>
                    </a:lnTo>
                    <a:lnTo>
                      <a:pt x="812" y="441"/>
                    </a:lnTo>
                    <a:lnTo>
                      <a:pt x="816" y="438"/>
                    </a:lnTo>
                    <a:lnTo>
                      <a:pt x="809" y="447"/>
                    </a:lnTo>
                    <a:lnTo>
                      <a:pt x="814" y="456"/>
                    </a:lnTo>
                    <a:lnTo>
                      <a:pt x="822" y="453"/>
                    </a:lnTo>
                    <a:lnTo>
                      <a:pt x="843" y="437"/>
                    </a:lnTo>
                    <a:lnTo>
                      <a:pt x="845" y="440"/>
                    </a:lnTo>
                    <a:lnTo>
                      <a:pt x="849" y="437"/>
                    </a:lnTo>
                    <a:lnTo>
                      <a:pt x="851" y="438"/>
                    </a:lnTo>
                    <a:lnTo>
                      <a:pt x="868" y="433"/>
                    </a:lnTo>
                    <a:lnTo>
                      <a:pt x="886" y="426"/>
                    </a:lnTo>
                    <a:lnTo>
                      <a:pt x="882" y="425"/>
                    </a:lnTo>
                    <a:lnTo>
                      <a:pt x="885" y="423"/>
                    </a:lnTo>
                    <a:lnTo>
                      <a:pt x="879" y="416"/>
                    </a:lnTo>
                    <a:lnTo>
                      <a:pt x="873" y="419"/>
                    </a:lnTo>
                    <a:lnTo>
                      <a:pt x="862" y="418"/>
                    </a:lnTo>
                    <a:lnTo>
                      <a:pt x="852" y="413"/>
                    </a:lnTo>
                    <a:lnTo>
                      <a:pt x="845" y="410"/>
                    </a:lnTo>
                    <a:lnTo>
                      <a:pt x="845" y="397"/>
                    </a:lnTo>
                    <a:lnTo>
                      <a:pt x="839" y="396"/>
                    </a:lnTo>
                    <a:lnTo>
                      <a:pt x="850" y="386"/>
                    </a:lnTo>
                    <a:lnTo>
                      <a:pt x="838" y="386"/>
                    </a:lnTo>
                    <a:lnTo>
                      <a:pt x="837" y="382"/>
                    </a:lnTo>
                    <a:lnTo>
                      <a:pt x="824" y="380"/>
                    </a:lnTo>
                    <a:lnTo>
                      <a:pt x="828" y="379"/>
                    </a:lnTo>
                    <a:lnTo>
                      <a:pt x="842" y="379"/>
                    </a:lnTo>
                    <a:lnTo>
                      <a:pt x="860" y="373"/>
                    </a:lnTo>
                    <a:lnTo>
                      <a:pt x="861" y="367"/>
                    </a:lnTo>
                    <a:lnTo>
                      <a:pt x="864" y="367"/>
                    </a:lnTo>
                    <a:lnTo>
                      <a:pt x="863" y="364"/>
                    </a:lnTo>
                    <a:lnTo>
                      <a:pt x="847" y="359"/>
                    </a:lnTo>
                    <a:lnTo>
                      <a:pt x="828" y="364"/>
                    </a:lnTo>
                    <a:lnTo>
                      <a:pt x="808" y="370"/>
                    </a:lnTo>
                    <a:lnTo>
                      <a:pt x="793" y="379"/>
                    </a:lnTo>
                    <a:lnTo>
                      <a:pt x="779" y="388"/>
                    </a:lnTo>
                    <a:lnTo>
                      <a:pt x="758" y="399"/>
                    </a:lnTo>
                    <a:lnTo>
                      <a:pt x="771" y="389"/>
                    </a:lnTo>
                    <a:lnTo>
                      <a:pt x="785" y="378"/>
                    </a:lnTo>
                    <a:lnTo>
                      <a:pt x="770" y="373"/>
                    </a:lnTo>
                    <a:lnTo>
                      <a:pt x="784" y="377"/>
                    </a:lnTo>
                    <a:lnTo>
                      <a:pt x="804" y="364"/>
                    </a:lnTo>
                    <a:lnTo>
                      <a:pt x="824" y="358"/>
                    </a:lnTo>
                    <a:lnTo>
                      <a:pt x="839" y="344"/>
                    </a:lnTo>
                    <a:lnTo>
                      <a:pt x="868" y="343"/>
                    </a:lnTo>
                    <a:lnTo>
                      <a:pt x="898" y="342"/>
                    </a:lnTo>
                    <a:lnTo>
                      <a:pt x="924" y="342"/>
                    </a:lnTo>
                    <a:lnTo>
                      <a:pt x="949" y="328"/>
                    </a:lnTo>
                    <a:lnTo>
                      <a:pt x="972" y="322"/>
                    </a:lnTo>
                    <a:lnTo>
                      <a:pt x="998" y="310"/>
                    </a:lnTo>
                    <a:lnTo>
                      <a:pt x="991" y="305"/>
                    </a:lnTo>
                    <a:lnTo>
                      <a:pt x="997" y="304"/>
                    </a:lnTo>
                    <a:lnTo>
                      <a:pt x="988" y="303"/>
                    </a:lnTo>
                    <a:lnTo>
                      <a:pt x="996" y="301"/>
                    </a:lnTo>
                    <a:lnTo>
                      <a:pt x="996" y="299"/>
                    </a:lnTo>
                    <a:lnTo>
                      <a:pt x="998" y="295"/>
                    </a:lnTo>
                    <a:lnTo>
                      <a:pt x="1000" y="289"/>
                    </a:lnTo>
                    <a:lnTo>
                      <a:pt x="991" y="285"/>
                    </a:lnTo>
                    <a:lnTo>
                      <a:pt x="992" y="284"/>
                    </a:lnTo>
                    <a:lnTo>
                      <a:pt x="983" y="286"/>
                    </a:lnTo>
                    <a:lnTo>
                      <a:pt x="985" y="276"/>
                    </a:lnTo>
                    <a:lnTo>
                      <a:pt x="973" y="279"/>
                    </a:lnTo>
                    <a:lnTo>
                      <a:pt x="980" y="279"/>
                    </a:lnTo>
                    <a:lnTo>
                      <a:pt x="958" y="285"/>
                    </a:lnTo>
                    <a:lnTo>
                      <a:pt x="941" y="290"/>
                    </a:lnTo>
                    <a:lnTo>
                      <a:pt x="946" y="288"/>
                    </a:lnTo>
                    <a:lnTo>
                      <a:pt x="940" y="284"/>
                    </a:lnTo>
                    <a:lnTo>
                      <a:pt x="949" y="284"/>
                    </a:lnTo>
                    <a:lnTo>
                      <a:pt x="973" y="275"/>
                    </a:lnTo>
                    <a:lnTo>
                      <a:pt x="956" y="279"/>
                    </a:lnTo>
                    <a:lnTo>
                      <a:pt x="987" y="270"/>
                    </a:lnTo>
                    <a:lnTo>
                      <a:pt x="969" y="262"/>
                    </a:lnTo>
                    <a:lnTo>
                      <a:pt x="965" y="264"/>
                    </a:lnTo>
                    <a:lnTo>
                      <a:pt x="968" y="259"/>
                    </a:lnTo>
                    <a:lnTo>
                      <a:pt x="957" y="266"/>
                    </a:lnTo>
                    <a:lnTo>
                      <a:pt x="962" y="260"/>
                    </a:lnTo>
                    <a:lnTo>
                      <a:pt x="961" y="259"/>
                    </a:lnTo>
                    <a:lnTo>
                      <a:pt x="955" y="261"/>
                    </a:lnTo>
                    <a:lnTo>
                      <a:pt x="956" y="258"/>
                    </a:lnTo>
                    <a:lnTo>
                      <a:pt x="949" y="261"/>
                    </a:lnTo>
                    <a:lnTo>
                      <a:pt x="952" y="259"/>
                    </a:lnTo>
                    <a:lnTo>
                      <a:pt x="954" y="256"/>
                    </a:lnTo>
                    <a:lnTo>
                      <a:pt x="956" y="250"/>
                    </a:lnTo>
                    <a:lnTo>
                      <a:pt x="952" y="254"/>
                    </a:lnTo>
                    <a:lnTo>
                      <a:pt x="952" y="251"/>
                    </a:lnTo>
                    <a:lnTo>
                      <a:pt x="946" y="244"/>
                    </a:lnTo>
                    <a:lnTo>
                      <a:pt x="939" y="242"/>
                    </a:lnTo>
                    <a:lnTo>
                      <a:pt x="945" y="242"/>
                    </a:lnTo>
                    <a:lnTo>
                      <a:pt x="941" y="239"/>
                    </a:lnTo>
                    <a:lnTo>
                      <a:pt x="944" y="237"/>
                    </a:lnTo>
                    <a:lnTo>
                      <a:pt x="939" y="237"/>
                    </a:lnTo>
                    <a:lnTo>
                      <a:pt x="943" y="237"/>
                    </a:lnTo>
                    <a:lnTo>
                      <a:pt x="938" y="233"/>
                    </a:lnTo>
                    <a:lnTo>
                      <a:pt x="940" y="233"/>
                    </a:lnTo>
                    <a:lnTo>
                      <a:pt x="944" y="235"/>
                    </a:lnTo>
                    <a:lnTo>
                      <a:pt x="954" y="228"/>
                    </a:lnTo>
                    <a:lnTo>
                      <a:pt x="949" y="224"/>
                    </a:lnTo>
                    <a:lnTo>
                      <a:pt x="945" y="222"/>
                    </a:lnTo>
                    <a:lnTo>
                      <a:pt x="951" y="218"/>
                    </a:lnTo>
                    <a:lnTo>
                      <a:pt x="945" y="214"/>
                    </a:lnTo>
                    <a:lnTo>
                      <a:pt x="944" y="211"/>
                    </a:lnTo>
                    <a:lnTo>
                      <a:pt x="937" y="213"/>
                    </a:lnTo>
                    <a:lnTo>
                      <a:pt x="946" y="209"/>
                    </a:lnTo>
                    <a:lnTo>
                      <a:pt x="945" y="206"/>
                    </a:lnTo>
                    <a:lnTo>
                      <a:pt x="935" y="209"/>
                    </a:lnTo>
                    <a:lnTo>
                      <a:pt x="946" y="201"/>
                    </a:lnTo>
                    <a:lnTo>
                      <a:pt x="942" y="197"/>
                    </a:lnTo>
                    <a:lnTo>
                      <a:pt x="937" y="197"/>
                    </a:lnTo>
                    <a:lnTo>
                      <a:pt x="942" y="193"/>
                    </a:lnTo>
                    <a:lnTo>
                      <a:pt x="939" y="191"/>
                    </a:lnTo>
                    <a:lnTo>
                      <a:pt x="936" y="183"/>
                    </a:lnTo>
                    <a:lnTo>
                      <a:pt x="936" y="180"/>
                    </a:lnTo>
                    <a:lnTo>
                      <a:pt x="931" y="181"/>
                    </a:lnTo>
                    <a:lnTo>
                      <a:pt x="936" y="178"/>
                    </a:lnTo>
                    <a:lnTo>
                      <a:pt x="927" y="181"/>
                    </a:lnTo>
                    <a:lnTo>
                      <a:pt x="927" y="185"/>
                    </a:lnTo>
                    <a:lnTo>
                      <a:pt x="920" y="186"/>
                    </a:lnTo>
                    <a:lnTo>
                      <a:pt x="923" y="191"/>
                    </a:lnTo>
                    <a:lnTo>
                      <a:pt x="919" y="193"/>
                    </a:lnTo>
                    <a:lnTo>
                      <a:pt x="914" y="197"/>
                    </a:lnTo>
                    <a:lnTo>
                      <a:pt x="908" y="203"/>
                    </a:lnTo>
                    <a:lnTo>
                      <a:pt x="905" y="208"/>
                    </a:lnTo>
                    <a:lnTo>
                      <a:pt x="903" y="201"/>
                    </a:lnTo>
                    <a:lnTo>
                      <a:pt x="890" y="208"/>
                    </a:lnTo>
                    <a:lnTo>
                      <a:pt x="880" y="215"/>
                    </a:lnTo>
                    <a:lnTo>
                      <a:pt x="881" y="209"/>
                    </a:lnTo>
                    <a:lnTo>
                      <a:pt x="877" y="212"/>
                    </a:lnTo>
                    <a:lnTo>
                      <a:pt x="879" y="206"/>
                    </a:lnTo>
                    <a:lnTo>
                      <a:pt x="871" y="213"/>
                    </a:lnTo>
                    <a:lnTo>
                      <a:pt x="858" y="218"/>
                    </a:lnTo>
                    <a:lnTo>
                      <a:pt x="876" y="209"/>
                    </a:lnTo>
                    <a:lnTo>
                      <a:pt x="875" y="199"/>
                    </a:lnTo>
                    <a:lnTo>
                      <a:pt x="859" y="203"/>
                    </a:lnTo>
                    <a:lnTo>
                      <a:pt x="854" y="201"/>
                    </a:lnTo>
                    <a:lnTo>
                      <a:pt x="861" y="198"/>
                    </a:lnTo>
                    <a:lnTo>
                      <a:pt x="865" y="200"/>
                    </a:lnTo>
                    <a:lnTo>
                      <a:pt x="869" y="192"/>
                    </a:lnTo>
                    <a:lnTo>
                      <a:pt x="866" y="190"/>
                    </a:lnTo>
                    <a:lnTo>
                      <a:pt x="870" y="182"/>
                    </a:lnTo>
                    <a:lnTo>
                      <a:pt x="855" y="180"/>
                    </a:lnTo>
                    <a:lnTo>
                      <a:pt x="874" y="179"/>
                    </a:lnTo>
                    <a:lnTo>
                      <a:pt x="877" y="170"/>
                    </a:lnTo>
                    <a:lnTo>
                      <a:pt x="879" y="167"/>
                    </a:lnTo>
                    <a:lnTo>
                      <a:pt x="874" y="167"/>
                    </a:lnTo>
                    <a:lnTo>
                      <a:pt x="857" y="160"/>
                    </a:lnTo>
                    <a:lnTo>
                      <a:pt x="861" y="155"/>
                    </a:lnTo>
                    <a:lnTo>
                      <a:pt x="857" y="157"/>
                    </a:lnTo>
                    <a:lnTo>
                      <a:pt x="852" y="151"/>
                    </a:lnTo>
                    <a:lnTo>
                      <a:pt x="853" y="149"/>
                    </a:lnTo>
                    <a:lnTo>
                      <a:pt x="842" y="144"/>
                    </a:lnTo>
                    <a:lnTo>
                      <a:pt x="828" y="148"/>
                    </a:lnTo>
                    <a:lnTo>
                      <a:pt x="815" y="148"/>
                    </a:lnTo>
                    <a:lnTo>
                      <a:pt x="819" y="146"/>
                    </a:lnTo>
                    <a:lnTo>
                      <a:pt x="794" y="143"/>
                    </a:lnTo>
                    <a:lnTo>
                      <a:pt x="785" y="154"/>
                    </a:lnTo>
                    <a:lnTo>
                      <a:pt x="786" y="160"/>
                    </a:lnTo>
                    <a:lnTo>
                      <a:pt x="777" y="169"/>
                    </a:lnTo>
                    <a:lnTo>
                      <a:pt x="780" y="169"/>
                    </a:lnTo>
                    <a:lnTo>
                      <a:pt x="777" y="181"/>
                    </a:lnTo>
                    <a:lnTo>
                      <a:pt x="772" y="188"/>
                    </a:lnTo>
                    <a:lnTo>
                      <a:pt x="769" y="188"/>
                    </a:lnTo>
                    <a:lnTo>
                      <a:pt x="749" y="204"/>
                    </a:lnTo>
                    <a:lnTo>
                      <a:pt x="763" y="220"/>
                    </a:lnTo>
                    <a:lnTo>
                      <a:pt x="756" y="234"/>
                    </a:lnTo>
                    <a:lnTo>
                      <a:pt x="748" y="248"/>
                    </a:lnTo>
                    <a:lnTo>
                      <a:pt x="730" y="256"/>
                    </a:lnTo>
                    <a:lnTo>
                      <a:pt x="712" y="266"/>
                    </a:lnTo>
                    <a:lnTo>
                      <a:pt x="702" y="269"/>
                    </a:lnTo>
                    <a:lnTo>
                      <a:pt x="703" y="281"/>
                    </a:lnTo>
                    <a:lnTo>
                      <a:pt x="698" y="304"/>
                    </a:lnTo>
                    <a:lnTo>
                      <a:pt x="692" y="313"/>
                    </a:lnTo>
                    <a:lnTo>
                      <a:pt x="687" y="320"/>
                    </a:lnTo>
                    <a:lnTo>
                      <a:pt x="684" y="325"/>
                    </a:lnTo>
                    <a:lnTo>
                      <a:pt x="681" y="318"/>
                    </a:lnTo>
                    <a:lnTo>
                      <a:pt x="671" y="329"/>
                    </a:lnTo>
                    <a:lnTo>
                      <a:pt x="673" y="333"/>
                    </a:lnTo>
                    <a:lnTo>
                      <a:pt x="665" y="323"/>
                    </a:lnTo>
                    <a:lnTo>
                      <a:pt x="654" y="329"/>
                    </a:lnTo>
                    <a:lnTo>
                      <a:pt x="665" y="320"/>
                    </a:lnTo>
                    <a:lnTo>
                      <a:pt x="654" y="309"/>
                    </a:lnTo>
                    <a:lnTo>
                      <a:pt x="657" y="304"/>
                    </a:lnTo>
                    <a:lnTo>
                      <a:pt x="656" y="292"/>
                    </a:lnTo>
                    <a:lnTo>
                      <a:pt x="662" y="276"/>
                    </a:lnTo>
                    <a:lnTo>
                      <a:pt x="668" y="260"/>
                    </a:lnTo>
                    <a:lnTo>
                      <a:pt x="652" y="259"/>
                    </a:lnTo>
                    <a:lnTo>
                      <a:pt x="635" y="258"/>
                    </a:lnTo>
                    <a:lnTo>
                      <a:pt x="632" y="261"/>
                    </a:lnTo>
                    <a:lnTo>
                      <a:pt x="637" y="257"/>
                    </a:lnTo>
                    <a:lnTo>
                      <a:pt x="625" y="251"/>
                    </a:lnTo>
                    <a:lnTo>
                      <a:pt x="612" y="245"/>
                    </a:lnTo>
                    <a:lnTo>
                      <a:pt x="598" y="231"/>
                    </a:lnTo>
                    <a:lnTo>
                      <a:pt x="581" y="226"/>
                    </a:lnTo>
                    <a:lnTo>
                      <a:pt x="559" y="231"/>
                    </a:lnTo>
                    <a:lnTo>
                      <a:pt x="560" y="229"/>
                    </a:lnTo>
                    <a:lnTo>
                      <a:pt x="557" y="231"/>
                    </a:lnTo>
                    <a:lnTo>
                      <a:pt x="567" y="211"/>
                    </a:lnTo>
                    <a:lnTo>
                      <a:pt x="566" y="203"/>
                    </a:lnTo>
                    <a:lnTo>
                      <a:pt x="555" y="205"/>
                    </a:lnTo>
                    <a:lnTo>
                      <a:pt x="549" y="210"/>
                    </a:lnTo>
                    <a:lnTo>
                      <a:pt x="554" y="203"/>
                    </a:lnTo>
                    <a:lnTo>
                      <a:pt x="552" y="196"/>
                    </a:lnTo>
                    <a:lnTo>
                      <a:pt x="571" y="174"/>
                    </a:lnTo>
                    <a:lnTo>
                      <a:pt x="597" y="155"/>
                    </a:lnTo>
                    <a:lnTo>
                      <a:pt x="598" y="151"/>
                    </a:lnTo>
                    <a:lnTo>
                      <a:pt x="611" y="147"/>
                    </a:lnTo>
                    <a:lnTo>
                      <a:pt x="608" y="145"/>
                    </a:lnTo>
                    <a:lnTo>
                      <a:pt x="615" y="147"/>
                    </a:lnTo>
                    <a:lnTo>
                      <a:pt x="619" y="142"/>
                    </a:lnTo>
                    <a:lnTo>
                      <a:pt x="626" y="140"/>
                    </a:lnTo>
                    <a:lnTo>
                      <a:pt x="627" y="137"/>
                    </a:lnTo>
                    <a:lnTo>
                      <a:pt x="647" y="134"/>
                    </a:lnTo>
                    <a:lnTo>
                      <a:pt x="649" y="129"/>
                    </a:lnTo>
                    <a:lnTo>
                      <a:pt x="635" y="125"/>
                    </a:lnTo>
                    <a:lnTo>
                      <a:pt x="637" y="123"/>
                    </a:lnTo>
                    <a:lnTo>
                      <a:pt x="623" y="121"/>
                    </a:lnTo>
                    <a:lnTo>
                      <a:pt x="623" y="118"/>
                    </a:lnTo>
                    <a:lnTo>
                      <a:pt x="641" y="121"/>
                    </a:lnTo>
                    <a:lnTo>
                      <a:pt x="658" y="124"/>
                    </a:lnTo>
                    <a:lnTo>
                      <a:pt x="664" y="119"/>
                    </a:lnTo>
                    <a:lnTo>
                      <a:pt x="668" y="117"/>
                    </a:lnTo>
                    <a:lnTo>
                      <a:pt x="674" y="119"/>
                    </a:lnTo>
                    <a:lnTo>
                      <a:pt x="676" y="117"/>
                    </a:lnTo>
                    <a:lnTo>
                      <a:pt x="682" y="118"/>
                    </a:lnTo>
                    <a:lnTo>
                      <a:pt x="709" y="104"/>
                    </a:lnTo>
                    <a:lnTo>
                      <a:pt x="713" y="100"/>
                    </a:lnTo>
                    <a:lnTo>
                      <a:pt x="688" y="96"/>
                    </a:lnTo>
                    <a:lnTo>
                      <a:pt x="673" y="89"/>
                    </a:lnTo>
                    <a:lnTo>
                      <a:pt x="701" y="93"/>
                    </a:lnTo>
                    <a:lnTo>
                      <a:pt x="710" y="99"/>
                    </a:lnTo>
                    <a:lnTo>
                      <a:pt x="736" y="86"/>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sp>
            <p:nvSpPr>
              <p:cNvPr id="74" name="Freeform 270"/>
              <p:cNvSpPr>
                <a:spLocks noChangeAspect="1"/>
              </p:cNvSpPr>
              <p:nvPr/>
            </p:nvSpPr>
            <p:spPr bwMode="auto">
              <a:xfrm>
                <a:off x="338" y="1676"/>
                <a:ext cx="915" cy="462"/>
              </a:xfrm>
              <a:custGeom>
                <a:avLst/>
                <a:gdLst>
                  <a:gd name="T0" fmla="*/ 1285 w 838"/>
                  <a:gd name="T1" fmla="*/ 59 h 417"/>
                  <a:gd name="T2" fmla="*/ 1217 w 838"/>
                  <a:gd name="T3" fmla="*/ 113 h 417"/>
                  <a:gd name="T4" fmla="*/ 1078 w 838"/>
                  <a:gd name="T5" fmla="*/ 164 h 417"/>
                  <a:gd name="T6" fmla="*/ 975 w 838"/>
                  <a:gd name="T7" fmla="*/ 204 h 417"/>
                  <a:gd name="T8" fmla="*/ 961 w 838"/>
                  <a:gd name="T9" fmla="*/ 164 h 417"/>
                  <a:gd name="T10" fmla="*/ 947 w 838"/>
                  <a:gd name="T11" fmla="*/ 93 h 417"/>
                  <a:gd name="T12" fmla="*/ 875 w 838"/>
                  <a:gd name="T13" fmla="*/ 31 h 417"/>
                  <a:gd name="T14" fmla="*/ 754 w 838"/>
                  <a:gd name="T15" fmla="*/ 14 h 417"/>
                  <a:gd name="T16" fmla="*/ 639 w 838"/>
                  <a:gd name="T17" fmla="*/ 11 h 417"/>
                  <a:gd name="T18" fmla="*/ 457 w 838"/>
                  <a:gd name="T19" fmla="*/ 11 h 417"/>
                  <a:gd name="T20" fmla="*/ 281 w 838"/>
                  <a:gd name="T21" fmla="*/ 11 h 417"/>
                  <a:gd name="T22" fmla="*/ 153 w 838"/>
                  <a:gd name="T23" fmla="*/ 58 h 417"/>
                  <a:gd name="T24" fmla="*/ 140 w 838"/>
                  <a:gd name="T25" fmla="*/ 58 h 417"/>
                  <a:gd name="T26" fmla="*/ 114 w 838"/>
                  <a:gd name="T27" fmla="*/ 65 h 417"/>
                  <a:gd name="T28" fmla="*/ 98 w 838"/>
                  <a:gd name="T29" fmla="*/ 88 h 417"/>
                  <a:gd name="T30" fmla="*/ 40 w 838"/>
                  <a:gd name="T31" fmla="*/ 181 h 417"/>
                  <a:gd name="T32" fmla="*/ 0 w 838"/>
                  <a:gd name="T33" fmla="*/ 285 h 417"/>
                  <a:gd name="T34" fmla="*/ 13 w 838"/>
                  <a:gd name="T35" fmla="*/ 324 h 417"/>
                  <a:gd name="T36" fmla="*/ 13 w 838"/>
                  <a:gd name="T37" fmla="*/ 355 h 417"/>
                  <a:gd name="T38" fmla="*/ 25 w 838"/>
                  <a:gd name="T39" fmla="*/ 430 h 417"/>
                  <a:gd name="T40" fmla="*/ 126 w 838"/>
                  <a:gd name="T41" fmla="*/ 480 h 417"/>
                  <a:gd name="T42" fmla="*/ 231 w 838"/>
                  <a:gd name="T43" fmla="*/ 520 h 417"/>
                  <a:gd name="T44" fmla="*/ 334 w 838"/>
                  <a:gd name="T45" fmla="*/ 564 h 417"/>
                  <a:gd name="T46" fmla="*/ 419 w 838"/>
                  <a:gd name="T47" fmla="*/ 596 h 417"/>
                  <a:gd name="T48" fmla="*/ 479 w 838"/>
                  <a:gd name="T49" fmla="*/ 644 h 417"/>
                  <a:gd name="T50" fmla="*/ 494 w 838"/>
                  <a:gd name="T51" fmla="*/ 616 h 417"/>
                  <a:gd name="T52" fmla="*/ 516 w 838"/>
                  <a:gd name="T53" fmla="*/ 602 h 417"/>
                  <a:gd name="T54" fmla="*/ 561 w 838"/>
                  <a:gd name="T55" fmla="*/ 571 h 417"/>
                  <a:gd name="T56" fmla="*/ 619 w 838"/>
                  <a:gd name="T57" fmla="*/ 568 h 417"/>
                  <a:gd name="T58" fmla="*/ 663 w 838"/>
                  <a:gd name="T59" fmla="*/ 571 h 417"/>
                  <a:gd name="T60" fmla="*/ 680 w 838"/>
                  <a:gd name="T61" fmla="*/ 559 h 417"/>
                  <a:gd name="T62" fmla="*/ 713 w 838"/>
                  <a:gd name="T63" fmla="*/ 546 h 417"/>
                  <a:gd name="T64" fmla="*/ 737 w 838"/>
                  <a:gd name="T65" fmla="*/ 546 h 417"/>
                  <a:gd name="T66" fmla="*/ 775 w 838"/>
                  <a:gd name="T67" fmla="*/ 557 h 417"/>
                  <a:gd name="T68" fmla="*/ 831 w 838"/>
                  <a:gd name="T69" fmla="*/ 592 h 417"/>
                  <a:gd name="T70" fmla="*/ 825 w 838"/>
                  <a:gd name="T71" fmla="*/ 638 h 417"/>
                  <a:gd name="T72" fmla="*/ 837 w 838"/>
                  <a:gd name="T73" fmla="*/ 660 h 417"/>
                  <a:gd name="T74" fmla="*/ 881 w 838"/>
                  <a:gd name="T75" fmla="*/ 646 h 417"/>
                  <a:gd name="T76" fmla="*/ 872 w 838"/>
                  <a:gd name="T77" fmla="*/ 572 h 417"/>
                  <a:gd name="T78" fmla="*/ 891 w 838"/>
                  <a:gd name="T79" fmla="*/ 504 h 417"/>
                  <a:gd name="T80" fmla="*/ 939 w 838"/>
                  <a:gd name="T81" fmla="*/ 463 h 417"/>
                  <a:gd name="T82" fmla="*/ 998 w 838"/>
                  <a:gd name="T83" fmla="*/ 408 h 417"/>
                  <a:gd name="T84" fmla="*/ 1034 w 838"/>
                  <a:gd name="T85" fmla="*/ 387 h 417"/>
                  <a:gd name="T86" fmla="*/ 1023 w 838"/>
                  <a:gd name="T87" fmla="*/ 380 h 417"/>
                  <a:gd name="T88" fmla="*/ 1031 w 838"/>
                  <a:gd name="T89" fmla="*/ 355 h 417"/>
                  <a:gd name="T90" fmla="*/ 1034 w 838"/>
                  <a:gd name="T91" fmla="*/ 345 h 417"/>
                  <a:gd name="T92" fmla="*/ 1030 w 838"/>
                  <a:gd name="T93" fmla="*/ 304 h 417"/>
                  <a:gd name="T94" fmla="*/ 1043 w 838"/>
                  <a:gd name="T95" fmla="*/ 289 h 417"/>
                  <a:gd name="T96" fmla="*/ 1049 w 838"/>
                  <a:gd name="T97" fmla="*/ 319 h 417"/>
                  <a:gd name="T98" fmla="*/ 1066 w 838"/>
                  <a:gd name="T99" fmla="*/ 314 h 417"/>
                  <a:gd name="T100" fmla="*/ 1077 w 838"/>
                  <a:gd name="T101" fmla="*/ 297 h 417"/>
                  <a:gd name="T102" fmla="*/ 1114 w 838"/>
                  <a:gd name="T103" fmla="*/ 242 h 417"/>
                  <a:gd name="T104" fmla="*/ 1179 w 838"/>
                  <a:gd name="T105" fmla="*/ 218 h 417"/>
                  <a:gd name="T106" fmla="*/ 1205 w 838"/>
                  <a:gd name="T107" fmla="*/ 208 h 417"/>
                  <a:gd name="T108" fmla="*/ 1223 w 838"/>
                  <a:gd name="T109" fmla="*/ 160 h 417"/>
                  <a:gd name="T110" fmla="*/ 1261 w 838"/>
                  <a:gd name="T111" fmla="*/ 140 h 4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417"/>
                  <a:gd name="T170" fmla="*/ 838 w 838"/>
                  <a:gd name="T171" fmla="*/ 417 h 4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417">
                    <a:moveTo>
                      <a:pt x="836" y="77"/>
                    </a:moveTo>
                    <a:lnTo>
                      <a:pt x="835" y="71"/>
                    </a:lnTo>
                    <a:lnTo>
                      <a:pt x="832" y="60"/>
                    </a:lnTo>
                    <a:lnTo>
                      <a:pt x="838" y="39"/>
                    </a:lnTo>
                    <a:lnTo>
                      <a:pt x="828" y="35"/>
                    </a:lnTo>
                    <a:lnTo>
                      <a:pt x="822" y="36"/>
                    </a:lnTo>
                    <a:lnTo>
                      <a:pt x="821" y="32"/>
                    </a:lnTo>
                    <a:lnTo>
                      <a:pt x="809" y="45"/>
                    </a:lnTo>
                    <a:lnTo>
                      <a:pt x="796" y="57"/>
                    </a:lnTo>
                    <a:lnTo>
                      <a:pt x="784" y="68"/>
                    </a:lnTo>
                    <a:lnTo>
                      <a:pt x="775" y="74"/>
                    </a:lnTo>
                    <a:lnTo>
                      <a:pt x="748" y="76"/>
                    </a:lnTo>
                    <a:lnTo>
                      <a:pt x="720" y="77"/>
                    </a:lnTo>
                    <a:lnTo>
                      <a:pt x="707" y="87"/>
                    </a:lnTo>
                    <a:lnTo>
                      <a:pt x="694" y="98"/>
                    </a:lnTo>
                    <a:lnTo>
                      <a:pt x="676" y="99"/>
                    </a:lnTo>
                    <a:lnTo>
                      <a:pt x="659" y="100"/>
                    </a:lnTo>
                    <a:lnTo>
                      <a:pt x="658" y="112"/>
                    </a:lnTo>
                    <a:lnTo>
                      <a:pt x="643" y="116"/>
                    </a:lnTo>
                    <a:lnTo>
                      <a:pt x="628" y="122"/>
                    </a:lnTo>
                    <a:lnTo>
                      <a:pt x="613" y="126"/>
                    </a:lnTo>
                    <a:lnTo>
                      <a:pt x="598" y="131"/>
                    </a:lnTo>
                    <a:lnTo>
                      <a:pt x="594" y="125"/>
                    </a:lnTo>
                    <a:lnTo>
                      <a:pt x="611" y="108"/>
                    </a:lnTo>
                    <a:lnTo>
                      <a:pt x="619" y="98"/>
                    </a:lnTo>
                    <a:lnTo>
                      <a:pt x="622" y="83"/>
                    </a:lnTo>
                    <a:lnTo>
                      <a:pt x="625" y="68"/>
                    </a:lnTo>
                    <a:lnTo>
                      <a:pt x="613" y="60"/>
                    </a:lnTo>
                    <a:lnTo>
                      <a:pt x="615" y="55"/>
                    </a:lnTo>
                    <a:lnTo>
                      <a:pt x="610" y="56"/>
                    </a:lnTo>
                    <a:lnTo>
                      <a:pt x="609" y="49"/>
                    </a:lnTo>
                    <a:lnTo>
                      <a:pt x="597" y="41"/>
                    </a:lnTo>
                    <a:lnTo>
                      <a:pt x="585" y="34"/>
                    </a:lnTo>
                    <a:lnTo>
                      <a:pt x="574" y="26"/>
                    </a:lnTo>
                    <a:lnTo>
                      <a:pt x="563" y="19"/>
                    </a:lnTo>
                    <a:lnTo>
                      <a:pt x="544" y="23"/>
                    </a:lnTo>
                    <a:lnTo>
                      <a:pt x="533" y="19"/>
                    </a:lnTo>
                    <a:lnTo>
                      <a:pt x="521" y="21"/>
                    </a:lnTo>
                    <a:lnTo>
                      <a:pt x="501" y="13"/>
                    </a:lnTo>
                    <a:lnTo>
                      <a:pt x="486" y="9"/>
                    </a:lnTo>
                    <a:lnTo>
                      <a:pt x="487" y="0"/>
                    </a:lnTo>
                    <a:lnTo>
                      <a:pt x="482" y="6"/>
                    </a:lnTo>
                    <a:lnTo>
                      <a:pt x="458" y="6"/>
                    </a:lnTo>
                    <a:lnTo>
                      <a:pt x="434" y="6"/>
                    </a:lnTo>
                    <a:lnTo>
                      <a:pt x="412" y="6"/>
                    </a:lnTo>
                    <a:lnTo>
                      <a:pt x="388" y="6"/>
                    </a:lnTo>
                    <a:lnTo>
                      <a:pt x="365" y="6"/>
                    </a:lnTo>
                    <a:lnTo>
                      <a:pt x="342" y="6"/>
                    </a:lnTo>
                    <a:lnTo>
                      <a:pt x="319" y="6"/>
                    </a:lnTo>
                    <a:lnTo>
                      <a:pt x="295" y="6"/>
                    </a:lnTo>
                    <a:lnTo>
                      <a:pt x="273" y="6"/>
                    </a:lnTo>
                    <a:lnTo>
                      <a:pt x="249" y="6"/>
                    </a:lnTo>
                    <a:lnTo>
                      <a:pt x="226" y="6"/>
                    </a:lnTo>
                    <a:lnTo>
                      <a:pt x="203" y="6"/>
                    </a:lnTo>
                    <a:lnTo>
                      <a:pt x="180" y="6"/>
                    </a:lnTo>
                    <a:lnTo>
                      <a:pt x="156" y="6"/>
                    </a:lnTo>
                    <a:lnTo>
                      <a:pt x="134" y="6"/>
                    </a:lnTo>
                    <a:lnTo>
                      <a:pt x="110" y="6"/>
                    </a:lnTo>
                    <a:lnTo>
                      <a:pt x="105" y="20"/>
                    </a:lnTo>
                    <a:lnTo>
                      <a:pt x="98" y="34"/>
                    </a:lnTo>
                    <a:lnTo>
                      <a:pt x="88" y="39"/>
                    </a:lnTo>
                    <a:lnTo>
                      <a:pt x="90" y="35"/>
                    </a:lnTo>
                    <a:lnTo>
                      <a:pt x="91" y="37"/>
                    </a:lnTo>
                    <a:lnTo>
                      <a:pt x="102" y="24"/>
                    </a:lnTo>
                    <a:lnTo>
                      <a:pt x="90" y="34"/>
                    </a:lnTo>
                    <a:lnTo>
                      <a:pt x="88" y="34"/>
                    </a:lnTo>
                    <a:lnTo>
                      <a:pt x="96" y="28"/>
                    </a:lnTo>
                    <a:lnTo>
                      <a:pt x="100" y="21"/>
                    </a:lnTo>
                    <a:lnTo>
                      <a:pt x="79" y="17"/>
                    </a:lnTo>
                    <a:lnTo>
                      <a:pt x="73" y="39"/>
                    </a:lnTo>
                    <a:lnTo>
                      <a:pt x="70" y="42"/>
                    </a:lnTo>
                    <a:lnTo>
                      <a:pt x="69" y="45"/>
                    </a:lnTo>
                    <a:lnTo>
                      <a:pt x="68" y="48"/>
                    </a:lnTo>
                    <a:lnTo>
                      <a:pt x="67" y="46"/>
                    </a:lnTo>
                    <a:lnTo>
                      <a:pt x="63" y="52"/>
                    </a:lnTo>
                    <a:lnTo>
                      <a:pt x="73" y="54"/>
                    </a:lnTo>
                    <a:lnTo>
                      <a:pt x="65" y="54"/>
                    </a:lnTo>
                    <a:lnTo>
                      <a:pt x="59" y="63"/>
                    </a:lnTo>
                    <a:lnTo>
                      <a:pt x="42" y="85"/>
                    </a:lnTo>
                    <a:lnTo>
                      <a:pt x="26" y="108"/>
                    </a:lnTo>
                    <a:lnTo>
                      <a:pt x="20" y="122"/>
                    </a:lnTo>
                    <a:lnTo>
                      <a:pt x="15" y="136"/>
                    </a:lnTo>
                    <a:lnTo>
                      <a:pt x="1" y="153"/>
                    </a:lnTo>
                    <a:lnTo>
                      <a:pt x="2" y="158"/>
                    </a:lnTo>
                    <a:lnTo>
                      <a:pt x="0" y="171"/>
                    </a:lnTo>
                    <a:lnTo>
                      <a:pt x="1" y="183"/>
                    </a:lnTo>
                    <a:lnTo>
                      <a:pt x="3" y="193"/>
                    </a:lnTo>
                    <a:lnTo>
                      <a:pt x="2" y="191"/>
                    </a:lnTo>
                    <a:lnTo>
                      <a:pt x="1" y="194"/>
                    </a:lnTo>
                    <a:lnTo>
                      <a:pt x="8" y="194"/>
                    </a:lnTo>
                    <a:lnTo>
                      <a:pt x="12" y="194"/>
                    </a:lnTo>
                    <a:lnTo>
                      <a:pt x="9" y="203"/>
                    </a:lnTo>
                    <a:lnTo>
                      <a:pt x="6" y="201"/>
                    </a:lnTo>
                    <a:lnTo>
                      <a:pt x="3" y="203"/>
                    </a:lnTo>
                    <a:lnTo>
                      <a:pt x="8" y="213"/>
                    </a:lnTo>
                    <a:lnTo>
                      <a:pt x="4" y="219"/>
                    </a:lnTo>
                    <a:lnTo>
                      <a:pt x="7" y="230"/>
                    </a:lnTo>
                    <a:lnTo>
                      <a:pt x="11" y="239"/>
                    </a:lnTo>
                    <a:lnTo>
                      <a:pt x="7" y="254"/>
                    </a:lnTo>
                    <a:lnTo>
                      <a:pt x="16" y="257"/>
                    </a:lnTo>
                    <a:lnTo>
                      <a:pt x="31" y="264"/>
                    </a:lnTo>
                    <a:lnTo>
                      <a:pt x="46" y="276"/>
                    </a:lnTo>
                    <a:lnTo>
                      <a:pt x="46" y="290"/>
                    </a:lnTo>
                    <a:lnTo>
                      <a:pt x="64" y="289"/>
                    </a:lnTo>
                    <a:lnTo>
                      <a:pt x="81" y="288"/>
                    </a:lnTo>
                    <a:lnTo>
                      <a:pt x="93" y="294"/>
                    </a:lnTo>
                    <a:lnTo>
                      <a:pt x="105" y="299"/>
                    </a:lnTo>
                    <a:lnTo>
                      <a:pt x="117" y="306"/>
                    </a:lnTo>
                    <a:lnTo>
                      <a:pt x="127" y="311"/>
                    </a:lnTo>
                    <a:lnTo>
                      <a:pt x="149" y="311"/>
                    </a:lnTo>
                    <a:lnTo>
                      <a:pt x="170" y="311"/>
                    </a:lnTo>
                    <a:lnTo>
                      <a:pt x="172" y="304"/>
                    </a:lnTo>
                    <a:lnTo>
                      <a:pt x="197" y="304"/>
                    </a:lnTo>
                    <a:lnTo>
                      <a:pt x="210" y="320"/>
                    </a:lnTo>
                    <a:lnTo>
                      <a:pt x="214" y="338"/>
                    </a:lnTo>
                    <a:lnTo>
                      <a:pt x="224" y="344"/>
                    </a:lnTo>
                    <a:lnTo>
                      <a:pt x="232" y="352"/>
                    </a:lnTo>
                    <a:lnTo>
                      <a:pt x="243" y="339"/>
                    </a:lnTo>
                    <a:lnTo>
                      <a:pt x="263" y="341"/>
                    </a:lnTo>
                    <a:lnTo>
                      <a:pt x="270" y="357"/>
                    </a:lnTo>
                    <a:lnTo>
                      <a:pt x="277" y="373"/>
                    </a:lnTo>
                    <a:lnTo>
                      <a:pt x="282" y="394"/>
                    </a:lnTo>
                    <a:lnTo>
                      <a:pt x="292" y="401"/>
                    </a:lnTo>
                    <a:lnTo>
                      <a:pt x="310" y="404"/>
                    </a:lnTo>
                    <a:lnTo>
                      <a:pt x="309" y="385"/>
                    </a:lnTo>
                    <a:lnTo>
                      <a:pt x="307" y="382"/>
                    </a:lnTo>
                    <a:lnTo>
                      <a:pt x="306" y="379"/>
                    </a:lnTo>
                    <a:lnTo>
                      <a:pt x="311" y="381"/>
                    </a:lnTo>
                    <a:lnTo>
                      <a:pt x="314" y="372"/>
                    </a:lnTo>
                    <a:lnTo>
                      <a:pt x="318" y="369"/>
                    </a:lnTo>
                    <a:lnTo>
                      <a:pt x="325" y="364"/>
                    </a:lnTo>
                    <a:lnTo>
                      <a:pt x="330" y="360"/>
                    </a:lnTo>
                    <a:lnTo>
                      <a:pt x="330" y="358"/>
                    </a:lnTo>
                    <a:lnTo>
                      <a:pt x="337" y="358"/>
                    </a:lnTo>
                    <a:lnTo>
                      <a:pt x="333" y="360"/>
                    </a:lnTo>
                    <a:lnTo>
                      <a:pt x="341" y="356"/>
                    </a:lnTo>
                    <a:lnTo>
                      <a:pt x="338" y="357"/>
                    </a:lnTo>
                    <a:lnTo>
                      <a:pt x="356" y="344"/>
                    </a:lnTo>
                    <a:lnTo>
                      <a:pt x="357" y="340"/>
                    </a:lnTo>
                    <a:lnTo>
                      <a:pt x="362" y="342"/>
                    </a:lnTo>
                    <a:lnTo>
                      <a:pt x="360" y="344"/>
                    </a:lnTo>
                    <a:lnTo>
                      <a:pt x="372" y="337"/>
                    </a:lnTo>
                    <a:lnTo>
                      <a:pt x="375" y="337"/>
                    </a:lnTo>
                    <a:lnTo>
                      <a:pt x="386" y="338"/>
                    </a:lnTo>
                    <a:lnTo>
                      <a:pt x="398" y="340"/>
                    </a:lnTo>
                    <a:lnTo>
                      <a:pt x="406" y="339"/>
                    </a:lnTo>
                    <a:lnTo>
                      <a:pt x="410" y="345"/>
                    </a:lnTo>
                    <a:lnTo>
                      <a:pt x="419" y="348"/>
                    </a:lnTo>
                    <a:lnTo>
                      <a:pt x="427" y="348"/>
                    </a:lnTo>
                    <a:lnTo>
                      <a:pt x="427" y="342"/>
                    </a:lnTo>
                    <a:lnTo>
                      <a:pt x="439" y="349"/>
                    </a:lnTo>
                    <a:lnTo>
                      <a:pt x="436" y="353"/>
                    </a:lnTo>
                    <a:lnTo>
                      <a:pt x="441" y="348"/>
                    </a:lnTo>
                    <a:lnTo>
                      <a:pt x="434" y="339"/>
                    </a:lnTo>
                    <a:lnTo>
                      <a:pt x="439" y="336"/>
                    </a:lnTo>
                    <a:lnTo>
                      <a:pt x="437" y="335"/>
                    </a:lnTo>
                    <a:lnTo>
                      <a:pt x="436" y="333"/>
                    </a:lnTo>
                    <a:lnTo>
                      <a:pt x="426" y="330"/>
                    </a:lnTo>
                    <a:lnTo>
                      <a:pt x="436" y="330"/>
                    </a:lnTo>
                    <a:lnTo>
                      <a:pt x="460" y="328"/>
                    </a:lnTo>
                    <a:lnTo>
                      <a:pt x="463" y="322"/>
                    </a:lnTo>
                    <a:lnTo>
                      <a:pt x="462" y="329"/>
                    </a:lnTo>
                    <a:lnTo>
                      <a:pt x="470" y="328"/>
                    </a:lnTo>
                    <a:lnTo>
                      <a:pt x="477" y="325"/>
                    </a:lnTo>
                    <a:lnTo>
                      <a:pt x="474" y="328"/>
                    </a:lnTo>
                    <a:lnTo>
                      <a:pt x="488" y="327"/>
                    </a:lnTo>
                    <a:lnTo>
                      <a:pt x="484" y="327"/>
                    </a:lnTo>
                    <a:lnTo>
                      <a:pt x="493" y="329"/>
                    </a:lnTo>
                    <a:lnTo>
                      <a:pt x="496" y="329"/>
                    </a:lnTo>
                    <a:lnTo>
                      <a:pt x="499" y="334"/>
                    </a:lnTo>
                    <a:lnTo>
                      <a:pt x="496" y="331"/>
                    </a:lnTo>
                    <a:lnTo>
                      <a:pt x="499" y="340"/>
                    </a:lnTo>
                    <a:lnTo>
                      <a:pt x="520" y="333"/>
                    </a:lnTo>
                    <a:lnTo>
                      <a:pt x="528" y="344"/>
                    </a:lnTo>
                    <a:lnTo>
                      <a:pt x="535" y="355"/>
                    </a:lnTo>
                    <a:lnTo>
                      <a:pt x="531" y="375"/>
                    </a:lnTo>
                    <a:lnTo>
                      <a:pt x="530" y="372"/>
                    </a:lnTo>
                    <a:lnTo>
                      <a:pt x="532" y="374"/>
                    </a:lnTo>
                    <a:lnTo>
                      <a:pt x="534" y="370"/>
                    </a:lnTo>
                    <a:lnTo>
                      <a:pt x="532" y="382"/>
                    </a:lnTo>
                    <a:lnTo>
                      <a:pt x="536" y="387"/>
                    </a:lnTo>
                    <a:lnTo>
                      <a:pt x="538" y="389"/>
                    </a:lnTo>
                    <a:lnTo>
                      <a:pt x="538" y="395"/>
                    </a:lnTo>
                    <a:lnTo>
                      <a:pt x="542" y="391"/>
                    </a:lnTo>
                    <a:lnTo>
                      <a:pt x="539" y="396"/>
                    </a:lnTo>
                    <a:lnTo>
                      <a:pt x="542" y="405"/>
                    </a:lnTo>
                    <a:lnTo>
                      <a:pt x="548" y="417"/>
                    </a:lnTo>
                    <a:lnTo>
                      <a:pt x="559" y="416"/>
                    </a:lnTo>
                    <a:lnTo>
                      <a:pt x="563" y="401"/>
                    </a:lnTo>
                    <a:lnTo>
                      <a:pt x="568" y="387"/>
                    </a:lnTo>
                    <a:lnTo>
                      <a:pt x="565" y="372"/>
                    </a:lnTo>
                    <a:lnTo>
                      <a:pt x="563" y="358"/>
                    </a:lnTo>
                    <a:lnTo>
                      <a:pt x="565" y="371"/>
                    </a:lnTo>
                    <a:lnTo>
                      <a:pt x="564" y="357"/>
                    </a:lnTo>
                    <a:lnTo>
                      <a:pt x="562" y="343"/>
                    </a:lnTo>
                    <a:lnTo>
                      <a:pt x="562" y="329"/>
                    </a:lnTo>
                    <a:lnTo>
                      <a:pt x="561" y="315"/>
                    </a:lnTo>
                    <a:lnTo>
                      <a:pt x="565" y="312"/>
                    </a:lnTo>
                    <a:lnTo>
                      <a:pt x="566" y="310"/>
                    </a:lnTo>
                    <a:lnTo>
                      <a:pt x="573" y="302"/>
                    </a:lnTo>
                    <a:lnTo>
                      <a:pt x="577" y="294"/>
                    </a:lnTo>
                    <a:lnTo>
                      <a:pt x="578" y="293"/>
                    </a:lnTo>
                    <a:lnTo>
                      <a:pt x="582" y="291"/>
                    </a:lnTo>
                    <a:lnTo>
                      <a:pt x="603" y="277"/>
                    </a:lnTo>
                    <a:lnTo>
                      <a:pt x="605" y="277"/>
                    </a:lnTo>
                    <a:lnTo>
                      <a:pt x="620" y="266"/>
                    </a:lnTo>
                    <a:lnTo>
                      <a:pt x="626" y="264"/>
                    </a:lnTo>
                    <a:lnTo>
                      <a:pt x="636" y="254"/>
                    </a:lnTo>
                    <a:lnTo>
                      <a:pt x="654" y="248"/>
                    </a:lnTo>
                    <a:lnTo>
                      <a:pt x="643" y="245"/>
                    </a:lnTo>
                    <a:lnTo>
                      <a:pt x="650" y="246"/>
                    </a:lnTo>
                    <a:lnTo>
                      <a:pt x="652" y="242"/>
                    </a:lnTo>
                    <a:lnTo>
                      <a:pt x="645" y="238"/>
                    </a:lnTo>
                    <a:lnTo>
                      <a:pt x="661" y="238"/>
                    </a:lnTo>
                    <a:lnTo>
                      <a:pt x="666" y="231"/>
                    </a:lnTo>
                    <a:lnTo>
                      <a:pt x="661" y="233"/>
                    </a:lnTo>
                    <a:lnTo>
                      <a:pt x="657" y="230"/>
                    </a:lnTo>
                    <a:lnTo>
                      <a:pt x="653" y="228"/>
                    </a:lnTo>
                    <a:lnTo>
                      <a:pt x="653" y="227"/>
                    </a:lnTo>
                    <a:lnTo>
                      <a:pt x="659" y="228"/>
                    </a:lnTo>
                    <a:lnTo>
                      <a:pt x="664" y="227"/>
                    </a:lnTo>
                    <a:lnTo>
                      <a:pt x="667" y="229"/>
                    </a:lnTo>
                    <a:lnTo>
                      <a:pt x="668" y="217"/>
                    </a:lnTo>
                    <a:lnTo>
                      <a:pt x="669" y="233"/>
                    </a:lnTo>
                    <a:lnTo>
                      <a:pt x="664" y="213"/>
                    </a:lnTo>
                    <a:lnTo>
                      <a:pt x="659" y="212"/>
                    </a:lnTo>
                    <a:lnTo>
                      <a:pt x="654" y="206"/>
                    </a:lnTo>
                    <a:lnTo>
                      <a:pt x="664" y="211"/>
                    </a:lnTo>
                    <a:lnTo>
                      <a:pt x="659" y="203"/>
                    </a:lnTo>
                    <a:lnTo>
                      <a:pt x="666" y="207"/>
                    </a:lnTo>
                    <a:lnTo>
                      <a:pt x="658" y="193"/>
                    </a:lnTo>
                    <a:lnTo>
                      <a:pt x="667" y="200"/>
                    </a:lnTo>
                    <a:lnTo>
                      <a:pt x="660" y="188"/>
                    </a:lnTo>
                    <a:lnTo>
                      <a:pt x="656" y="188"/>
                    </a:lnTo>
                    <a:lnTo>
                      <a:pt x="663" y="181"/>
                    </a:lnTo>
                    <a:lnTo>
                      <a:pt x="660" y="187"/>
                    </a:lnTo>
                    <a:lnTo>
                      <a:pt x="669" y="192"/>
                    </a:lnTo>
                    <a:lnTo>
                      <a:pt x="667" y="183"/>
                    </a:lnTo>
                    <a:lnTo>
                      <a:pt x="669" y="189"/>
                    </a:lnTo>
                    <a:lnTo>
                      <a:pt x="672" y="173"/>
                    </a:lnTo>
                    <a:lnTo>
                      <a:pt x="681" y="170"/>
                    </a:lnTo>
                    <a:lnTo>
                      <a:pt x="675" y="179"/>
                    </a:lnTo>
                    <a:lnTo>
                      <a:pt x="674" y="184"/>
                    </a:lnTo>
                    <a:lnTo>
                      <a:pt x="671" y="188"/>
                    </a:lnTo>
                    <a:lnTo>
                      <a:pt x="676" y="191"/>
                    </a:lnTo>
                    <a:lnTo>
                      <a:pt x="674" y="196"/>
                    </a:lnTo>
                    <a:lnTo>
                      <a:pt x="675" y="199"/>
                    </a:lnTo>
                    <a:lnTo>
                      <a:pt x="672" y="202"/>
                    </a:lnTo>
                    <a:lnTo>
                      <a:pt x="669" y="207"/>
                    </a:lnTo>
                    <a:lnTo>
                      <a:pt x="687" y="188"/>
                    </a:lnTo>
                    <a:lnTo>
                      <a:pt x="686" y="170"/>
                    </a:lnTo>
                    <a:lnTo>
                      <a:pt x="695" y="162"/>
                    </a:lnTo>
                    <a:lnTo>
                      <a:pt x="687" y="167"/>
                    </a:lnTo>
                    <a:lnTo>
                      <a:pt x="693" y="174"/>
                    </a:lnTo>
                    <a:lnTo>
                      <a:pt x="693" y="178"/>
                    </a:lnTo>
                    <a:lnTo>
                      <a:pt x="710" y="161"/>
                    </a:lnTo>
                    <a:lnTo>
                      <a:pt x="709" y="165"/>
                    </a:lnTo>
                    <a:lnTo>
                      <a:pt x="712" y="153"/>
                    </a:lnTo>
                    <a:lnTo>
                      <a:pt x="719" y="140"/>
                    </a:lnTo>
                    <a:lnTo>
                      <a:pt x="717" y="145"/>
                    </a:lnTo>
                    <a:lnTo>
                      <a:pt x="722" y="143"/>
                    </a:lnTo>
                    <a:lnTo>
                      <a:pt x="739" y="140"/>
                    </a:lnTo>
                    <a:lnTo>
                      <a:pt x="754" y="137"/>
                    </a:lnTo>
                    <a:lnTo>
                      <a:pt x="757" y="131"/>
                    </a:lnTo>
                    <a:lnTo>
                      <a:pt x="760" y="131"/>
                    </a:lnTo>
                    <a:lnTo>
                      <a:pt x="760" y="132"/>
                    </a:lnTo>
                    <a:lnTo>
                      <a:pt x="765" y="136"/>
                    </a:lnTo>
                    <a:lnTo>
                      <a:pt x="769" y="136"/>
                    </a:lnTo>
                    <a:lnTo>
                      <a:pt x="778" y="131"/>
                    </a:lnTo>
                    <a:lnTo>
                      <a:pt x="777" y="125"/>
                    </a:lnTo>
                    <a:lnTo>
                      <a:pt x="778" y="129"/>
                    </a:lnTo>
                    <a:lnTo>
                      <a:pt x="770" y="126"/>
                    </a:lnTo>
                    <a:lnTo>
                      <a:pt x="772" y="116"/>
                    </a:lnTo>
                    <a:lnTo>
                      <a:pt x="772" y="113"/>
                    </a:lnTo>
                    <a:lnTo>
                      <a:pt x="789" y="96"/>
                    </a:lnTo>
                    <a:lnTo>
                      <a:pt x="793" y="93"/>
                    </a:lnTo>
                    <a:lnTo>
                      <a:pt x="795" y="94"/>
                    </a:lnTo>
                    <a:lnTo>
                      <a:pt x="808" y="83"/>
                    </a:lnTo>
                    <a:lnTo>
                      <a:pt x="808" y="84"/>
                    </a:lnTo>
                    <a:lnTo>
                      <a:pt x="812" y="84"/>
                    </a:lnTo>
                    <a:lnTo>
                      <a:pt x="819" y="85"/>
                    </a:lnTo>
                    <a:lnTo>
                      <a:pt x="836" y="77"/>
                    </a:lnTo>
                    <a:close/>
                  </a:path>
                </a:pathLst>
              </a:custGeom>
              <a:grpFill/>
              <a:ln w="3175" cap="rnd" cmpd="sng">
                <a:solidFill>
                  <a:srgbClr val="3C8C93"/>
                </a:solidFill>
                <a:prstDash val="solid"/>
                <a:round/>
                <a:headEnd type="none" w="med" len="med"/>
                <a:tailEnd type="none" w="med" len="med"/>
              </a:ln>
            </p:spPr>
            <p:txBody>
              <a:bodyPr/>
              <a:lstStyle/>
              <a:p>
                <a:pPr>
                  <a:defRPr/>
                </a:pPr>
                <a:endParaRPr lang="de-DE">
                  <a:cs typeface="Arial" charset="0"/>
                </a:endParaRPr>
              </a:p>
            </p:txBody>
          </p:sp>
        </p:grpSp>
        <p:sp>
          <p:nvSpPr>
            <p:cNvPr id="39" name="Isosceles Triangle 38"/>
            <p:cNvSpPr/>
            <p:nvPr/>
          </p:nvSpPr>
          <p:spPr>
            <a:xfrm>
              <a:off x="7486650" y="4956175"/>
              <a:ext cx="127000"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Isosceles Triangle 39"/>
            <p:cNvSpPr/>
            <p:nvPr/>
          </p:nvSpPr>
          <p:spPr>
            <a:xfrm>
              <a:off x="5726113" y="3411538"/>
              <a:ext cx="128587" cy="10318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Isosceles Triangle 40"/>
            <p:cNvSpPr/>
            <p:nvPr/>
          </p:nvSpPr>
          <p:spPr>
            <a:xfrm>
              <a:off x="4103688" y="2830513"/>
              <a:ext cx="128587"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Isosceles Triangle 41"/>
            <p:cNvSpPr/>
            <p:nvPr/>
          </p:nvSpPr>
          <p:spPr>
            <a:xfrm>
              <a:off x="4268788" y="3681413"/>
              <a:ext cx="128587" cy="10318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Isosceles Triangle 42"/>
            <p:cNvSpPr/>
            <p:nvPr/>
          </p:nvSpPr>
          <p:spPr>
            <a:xfrm>
              <a:off x="3881438" y="3227388"/>
              <a:ext cx="128587"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Isosceles Triangle 43"/>
            <p:cNvSpPr/>
            <p:nvPr/>
          </p:nvSpPr>
          <p:spPr>
            <a:xfrm>
              <a:off x="5235575" y="4838700"/>
              <a:ext cx="128588" cy="103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Isosceles Triangle 44"/>
            <p:cNvSpPr/>
            <p:nvPr/>
          </p:nvSpPr>
          <p:spPr>
            <a:xfrm>
              <a:off x="4013200" y="3646488"/>
              <a:ext cx="128588" cy="10318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Isosceles Triangle 45"/>
            <p:cNvSpPr/>
            <p:nvPr/>
          </p:nvSpPr>
          <p:spPr>
            <a:xfrm>
              <a:off x="5076825" y="3975100"/>
              <a:ext cx="127000"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Isosceles Triangle 46"/>
            <p:cNvSpPr/>
            <p:nvPr/>
          </p:nvSpPr>
          <p:spPr>
            <a:xfrm>
              <a:off x="5094288" y="3908425"/>
              <a:ext cx="128587"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Isosceles Triangle 47"/>
            <p:cNvSpPr/>
            <p:nvPr/>
          </p:nvSpPr>
          <p:spPr>
            <a:xfrm>
              <a:off x="4643438" y="5157788"/>
              <a:ext cx="128587"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Isosceles Triangle 48"/>
            <p:cNvSpPr/>
            <p:nvPr/>
          </p:nvSpPr>
          <p:spPr>
            <a:xfrm>
              <a:off x="3635375" y="3759200"/>
              <a:ext cx="128588"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Isosceles Triangle 49"/>
            <p:cNvSpPr/>
            <p:nvPr/>
          </p:nvSpPr>
          <p:spPr>
            <a:xfrm>
              <a:off x="4252913" y="3933825"/>
              <a:ext cx="128587" cy="103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Isosceles Triangle 50"/>
            <p:cNvSpPr/>
            <p:nvPr/>
          </p:nvSpPr>
          <p:spPr>
            <a:xfrm>
              <a:off x="5076825" y="4694238"/>
              <a:ext cx="127000" cy="10318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Isosceles Triangle 51"/>
            <p:cNvSpPr/>
            <p:nvPr/>
          </p:nvSpPr>
          <p:spPr>
            <a:xfrm>
              <a:off x="5076825" y="3759200"/>
              <a:ext cx="127000"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Isosceles Triangle 52"/>
            <p:cNvSpPr/>
            <p:nvPr/>
          </p:nvSpPr>
          <p:spPr>
            <a:xfrm>
              <a:off x="3641725" y="3819525"/>
              <a:ext cx="128588"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Isosceles Triangle 53"/>
            <p:cNvSpPr/>
            <p:nvPr/>
          </p:nvSpPr>
          <p:spPr>
            <a:xfrm>
              <a:off x="5021263" y="4759325"/>
              <a:ext cx="127000"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Isosceles Triangle 54"/>
            <p:cNvSpPr/>
            <p:nvPr/>
          </p:nvSpPr>
          <p:spPr>
            <a:xfrm>
              <a:off x="4673600" y="5070475"/>
              <a:ext cx="127000" cy="103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Isosceles Triangle 55"/>
            <p:cNvSpPr/>
            <p:nvPr/>
          </p:nvSpPr>
          <p:spPr>
            <a:xfrm>
              <a:off x="4395788" y="4076700"/>
              <a:ext cx="128587" cy="103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Isosceles Triangle 56"/>
            <p:cNvSpPr/>
            <p:nvPr/>
          </p:nvSpPr>
          <p:spPr>
            <a:xfrm>
              <a:off x="4284663" y="3182938"/>
              <a:ext cx="127000"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Isosceles Triangle 57"/>
            <p:cNvSpPr/>
            <p:nvPr/>
          </p:nvSpPr>
          <p:spPr>
            <a:xfrm>
              <a:off x="4948238" y="4406900"/>
              <a:ext cx="128587"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Isosceles Triangle 58"/>
            <p:cNvSpPr/>
            <p:nvPr/>
          </p:nvSpPr>
          <p:spPr>
            <a:xfrm>
              <a:off x="1763713" y="3830638"/>
              <a:ext cx="128587" cy="10318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Isosceles Triangle 59"/>
            <p:cNvSpPr/>
            <p:nvPr/>
          </p:nvSpPr>
          <p:spPr>
            <a:xfrm>
              <a:off x="1993900" y="2606675"/>
              <a:ext cx="127000" cy="103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Isosceles Triangle 60"/>
            <p:cNvSpPr/>
            <p:nvPr/>
          </p:nvSpPr>
          <p:spPr>
            <a:xfrm>
              <a:off x="2843213" y="4551363"/>
              <a:ext cx="128587"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Isosceles Triangle 61"/>
            <p:cNvSpPr/>
            <p:nvPr/>
          </p:nvSpPr>
          <p:spPr>
            <a:xfrm>
              <a:off x="5067300" y="4229100"/>
              <a:ext cx="127000" cy="103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Isosceles Triangle 62"/>
            <p:cNvSpPr/>
            <p:nvPr/>
          </p:nvSpPr>
          <p:spPr>
            <a:xfrm>
              <a:off x="4948238" y="4641850"/>
              <a:ext cx="127000"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Isosceles Triangle 63"/>
            <p:cNvSpPr/>
            <p:nvPr/>
          </p:nvSpPr>
          <p:spPr>
            <a:xfrm>
              <a:off x="4029075" y="3994150"/>
              <a:ext cx="128588" cy="103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000" name="Freeform 18"/>
            <p:cNvSpPr>
              <a:spLocks noChangeAspect="1"/>
            </p:cNvSpPr>
            <p:nvPr/>
          </p:nvSpPr>
          <p:spPr bwMode="auto">
            <a:xfrm>
              <a:off x="5230813" y="3713163"/>
              <a:ext cx="273050" cy="196850"/>
            </a:xfrm>
            <a:custGeom>
              <a:avLst/>
              <a:gdLst>
                <a:gd name="T0" fmla="*/ 2147483647 w 157"/>
                <a:gd name="T1" fmla="*/ 2147483647 h 111"/>
                <a:gd name="T2" fmla="*/ 2147483647 w 157"/>
                <a:gd name="T3" fmla="*/ 2147483647 h 111"/>
                <a:gd name="T4" fmla="*/ 0 w 157"/>
                <a:gd name="T5" fmla="*/ 2147483647 h 111"/>
                <a:gd name="T6" fmla="*/ 2147483647 w 157"/>
                <a:gd name="T7" fmla="*/ 2147483647 h 111"/>
                <a:gd name="T8" fmla="*/ 2147483647 w 157"/>
                <a:gd name="T9" fmla="*/ 2147483647 h 111"/>
                <a:gd name="T10" fmla="*/ 2147483647 w 157"/>
                <a:gd name="T11" fmla="*/ 2147483647 h 111"/>
                <a:gd name="T12" fmla="*/ 2147483647 w 157"/>
                <a:gd name="T13" fmla="*/ 2147483647 h 111"/>
                <a:gd name="T14" fmla="*/ 2147483647 w 157"/>
                <a:gd name="T15" fmla="*/ 2147483647 h 111"/>
                <a:gd name="T16" fmla="*/ 2147483647 w 157"/>
                <a:gd name="T17" fmla="*/ 2147483647 h 111"/>
                <a:gd name="T18" fmla="*/ 2147483647 w 157"/>
                <a:gd name="T19" fmla="*/ 2147483647 h 111"/>
                <a:gd name="T20" fmla="*/ 2147483647 w 157"/>
                <a:gd name="T21" fmla="*/ 2147483647 h 111"/>
                <a:gd name="T22" fmla="*/ 2147483647 w 157"/>
                <a:gd name="T23" fmla="*/ 2147483647 h 111"/>
                <a:gd name="T24" fmla="*/ 2147483647 w 157"/>
                <a:gd name="T25" fmla="*/ 2147483647 h 111"/>
                <a:gd name="T26" fmla="*/ 2147483647 w 157"/>
                <a:gd name="T27" fmla="*/ 2147483647 h 111"/>
                <a:gd name="T28" fmla="*/ 2147483647 w 157"/>
                <a:gd name="T29" fmla="*/ 2147483647 h 111"/>
                <a:gd name="T30" fmla="*/ 2147483647 w 157"/>
                <a:gd name="T31" fmla="*/ 2147483647 h 111"/>
                <a:gd name="T32" fmla="*/ 2147483647 w 157"/>
                <a:gd name="T33" fmla="*/ 2147483647 h 111"/>
                <a:gd name="T34" fmla="*/ 2147483647 w 157"/>
                <a:gd name="T35" fmla="*/ 2147483647 h 111"/>
                <a:gd name="T36" fmla="*/ 2147483647 w 157"/>
                <a:gd name="T37" fmla="*/ 0 h 111"/>
                <a:gd name="T38" fmla="*/ 2147483647 w 157"/>
                <a:gd name="T39" fmla="*/ 2147483647 h 111"/>
                <a:gd name="T40" fmla="*/ 2147483647 w 157"/>
                <a:gd name="T41" fmla="*/ 2147483647 h 111"/>
                <a:gd name="T42" fmla="*/ 2147483647 w 157"/>
                <a:gd name="T43" fmla="*/ 2147483647 h 111"/>
                <a:gd name="T44" fmla="*/ 2147483647 w 157"/>
                <a:gd name="T45" fmla="*/ 2147483647 h 111"/>
                <a:gd name="T46" fmla="*/ 2147483647 w 157"/>
                <a:gd name="T47" fmla="*/ 2147483647 h 111"/>
                <a:gd name="T48" fmla="*/ 2147483647 w 157"/>
                <a:gd name="T49" fmla="*/ 2147483647 h 111"/>
                <a:gd name="T50" fmla="*/ 2147483647 w 157"/>
                <a:gd name="T51" fmla="*/ 2147483647 h 111"/>
                <a:gd name="T52" fmla="*/ 2147483647 w 157"/>
                <a:gd name="T53" fmla="*/ 2147483647 h 111"/>
                <a:gd name="T54" fmla="*/ 2147483647 w 157"/>
                <a:gd name="T55" fmla="*/ 2147483647 h 111"/>
                <a:gd name="T56" fmla="*/ 2147483647 w 157"/>
                <a:gd name="T57" fmla="*/ 2147483647 h 111"/>
                <a:gd name="T58" fmla="*/ 2147483647 w 157"/>
                <a:gd name="T59" fmla="*/ 2147483647 h 111"/>
                <a:gd name="T60" fmla="*/ 2147483647 w 157"/>
                <a:gd name="T61" fmla="*/ 2147483647 h 111"/>
                <a:gd name="T62" fmla="*/ 2147483647 w 157"/>
                <a:gd name="T63" fmla="*/ 2147483647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111"/>
                <a:gd name="T98" fmla="*/ 157 w 157"/>
                <a:gd name="T99" fmla="*/ 111 h 1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111">
                  <a:moveTo>
                    <a:pt x="6" y="41"/>
                  </a:moveTo>
                  <a:lnTo>
                    <a:pt x="1" y="45"/>
                  </a:lnTo>
                  <a:lnTo>
                    <a:pt x="0" y="67"/>
                  </a:lnTo>
                  <a:lnTo>
                    <a:pt x="7" y="88"/>
                  </a:lnTo>
                  <a:lnTo>
                    <a:pt x="14" y="111"/>
                  </a:lnTo>
                  <a:lnTo>
                    <a:pt x="33" y="108"/>
                  </a:lnTo>
                  <a:lnTo>
                    <a:pt x="53" y="98"/>
                  </a:lnTo>
                  <a:lnTo>
                    <a:pt x="68" y="92"/>
                  </a:lnTo>
                  <a:lnTo>
                    <a:pt x="84" y="87"/>
                  </a:lnTo>
                  <a:lnTo>
                    <a:pt x="96" y="82"/>
                  </a:lnTo>
                  <a:lnTo>
                    <a:pt x="108" y="76"/>
                  </a:lnTo>
                  <a:lnTo>
                    <a:pt x="120" y="71"/>
                  </a:lnTo>
                  <a:lnTo>
                    <a:pt x="132" y="66"/>
                  </a:lnTo>
                  <a:lnTo>
                    <a:pt x="143" y="59"/>
                  </a:lnTo>
                  <a:lnTo>
                    <a:pt x="143" y="53"/>
                  </a:lnTo>
                  <a:lnTo>
                    <a:pt x="157" y="41"/>
                  </a:lnTo>
                  <a:lnTo>
                    <a:pt x="147" y="24"/>
                  </a:lnTo>
                  <a:lnTo>
                    <a:pt x="136" y="8"/>
                  </a:lnTo>
                  <a:lnTo>
                    <a:pt x="138" y="0"/>
                  </a:lnTo>
                  <a:lnTo>
                    <a:pt x="125" y="3"/>
                  </a:lnTo>
                  <a:lnTo>
                    <a:pt x="113" y="7"/>
                  </a:lnTo>
                  <a:lnTo>
                    <a:pt x="102" y="10"/>
                  </a:lnTo>
                  <a:lnTo>
                    <a:pt x="90" y="13"/>
                  </a:lnTo>
                  <a:lnTo>
                    <a:pt x="81" y="24"/>
                  </a:lnTo>
                  <a:lnTo>
                    <a:pt x="73" y="36"/>
                  </a:lnTo>
                  <a:lnTo>
                    <a:pt x="64" y="47"/>
                  </a:lnTo>
                  <a:lnTo>
                    <a:pt x="56" y="59"/>
                  </a:lnTo>
                  <a:lnTo>
                    <a:pt x="54" y="41"/>
                  </a:lnTo>
                  <a:lnTo>
                    <a:pt x="39" y="35"/>
                  </a:lnTo>
                  <a:lnTo>
                    <a:pt x="26" y="28"/>
                  </a:lnTo>
                  <a:lnTo>
                    <a:pt x="8" y="26"/>
                  </a:lnTo>
                  <a:lnTo>
                    <a:pt x="6" y="41"/>
                  </a:lnTo>
                  <a:close/>
                </a:path>
              </a:pathLst>
            </a:custGeom>
            <a:solidFill>
              <a:srgbClr val="336600"/>
            </a:solidFill>
            <a:ln w="3175" cap="rnd" cmpd="sng">
              <a:solidFill>
                <a:srgbClr val="3C8C93"/>
              </a:solidFill>
              <a:prstDash val="solid"/>
              <a:round/>
              <a:headEnd type="none" w="med" len="med"/>
              <a:tailEnd type="none" w="med" len="med"/>
            </a:ln>
          </p:spPr>
          <p:txBody>
            <a:bodyPr/>
            <a:lstStyle/>
            <a:p>
              <a:endParaRPr lang="fr-BE"/>
            </a:p>
          </p:txBody>
        </p:sp>
        <p:sp>
          <p:nvSpPr>
            <p:cNvPr id="66" name="Isosceles Triangle 65"/>
            <p:cNvSpPr/>
            <p:nvPr/>
          </p:nvSpPr>
          <p:spPr>
            <a:xfrm>
              <a:off x="2711450" y="5221288"/>
              <a:ext cx="128588" cy="10318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Isosceles Triangle 66"/>
            <p:cNvSpPr/>
            <p:nvPr/>
          </p:nvSpPr>
          <p:spPr>
            <a:xfrm>
              <a:off x="4926013" y="4159250"/>
              <a:ext cx="127000" cy="103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Isosceles Triangle 67"/>
            <p:cNvSpPr/>
            <p:nvPr/>
          </p:nvSpPr>
          <p:spPr>
            <a:xfrm>
              <a:off x="3767138" y="3611563"/>
              <a:ext cx="127000" cy="10318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95" name="Isosceles Triangle 294"/>
          <p:cNvSpPr/>
          <p:nvPr/>
        </p:nvSpPr>
        <p:spPr>
          <a:xfrm>
            <a:off x="4114800" y="3927475"/>
            <a:ext cx="128588" cy="103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6" name="Isosceles Triangle 295"/>
          <p:cNvSpPr/>
          <p:nvPr/>
        </p:nvSpPr>
        <p:spPr>
          <a:xfrm>
            <a:off x="4275138" y="2668588"/>
            <a:ext cx="128587"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7" name="Isosceles Triangle 296"/>
          <p:cNvSpPr/>
          <p:nvPr/>
        </p:nvSpPr>
        <p:spPr>
          <a:xfrm>
            <a:off x="4160838" y="2687638"/>
            <a:ext cx="128587"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8" name="Isosceles Triangle 297"/>
          <p:cNvSpPr/>
          <p:nvPr/>
        </p:nvSpPr>
        <p:spPr>
          <a:xfrm>
            <a:off x="8158163" y="5583238"/>
            <a:ext cx="128587" cy="101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81704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a:t>
            </a:r>
          </a:p>
        </p:txBody>
      </p:sp>
      <p:sp>
        <p:nvSpPr>
          <p:cNvPr id="3" name="Subtitle 2"/>
          <p:cNvSpPr>
            <a:spLocks noGrp="1"/>
          </p:cNvSpPr>
          <p:nvPr>
            <p:ph type="subTitle" idx="13"/>
          </p:nvPr>
        </p:nvSpPr>
        <p:spPr/>
        <p:txBody>
          <a:bodyPr/>
          <a:lstStyle/>
          <a:p>
            <a:r>
              <a:rPr lang="en-US" dirty="0"/>
              <a:t>Crop Protection Budget</a:t>
            </a:r>
          </a:p>
        </p:txBody>
      </p:sp>
      <p:sp>
        <p:nvSpPr>
          <p:cNvPr id="4" name="Slide Number Placeholder 3"/>
          <p:cNvSpPr>
            <a:spLocks noGrp="1"/>
          </p:cNvSpPr>
          <p:nvPr>
            <p:ph type="sldNum" sz="quarter" idx="14"/>
          </p:nvPr>
        </p:nvSpPr>
        <p:spPr/>
        <p:txBody>
          <a:bodyPr/>
          <a:lstStyle/>
          <a:p>
            <a:pPr>
              <a:defRPr/>
            </a:pPr>
            <a:fld id="{68A708B5-24B6-4092-9AC1-FB8EAF73213F}" type="slidenum">
              <a:rPr lang="en-US" altLang="en-US" smtClean="0"/>
              <a:pPr>
                <a:defRPr/>
              </a:pPr>
              <a:t>16</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2870303276"/>
              </p:ext>
            </p:extLst>
          </p:nvPr>
        </p:nvGraphicFramePr>
        <p:xfrm>
          <a:off x="1370234" y="1633928"/>
          <a:ext cx="6477237" cy="3661926"/>
        </p:xfrm>
        <a:graphic>
          <a:graphicData uri="http://schemas.openxmlformats.org/drawingml/2006/table">
            <a:tbl>
              <a:tblPr firstRow="1" firstCol="1" lastRow="1" lastCol="1" bandCol="1"/>
              <a:tblGrid>
                <a:gridCol w="3281948">
                  <a:extLst>
                    <a:ext uri="{9D8B030D-6E8A-4147-A177-3AD203B41FA5}">
                      <a16:colId xmlns:a16="http://schemas.microsoft.com/office/drawing/2014/main" val="20000"/>
                    </a:ext>
                  </a:extLst>
                </a:gridCol>
                <a:gridCol w="1513558">
                  <a:extLst>
                    <a:ext uri="{9D8B030D-6E8A-4147-A177-3AD203B41FA5}">
                      <a16:colId xmlns:a16="http://schemas.microsoft.com/office/drawing/2014/main" val="20001"/>
                    </a:ext>
                  </a:extLst>
                </a:gridCol>
                <a:gridCol w="1681731">
                  <a:extLst>
                    <a:ext uri="{9D8B030D-6E8A-4147-A177-3AD203B41FA5}">
                      <a16:colId xmlns:a16="http://schemas.microsoft.com/office/drawing/2014/main" val="20003"/>
                    </a:ext>
                  </a:extLst>
                </a:gridCol>
              </a:tblGrid>
              <a:tr h="637930">
                <a:tc>
                  <a:txBody>
                    <a:bodyPr/>
                    <a:lstStyle/>
                    <a:p>
                      <a:pPr marL="0" marR="0" algn="ctr">
                        <a:lnSpc>
                          <a:spcPct val="120000"/>
                        </a:lnSpc>
                        <a:spcBef>
                          <a:spcPts val="0"/>
                        </a:spcBef>
                        <a:spcAft>
                          <a:spcPts val="0"/>
                        </a:spcAft>
                      </a:pPr>
                      <a:r>
                        <a:rPr lang="en-GB" sz="1800" b="1" kern="1400" spc="25" dirty="0">
                          <a:solidFill>
                            <a:srgbClr val="000000"/>
                          </a:solidFill>
                          <a:effectLst/>
                          <a:latin typeface="Arial"/>
                          <a:ea typeface="ＭＳ Ｐゴシック"/>
                          <a:cs typeface="Times New Roman"/>
                        </a:rPr>
                        <a:t>Objectives</a:t>
                      </a:r>
                      <a:endParaRPr lang="en-US" sz="1800" b="1"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12700" cap="flat" cmpd="sng" algn="ctr">
                      <a:solidFill>
                        <a:srgbClr val="64A70B"/>
                      </a:solidFill>
                      <a:prstDash val="solid"/>
                      <a:round/>
                      <a:headEnd type="none" w="med" len="med"/>
                      <a:tailEnd type="none" w="med" len="med"/>
                    </a:lnT>
                    <a:lnB>
                      <a:noFill/>
                    </a:lnB>
                    <a:solidFill>
                      <a:srgbClr val="64A70B"/>
                    </a:solidFill>
                  </a:tcPr>
                </a:tc>
                <a:tc>
                  <a:txBody>
                    <a:bodyPr/>
                    <a:lstStyle/>
                    <a:p>
                      <a:pPr marL="0" marR="0" algn="ctr">
                        <a:lnSpc>
                          <a:spcPct val="120000"/>
                        </a:lnSpc>
                        <a:spcBef>
                          <a:spcPts val="0"/>
                        </a:spcBef>
                        <a:spcAft>
                          <a:spcPts val="0"/>
                        </a:spcAft>
                      </a:pPr>
                      <a:r>
                        <a:rPr lang="en-GB" sz="1800" b="1" kern="1400" spc="25" dirty="0">
                          <a:solidFill>
                            <a:srgbClr val="000000"/>
                          </a:solidFill>
                          <a:effectLst/>
                          <a:latin typeface="Arial"/>
                          <a:ea typeface="ＭＳ Ｐゴシック"/>
                          <a:cs typeface="Times New Roman"/>
                        </a:rPr>
                        <a:t>2016</a:t>
                      </a:r>
                      <a:endParaRPr lang="en-US" sz="1800" b="1"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12700" cap="flat" cmpd="sng" algn="ctr">
                      <a:solidFill>
                        <a:srgbClr val="64A70B"/>
                      </a:solidFill>
                      <a:prstDash val="solid"/>
                      <a:round/>
                      <a:headEnd type="none" w="med" len="med"/>
                      <a:tailEnd type="none" w="med" len="med"/>
                    </a:lnT>
                    <a:lnB>
                      <a:noFill/>
                    </a:lnB>
                    <a:solidFill>
                      <a:srgbClr val="64A70B"/>
                    </a:solidFill>
                  </a:tcPr>
                </a:tc>
                <a:tc>
                  <a:txBody>
                    <a:bodyPr/>
                    <a:lstStyle/>
                    <a:p>
                      <a:pPr marL="0" marR="0" algn="ctr">
                        <a:lnSpc>
                          <a:spcPct val="120000"/>
                        </a:lnSpc>
                        <a:spcBef>
                          <a:spcPts val="0"/>
                        </a:spcBef>
                        <a:spcAft>
                          <a:spcPts val="0"/>
                        </a:spcAft>
                      </a:pPr>
                      <a:r>
                        <a:rPr lang="en-GB" sz="1800" b="1" kern="1400" spc="25" dirty="0">
                          <a:solidFill>
                            <a:srgbClr val="000000"/>
                          </a:solidFill>
                          <a:effectLst/>
                          <a:latin typeface="Arial"/>
                          <a:ea typeface="ＭＳ Ｐゴシック"/>
                          <a:cs typeface="Times New Roman"/>
                        </a:rPr>
                        <a:t>2017</a:t>
                      </a:r>
                      <a:endParaRPr lang="en-US" sz="1800" b="1"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12700" cap="flat" cmpd="sng" algn="ctr">
                      <a:solidFill>
                        <a:srgbClr val="64A70B"/>
                      </a:solidFill>
                      <a:prstDash val="solid"/>
                      <a:round/>
                      <a:headEnd type="none" w="med" len="med"/>
                      <a:tailEnd type="none" w="med" len="med"/>
                    </a:lnT>
                    <a:lnB>
                      <a:noFill/>
                    </a:lnB>
                    <a:solidFill>
                      <a:srgbClr val="64A70B"/>
                    </a:solidFill>
                  </a:tcPr>
                </a:tc>
                <a:extLst>
                  <a:ext uri="{0D108BD9-81ED-4DB2-BD59-A6C34878D82A}">
                    <a16:rowId xmlns:a16="http://schemas.microsoft.com/office/drawing/2014/main" val="10000"/>
                  </a:ext>
                </a:extLst>
              </a:tr>
              <a:tr h="637930">
                <a:tc>
                  <a:txBody>
                    <a:bodyPr/>
                    <a:lstStyle/>
                    <a:p>
                      <a:pPr marL="0" marR="0">
                        <a:lnSpc>
                          <a:spcPct val="120000"/>
                        </a:lnSpc>
                        <a:spcBef>
                          <a:spcPts val="0"/>
                        </a:spcBef>
                        <a:spcAft>
                          <a:spcPts val="0"/>
                        </a:spcAft>
                      </a:pPr>
                      <a:r>
                        <a:rPr lang="en-US" sz="1800" dirty="0">
                          <a:solidFill>
                            <a:srgbClr val="000000"/>
                          </a:solidFill>
                          <a:effectLst/>
                          <a:latin typeface="Arial"/>
                          <a:ea typeface="ＭＳ Ｐゴシック"/>
                          <a:cs typeface="MinionPro-Regular"/>
                        </a:rPr>
                        <a:t>1. Global Stewardship Guidance</a:t>
                      </a:r>
                      <a:endParaRPr lang="en-US" sz="1800"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kern="1400" spc="25">
                          <a:solidFill>
                            <a:srgbClr val="000000"/>
                          </a:solidFill>
                          <a:effectLst/>
                          <a:latin typeface="Arial"/>
                          <a:ea typeface="ＭＳ Ｐゴシック"/>
                          <a:cs typeface="Times New Roman"/>
                        </a:rPr>
                        <a:t>110,000</a:t>
                      </a:r>
                      <a:endParaRPr lang="en-US" sz="1800" b="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dirty="0"/>
                        <a:t>50,000</a:t>
                      </a: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18965">
                <a:tc>
                  <a:txBody>
                    <a:bodyPr/>
                    <a:lstStyle/>
                    <a:p>
                      <a:pPr marL="0" marR="0">
                        <a:lnSpc>
                          <a:spcPct val="120000"/>
                        </a:lnSpc>
                        <a:spcBef>
                          <a:spcPts val="0"/>
                        </a:spcBef>
                        <a:spcAft>
                          <a:spcPts val="0"/>
                        </a:spcAft>
                      </a:pPr>
                      <a:r>
                        <a:rPr lang="en-US" sz="1800">
                          <a:solidFill>
                            <a:srgbClr val="000000"/>
                          </a:solidFill>
                          <a:effectLst/>
                          <a:latin typeface="Arial"/>
                          <a:ea typeface="ＭＳ Ｐゴシック"/>
                          <a:cs typeface="MinionPro-Regular"/>
                        </a:rPr>
                        <a:t>2. IPM/Responsible Use</a:t>
                      </a:r>
                      <a:endParaRPr lang="en-US" sz="180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kern="1400" spc="25">
                          <a:solidFill>
                            <a:srgbClr val="000000"/>
                          </a:solidFill>
                          <a:effectLst/>
                          <a:latin typeface="Arial"/>
                          <a:ea typeface="ＭＳ Ｐゴシック"/>
                          <a:cs typeface="Times New Roman"/>
                        </a:rPr>
                        <a:t>200,000</a:t>
                      </a:r>
                      <a:endParaRPr lang="en-US" sz="1800" b="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dirty="0"/>
                        <a:t>200,000</a:t>
                      </a: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8965">
                <a:tc>
                  <a:txBody>
                    <a:bodyPr/>
                    <a:lstStyle/>
                    <a:p>
                      <a:pPr marL="0" marR="0">
                        <a:lnSpc>
                          <a:spcPct val="120000"/>
                        </a:lnSpc>
                        <a:spcBef>
                          <a:spcPts val="0"/>
                        </a:spcBef>
                        <a:spcAft>
                          <a:spcPts val="0"/>
                        </a:spcAft>
                      </a:pPr>
                      <a:r>
                        <a:rPr lang="en-US" sz="1800">
                          <a:solidFill>
                            <a:srgbClr val="000000"/>
                          </a:solidFill>
                          <a:effectLst/>
                          <a:latin typeface="Arial"/>
                          <a:ea typeface="ＭＳ Ｐゴシック"/>
                          <a:cs typeface="MinionPro-Regular"/>
                        </a:rPr>
                        <a:t>3. Container Management</a:t>
                      </a:r>
                      <a:endParaRPr lang="en-US" sz="180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kern="1400" spc="25">
                          <a:solidFill>
                            <a:srgbClr val="000000"/>
                          </a:solidFill>
                          <a:effectLst/>
                          <a:latin typeface="Arial"/>
                          <a:ea typeface="ＭＳ Ｐゴシック"/>
                          <a:cs typeface="Times New Roman"/>
                        </a:rPr>
                        <a:t>60,000</a:t>
                      </a:r>
                      <a:endParaRPr lang="en-US" sz="1800" b="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dirty="0"/>
                        <a:t>60,000</a:t>
                      </a: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18965">
                <a:tc>
                  <a:txBody>
                    <a:bodyPr/>
                    <a:lstStyle/>
                    <a:p>
                      <a:pPr marL="0" marR="0">
                        <a:lnSpc>
                          <a:spcPct val="120000"/>
                        </a:lnSpc>
                        <a:spcBef>
                          <a:spcPts val="0"/>
                        </a:spcBef>
                        <a:spcAft>
                          <a:spcPts val="0"/>
                        </a:spcAft>
                      </a:pPr>
                      <a:r>
                        <a:rPr lang="en-US" sz="1800">
                          <a:solidFill>
                            <a:srgbClr val="000000"/>
                          </a:solidFill>
                          <a:effectLst/>
                          <a:latin typeface="Arial"/>
                          <a:ea typeface="ＭＳ Ｐゴシック"/>
                          <a:cs typeface="MinionPro-Regular"/>
                        </a:rPr>
                        <a:t>4. Obsolete Stocks</a:t>
                      </a:r>
                      <a:endParaRPr lang="en-US" sz="180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kern="1400" spc="25">
                          <a:solidFill>
                            <a:srgbClr val="000000"/>
                          </a:solidFill>
                          <a:effectLst/>
                          <a:latin typeface="Arial"/>
                          <a:ea typeface="ＭＳ Ｐゴシック"/>
                          <a:cs typeface="Times New Roman"/>
                        </a:rPr>
                        <a:t>5,000</a:t>
                      </a:r>
                      <a:endParaRPr lang="en-US" sz="1800" b="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dirty="0"/>
                        <a:t>5,000</a:t>
                      </a: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90524">
                <a:tc>
                  <a:txBody>
                    <a:bodyPr/>
                    <a:lstStyle/>
                    <a:p>
                      <a:pPr marL="0" marR="0">
                        <a:lnSpc>
                          <a:spcPct val="120000"/>
                        </a:lnSpc>
                        <a:spcBef>
                          <a:spcPts val="0"/>
                        </a:spcBef>
                        <a:spcAft>
                          <a:spcPts val="0"/>
                        </a:spcAft>
                      </a:pPr>
                      <a:r>
                        <a:rPr lang="en-US" sz="1800">
                          <a:solidFill>
                            <a:srgbClr val="000000"/>
                          </a:solidFill>
                          <a:effectLst/>
                          <a:latin typeface="Arial"/>
                          <a:ea typeface="ＭＳ Ｐゴシック"/>
                          <a:cs typeface="MinionPro-Regular"/>
                        </a:rPr>
                        <a:t>5. Resistance Management</a:t>
                      </a:r>
                      <a:endParaRPr lang="en-US" sz="180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kern="1400" spc="25">
                          <a:solidFill>
                            <a:srgbClr val="000000"/>
                          </a:solidFill>
                          <a:effectLst/>
                          <a:latin typeface="Arial"/>
                          <a:ea typeface="ＭＳ Ｐゴシック"/>
                          <a:cs typeface="Times New Roman"/>
                        </a:rPr>
                        <a:t>417,000</a:t>
                      </a:r>
                      <a:endParaRPr lang="en-US" sz="1800" b="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GB" sz="1800" b="0" dirty="0"/>
                        <a:t>387,000</a:t>
                      </a: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637930">
                <a:tc>
                  <a:txBody>
                    <a:bodyPr/>
                    <a:lstStyle/>
                    <a:p>
                      <a:pPr marL="0" marR="0">
                        <a:lnSpc>
                          <a:spcPct val="120000"/>
                        </a:lnSpc>
                        <a:spcBef>
                          <a:spcPts val="0"/>
                        </a:spcBef>
                        <a:spcAft>
                          <a:spcPts val="0"/>
                        </a:spcAft>
                      </a:pPr>
                      <a:r>
                        <a:rPr lang="en-US" sz="1800">
                          <a:solidFill>
                            <a:srgbClr val="000000"/>
                          </a:solidFill>
                          <a:effectLst/>
                          <a:latin typeface="Arial"/>
                          <a:ea typeface="ＭＳ Ｐゴシック"/>
                          <a:cs typeface="MinionPro-Regular"/>
                        </a:rPr>
                        <a:t>6. Regional Stewardship Support</a:t>
                      </a:r>
                      <a:endParaRPr lang="en-US" sz="180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w="28575" cap="flat" cmpd="dbl" algn="ctr">
                      <a:solidFill>
                        <a:srgbClr val="64A70B"/>
                      </a:solidFill>
                      <a:prstDash val="solid"/>
                      <a:round/>
                      <a:headEnd type="none" w="med" len="med"/>
                      <a:tailEnd type="none" w="med" len="med"/>
                    </a:lnB>
                  </a:tcPr>
                </a:tc>
                <a:tc>
                  <a:txBody>
                    <a:bodyPr/>
                    <a:lstStyle/>
                    <a:p>
                      <a:pPr marL="0" marR="0" algn="r">
                        <a:lnSpc>
                          <a:spcPct val="120000"/>
                        </a:lnSpc>
                        <a:spcBef>
                          <a:spcPts val="0"/>
                        </a:spcBef>
                        <a:spcAft>
                          <a:spcPts val="0"/>
                        </a:spcAft>
                      </a:pPr>
                      <a:r>
                        <a:rPr lang="en-GB" sz="1800" b="0" kern="1400" spc="25" dirty="0">
                          <a:solidFill>
                            <a:srgbClr val="000000"/>
                          </a:solidFill>
                          <a:effectLst/>
                          <a:latin typeface="Arial"/>
                          <a:ea typeface="ＭＳ Ｐゴシック"/>
                          <a:cs typeface="Times New Roman"/>
                        </a:rPr>
                        <a:t>1,250,000</a:t>
                      </a:r>
                      <a:endParaRPr lang="en-US" sz="1800" b="0"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w="28575" cap="flat" cmpd="dbl" algn="ctr">
                      <a:solidFill>
                        <a:srgbClr val="64A70B"/>
                      </a:solidFill>
                      <a:prstDash val="solid"/>
                      <a:round/>
                      <a:headEnd type="none" w="med" len="med"/>
                      <a:tailEnd type="none" w="med" len="med"/>
                    </a:lnB>
                  </a:tcPr>
                </a:tc>
                <a:tc>
                  <a:txBody>
                    <a:bodyPr/>
                    <a:lstStyle/>
                    <a:p>
                      <a:pPr marL="0" marR="0" algn="r">
                        <a:lnSpc>
                          <a:spcPct val="120000"/>
                        </a:lnSpc>
                        <a:spcBef>
                          <a:spcPts val="0"/>
                        </a:spcBef>
                        <a:spcAft>
                          <a:spcPts val="0"/>
                        </a:spcAft>
                      </a:pPr>
                      <a:r>
                        <a:rPr lang="en-GB" sz="1800" b="0" dirty="0"/>
                        <a:t>1,130,000</a:t>
                      </a: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w="28575" cap="flat" cmpd="dbl" algn="ctr">
                      <a:solidFill>
                        <a:srgbClr val="64A70B"/>
                      </a:solidFill>
                      <a:prstDash val="solid"/>
                      <a:round/>
                      <a:headEnd type="none" w="med" len="med"/>
                      <a:tailEnd type="none" w="med" len="med"/>
                    </a:lnB>
                  </a:tcPr>
                </a:tc>
                <a:extLst>
                  <a:ext uri="{0D108BD9-81ED-4DB2-BD59-A6C34878D82A}">
                    <a16:rowId xmlns:a16="http://schemas.microsoft.com/office/drawing/2014/main" val="10006"/>
                  </a:ext>
                </a:extLst>
              </a:tr>
              <a:tr h="318965">
                <a:tc>
                  <a:txBody>
                    <a:bodyPr/>
                    <a:lstStyle/>
                    <a:p>
                      <a:pPr marL="0" marR="0">
                        <a:lnSpc>
                          <a:spcPct val="120000"/>
                        </a:lnSpc>
                        <a:spcBef>
                          <a:spcPts val="0"/>
                        </a:spcBef>
                        <a:spcAft>
                          <a:spcPts val="0"/>
                        </a:spcAft>
                      </a:pPr>
                      <a:r>
                        <a:rPr lang="en-US" sz="1800" b="1">
                          <a:solidFill>
                            <a:srgbClr val="000000"/>
                          </a:solidFill>
                          <a:effectLst/>
                          <a:latin typeface="Arial"/>
                          <a:ea typeface="ＭＳ Ｐゴシック"/>
                          <a:cs typeface="MinionPro-Regular"/>
                        </a:rPr>
                        <a:t>Total</a:t>
                      </a:r>
                      <a:endParaRPr lang="en-US" sz="180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28575" cap="flat" cmpd="dbl" algn="ctr">
                      <a:solidFill>
                        <a:srgbClr val="64A70B"/>
                      </a:solidFill>
                      <a:prstDash val="solid"/>
                      <a:round/>
                      <a:headEnd type="none" w="med" len="med"/>
                      <a:tailEnd type="none" w="med" len="med"/>
                    </a:lnT>
                    <a:lnB w="12700" cap="flat" cmpd="sng" algn="ctr">
                      <a:solidFill>
                        <a:srgbClr val="64A70B"/>
                      </a:solidFill>
                      <a:prstDash val="solid"/>
                      <a:round/>
                      <a:headEnd type="none" w="med" len="med"/>
                      <a:tailEnd type="none" w="med" len="med"/>
                    </a:lnB>
                  </a:tcPr>
                </a:tc>
                <a:tc>
                  <a:txBody>
                    <a:bodyPr/>
                    <a:lstStyle/>
                    <a:p>
                      <a:pPr marL="0" marR="0" algn="r">
                        <a:lnSpc>
                          <a:spcPct val="120000"/>
                        </a:lnSpc>
                        <a:spcBef>
                          <a:spcPts val="0"/>
                        </a:spcBef>
                        <a:spcAft>
                          <a:spcPts val="0"/>
                        </a:spcAft>
                      </a:pPr>
                      <a:r>
                        <a:rPr lang="en-GB" sz="1800" b="1" kern="1400" spc="25" dirty="0">
                          <a:solidFill>
                            <a:srgbClr val="000000"/>
                          </a:solidFill>
                          <a:effectLst/>
                          <a:latin typeface="Arial"/>
                          <a:ea typeface="ＭＳ Ｐゴシック"/>
                          <a:cs typeface="Times New Roman"/>
                        </a:rPr>
                        <a:t>$2,042,000</a:t>
                      </a:r>
                      <a:endParaRPr lang="en-US" sz="1800" b="1"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28575" cap="flat" cmpd="dbl" algn="ctr">
                      <a:solidFill>
                        <a:srgbClr val="64A70B"/>
                      </a:solidFill>
                      <a:prstDash val="solid"/>
                      <a:round/>
                      <a:headEnd type="none" w="med" len="med"/>
                      <a:tailEnd type="none" w="med" len="med"/>
                    </a:lnT>
                    <a:lnB w="12700" cap="flat" cmpd="sng" algn="ctr">
                      <a:solidFill>
                        <a:srgbClr val="64A70B"/>
                      </a:solidFill>
                      <a:prstDash val="solid"/>
                      <a:round/>
                      <a:headEnd type="none" w="med" len="med"/>
                      <a:tailEnd type="none" w="med" len="med"/>
                    </a:lnB>
                  </a:tcPr>
                </a:tc>
                <a:tc>
                  <a:txBody>
                    <a:bodyPr/>
                    <a:lstStyle/>
                    <a:p>
                      <a:pPr marL="0" marR="0" algn="r">
                        <a:lnSpc>
                          <a:spcPct val="120000"/>
                        </a:lnSpc>
                        <a:spcBef>
                          <a:spcPts val="0"/>
                        </a:spcBef>
                        <a:spcAft>
                          <a:spcPts val="0"/>
                        </a:spcAft>
                      </a:pPr>
                      <a:r>
                        <a:rPr lang="en-GB" sz="1800" b="1" kern="1400" spc="25" dirty="0">
                          <a:solidFill>
                            <a:srgbClr val="000000"/>
                          </a:solidFill>
                          <a:effectLst/>
                          <a:latin typeface="Arial"/>
                          <a:ea typeface="ＭＳ Ｐゴシック"/>
                          <a:cs typeface="Times New Roman"/>
                        </a:rPr>
                        <a:t>$1,832,000</a:t>
                      </a:r>
                      <a:endParaRPr lang="en-US" sz="1800" b="1"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28575" cap="flat" cmpd="dbl" algn="ctr">
                      <a:solidFill>
                        <a:srgbClr val="64A70B"/>
                      </a:solidFill>
                      <a:prstDash val="solid"/>
                      <a:round/>
                      <a:headEnd type="none" w="med" len="med"/>
                      <a:tailEnd type="none" w="med" len="med"/>
                    </a:lnT>
                    <a:lnB w="12700" cap="flat" cmpd="sng" algn="ctr">
                      <a:solidFill>
                        <a:srgbClr val="64A70B"/>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6679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Stewardship Arch:</a:t>
            </a:r>
            <a:br>
              <a:rPr lang="en-US" dirty="0"/>
            </a:br>
            <a:r>
              <a:rPr lang="en-US" dirty="0"/>
              <a:t>Plant Biotech</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17</a:t>
            </a:fld>
            <a:endParaRPr lang="en-US" altLang="en-US" dirty="0"/>
          </a:p>
        </p:txBody>
      </p:sp>
      <p:pic>
        <p:nvPicPr>
          <p:cNvPr id="6" name="Picture 2" descr="http://croplife.org/wp-content/uploads/2014/04/4.2-Stewardship-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0" y="2713704"/>
            <a:ext cx="8517394" cy="212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0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09600" y="1265238"/>
          <a:ext cx="7945437" cy="4683760"/>
        </p:xfrm>
        <a:graphic>
          <a:graphicData uri="http://schemas.openxmlformats.org/drawingml/2006/table">
            <a:tbl>
              <a:tblPr firstRow="1" bandRow="1">
                <a:tableStyleId>{5C22544A-7EE6-4342-B048-85BDC9FD1C3A}</a:tableStyleId>
              </a:tblPr>
              <a:tblGrid>
                <a:gridCol w="1507067">
                  <a:extLst>
                    <a:ext uri="{9D8B030D-6E8A-4147-A177-3AD203B41FA5}">
                      <a16:colId xmlns:a16="http://schemas.microsoft.com/office/drawing/2014/main" val="205703799"/>
                    </a:ext>
                  </a:extLst>
                </a:gridCol>
                <a:gridCol w="5494866">
                  <a:extLst>
                    <a:ext uri="{9D8B030D-6E8A-4147-A177-3AD203B41FA5}">
                      <a16:colId xmlns:a16="http://schemas.microsoft.com/office/drawing/2014/main" val="927703621"/>
                    </a:ext>
                  </a:extLst>
                </a:gridCol>
                <a:gridCol w="943504">
                  <a:extLst>
                    <a:ext uri="{9D8B030D-6E8A-4147-A177-3AD203B41FA5}">
                      <a16:colId xmlns:a16="http://schemas.microsoft.com/office/drawing/2014/main" val="191419625"/>
                    </a:ext>
                  </a:extLst>
                </a:gridCol>
              </a:tblGrid>
              <a:tr h="370840">
                <a:tc>
                  <a:txBody>
                    <a:bodyPr/>
                    <a:lstStyle/>
                    <a:p>
                      <a:r>
                        <a:rPr lang="en-US" dirty="0"/>
                        <a:t>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Activity</a:t>
                      </a:r>
                      <a:r>
                        <a:rPr lang="en-US" baseline="0" dirty="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Spend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62325"/>
                  </a:ext>
                </a:extLst>
              </a:tr>
              <a:tr h="370840">
                <a:tc>
                  <a:txBody>
                    <a:bodyPr/>
                    <a:lstStyle/>
                    <a:p>
                      <a:r>
                        <a:rPr lang="en-US" dirty="0"/>
                        <a:t>All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Advocate</a:t>
                      </a:r>
                      <a:r>
                        <a:rPr lang="en-US" sz="1400" baseline="0" dirty="0"/>
                        <a:t> good stewardship practices for industry brand management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 -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487790"/>
                  </a:ext>
                </a:extLst>
              </a:tr>
              <a:tr h="370840">
                <a:tc>
                  <a:txBody>
                    <a:bodyPr/>
                    <a:lstStyle/>
                    <a:p>
                      <a:r>
                        <a:rPr lang="en-US" dirty="0"/>
                        <a:t>Australia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Engage with cotton industry stakeholders relating to IRM stewardship of biotech traits in Australia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$15k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625334"/>
                  </a:ext>
                </a:extLst>
              </a:tr>
              <a:tr h="370840">
                <a:tc>
                  <a:txBody>
                    <a:bodyPr/>
                    <a:lstStyle/>
                    <a:p>
                      <a:r>
                        <a:rPr lang="en-US" dirty="0"/>
                        <a:t>Vietnam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Policy advocacy on stewardship to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&lt;$79k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917375"/>
                  </a:ext>
                </a:extLst>
              </a:tr>
              <a:tr h="370840">
                <a:tc>
                  <a:txBody>
                    <a:bodyPr/>
                    <a:lstStyle/>
                    <a:p>
                      <a:r>
                        <a:rPr lang="en-US" dirty="0"/>
                        <a:t>Pakistan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Refuge/IRM approaches – advocacy to policy</a:t>
                      </a:r>
                      <a:r>
                        <a:rPr lang="en-US" sz="1400" baseline="0" dirty="0"/>
                        <a:t> makers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&lt;$25k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374993"/>
                  </a:ext>
                </a:extLst>
              </a:tr>
              <a:tr h="370840">
                <a:tc>
                  <a:txBody>
                    <a:bodyPr/>
                    <a:lstStyle/>
                    <a:p>
                      <a:r>
                        <a:rPr lang="en-US" dirty="0"/>
                        <a:t>South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Capacity building activities for farmers to incorporate stewardship practices in demonstration trials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$36k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6680642"/>
                  </a:ext>
                </a:extLst>
              </a:tr>
              <a:tr h="370840">
                <a:tc>
                  <a:txBody>
                    <a:bodyPr/>
                    <a:lstStyle/>
                    <a:p>
                      <a:r>
                        <a:rPr lang="en-US" dirty="0"/>
                        <a:t>Argentina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Outreach</a:t>
                      </a:r>
                      <a:r>
                        <a:rPr lang="en-US" sz="1400" baseline="0" dirty="0"/>
                        <a:t> &amp; advocacy with farmers, policy makers, regulators, and </a:t>
                      </a:r>
                      <a:r>
                        <a:rPr lang="en-US" sz="1400" baseline="0" dirty="0" err="1"/>
                        <a:t>academica</a:t>
                      </a:r>
                      <a:r>
                        <a:rPr lang="en-US" sz="1400" baseline="0" dirty="0"/>
                        <a:t> to understand and support industry stewardship imitative (IRM, WRM, and ETS)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$60k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100064"/>
                  </a:ext>
                </a:extLst>
              </a:tr>
              <a:tr h="370840">
                <a:tc>
                  <a:txBody>
                    <a:bodyPr/>
                    <a:lstStyle/>
                    <a:p>
                      <a:r>
                        <a:rPr lang="en-US" dirty="0"/>
                        <a:t>Brazil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i="1" dirty="0"/>
                        <a:t>Description on following</a:t>
                      </a:r>
                      <a:r>
                        <a:rPr lang="en-US" sz="1400" i="1" baseline="0" dirty="0"/>
                        <a:t> slide</a:t>
                      </a:r>
                      <a:endParaRPr lang="en-US"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$675k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886421"/>
                  </a:ext>
                </a:extLst>
              </a:tr>
              <a:tr h="370840">
                <a:tc>
                  <a:txBody>
                    <a:bodyPr/>
                    <a:lstStyle/>
                    <a:p>
                      <a:r>
                        <a:rPr lang="en-US" dirty="0"/>
                        <a:t>Mexico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Work</a:t>
                      </a:r>
                      <a:r>
                        <a:rPr lang="en-US" sz="1400" baseline="0" dirty="0"/>
                        <a:t> with </a:t>
                      </a:r>
                      <a:r>
                        <a:rPr lang="en-US" sz="1400" dirty="0"/>
                        <a:t>growers for cultivation permit requirements for gov’t inspections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&lt;50k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7632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t>Total</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&lt;$940k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215082"/>
                  </a:ext>
                </a:extLst>
              </a:tr>
            </a:tbl>
          </a:graphicData>
        </a:graphic>
      </p:graphicFrame>
      <p:sp>
        <p:nvSpPr>
          <p:cNvPr id="3" name="Title 2"/>
          <p:cNvSpPr>
            <a:spLocks noGrp="1"/>
          </p:cNvSpPr>
          <p:nvPr>
            <p:ph type="title"/>
          </p:nvPr>
        </p:nvSpPr>
        <p:spPr/>
        <p:txBody>
          <a:bodyPr/>
          <a:lstStyle/>
          <a:p>
            <a:r>
              <a:rPr lang="en-US" dirty="0"/>
              <a:t>CLI Network PB </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18</a:t>
            </a:fld>
            <a:endParaRPr lang="en-US" altLang="en-US" dirty="0"/>
          </a:p>
        </p:txBody>
      </p:sp>
    </p:spTree>
    <p:extLst>
      <p:ext uri="{BB962C8B-B14F-4D97-AF65-F5344CB8AC3E}">
        <p14:creationId xmlns:p14="http://schemas.microsoft.com/office/powerpoint/2010/main" val="408792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629305"/>
            <a:ext cx="8221133" cy="4414202"/>
          </a:xfrm>
        </p:spPr>
        <p:txBody>
          <a:bodyPr/>
          <a:lstStyle/>
          <a:p>
            <a:pPr marL="0" indent="0">
              <a:buNone/>
            </a:pPr>
            <a:r>
              <a:rPr lang="en-US" sz="1600" dirty="0"/>
              <a:t>Improvement of the existing Insect Resistance Management (IRM) program aligned with stewardship strategies to ensure product durability and sustainability.   $473k</a:t>
            </a:r>
          </a:p>
          <a:p>
            <a:pPr lvl="1"/>
            <a:endParaRPr lang="en-US" sz="1400" dirty="0"/>
          </a:p>
          <a:p>
            <a:pPr lvl="1"/>
            <a:r>
              <a:rPr lang="en-US" sz="1400" dirty="0"/>
              <a:t>Academia and industry are engaged and supporting the implementation of IRM program. 	</a:t>
            </a:r>
          </a:p>
          <a:p>
            <a:pPr lvl="1"/>
            <a:r>
              <a:rPr lang="en-US" sz="1400" dirty="0"/>
              <a:t>Growers associations and key opinion leaders at the farm level are engaged and supporting the implementation of IRM program. 	</a:t>
            </a:r>
          </a:p>
          <a:p>
            <a:pPr lvl="1"/>
            <a:r>
              <a:rPr lang="en-US" sz="1400" dirty="0"/>
              <a:t>Studies and articles on technology loss economic impacts conducted and disclosure to key opinion leaders and media at the farm level. 	</a:t>
            </a:r>
          </a:p>
          <a:p>
            <a:pPr lvl="1"/>
            <a:r>
              <a:rPr lang="en-US" sz="1400" dirty="0"/>
              <a:t>The regional refuge reward program communications plan implemented and operating. 	</a:t>
            </a:r>
          </a:p>
          <a:p>
            <a:pPr lvl="1"/>
            <a:r>
              <a:rPr lang="en-US" sz="1400" dirty="0"/>
              <a:t>Key media endorsing proactive IRM stewardship communications messages. 	</a:t>
            </a:r>
          </a:p>
          <a:p>
            <a:pPr marL="0" indent="0">
              <a:buNone/>
            </a:pPr>
            <a:endParaRPr lang="en-US" sz="1600" dirty="0"/>
          </a:p>
          <a:p>
            <a:pPr marL="0" indent="0">
              <a:buNone/>
            </a:pPr>
            <a:r>
              <a:rPr lang="en-US" sz="1600" dirty="0"/>
              <a:t>Development and implementation of a Weed Resistance Management (WRM) program aligned with stewardship strategies to ensure product durability and sustainability.  $202K	</a:t>
            </a:r>
          </a:p>
          <a:p>
            <a:pPr lvl="1"/>
            <a:r>
              <a:rPr lang="en-US" sz="1400" dirty="0"/>
              <a:t>Value chain stakeholders (growers associations, academy, industry) to be engaged and assisting implementation of WRM stewardship program. 	</a:t>
            </a:r>
          </a:p>
          <a:p>
            <a:pPr lvl="1"/>
            <a:r>
              <a:rPr lang="en-US" sz="1400" dirty="0"/>
              <a:t>Implement the WRM communications plan at the farm level. 	</a:t>
            </a:r>
          </a:p>
          <a:p>
            <a:pPr lvl="1"/>
            <a:endParaRPr lang="en-US" sz="1400" dirty="0"/>
          </a:p>
          <a:p>
            <a:pPr lvl="1"/>
            <a:endParaRPr lang="en-US" sz="1400" dirty="0"/>
          </a:p>
          <a:p>
            <a:endParaRPr lang="en-US" sz="1800" dirty="0"/>
          </a:p>
          <a:p>
            <a:pPr lvl="1"/>
            <a:endParaRPr lang="en-US" sz="1400" dirty="0"/>
          </a:p>
          <a:p>
            <a:pPr lvl="1"/>
            <a:endParaRPr lang="en-US" sz="1400" dirty="0"/>
          </a:p>
          <a:p>
            <a:pPr lvl="1"/>
            <a:endParaRPr lang="en-US" sz="1050" dirty="0"/>
          </a:p>
          <a:p>
            <a:endParaRPr lang="en-US" sz="1600" dirty="0"/>
          </a:p>
          <a:p>
            <a:endParaRPr lang="en-US" sz="1600" dirty="0"/>
          </a:p>
          <a:p>
            <a:endParaRPr lang="en-US" sz="1600" dirty="0"/>
          </a:p>
          <a:p>
            <a:endParaRPr lang="en-US" sz="1600" dirty="0"/>
          </a:p>
        </p:txBody>
      </p:sp>
      <p:sp>
        <p:nvSpPr>
          <p:cNvPr id="4" name="Subtitle 3"/>
          <p:cNvSpPr>
            <a:spLocks noGrp="1"/>
          </p:cNvSpPr>
          <p:nvPr>
            <p:ph type="subTitle" idx="13"/>
          </p:nvPr>
        </p:nvSpPr>
        <p:spPr/>
        <p:txBody>
          <a:bodyPr/>
          <a:lstStyle/>
          <a:p>
            <a:r>
              <a:rPr lang="en-US" dirty="0"/>
              <a:t>Brazil</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19</a:t>
            </a:fld>
            <a:endParaRPr lang="en-US" altLang="en-US" dirty="0"/>
          </a:p>
        </p:txBody>
      </p:sp>
    </p:spTree>
    <p:extLst>
      <p:ext uri="{BB962C8B-B14F-4D97-AF65-F5344CB8AC3E}">
        <p14:creationId xmlns:p14="http://schemas.microsoft.com/office/powerpoint/2010/main" val="75962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333375"/>
            <a:ext cx="4584700" cy="560388"/>
          </a:xfrm>
        </p:spPr>
        <p:txBody>
          <a:bodyPr/>
          <a:lstStyle/>
          <a:p>
            <a:r>
              <a:rPr lang="en-US" altLang="en-US"/>
              <a:t>Member Companies</a:t>
            </a:r>
          </a:p>
        </p:txBody>
      </p:sp>
      <p:pic>
        <p:nvPicPr>
          <p:cNvPr id="11267" name="Picture 1" descr="P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51075"/>
            <a:ext cx="91440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52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a:t>
            </a:r>
          </a:p>
        </p:txBody>
      </p:sp>
      <p:sp>
        <p:nvSpPr>
          <p:cNvPr id="3" name="Subtitle 2"/>
          <p:cNvSpPr>
            <a:spLocks noGrp="1"/>
          </p:cNvSpPr>
          <p:nvPr>
            <p:ph type="subTitle" idx="13"/>
          </p:nvPr>
        </p:nvSpPr>
        <p:spPr/>
        <p:txBody>
          <a:bodyPr/>
          <a:lstStyle/>
          <a:p>
            <a:r>
              <a:rPr lang="en-US" dirty="0"/>
              <a:t>Plant Biotech Budget</a:t>
            </a:r>
          </a:p>
        </p:txBody>
      </p:sp>
      <p:sp>
        <p:nvSpPr>
          <p:cNvPr id="4" name="Slide Number Placeholder 3"/>
          <p:cNvSpPr>
            <a:spLocks noGrp="1"/>
          </p:cNvSpPr>
          <p:nvPr>
            <p:ph type="sldNum" sz="quarter" idx="14"/>
          </p:nvPr>
        </p:nvSpPr>
        <p:spPr/>
        <p:txBody>
          <a:bodyPr/>
          <a:lstStyle/>
          <a:p>
            <a:pPr>
              <a:defRPr/>
            </a:pPr>
            <a:fld id="{68A708B5-24B6-4092-9AC1-FB8EAF73213F}" type="slidenum">
              <a:rPr lang="en-US" altLang="en-US" smtClean="0"/>
              <a:pPr>
                <a:defRPr/>
              </a:pPr>
              <a:t>20</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1164039045"/>
              </p:ext>
            </p:extLst>
          </p:nvPr>
        </p:nvGraphicFramePr>
        <p:xfrm>
          <a:off x="1370234" y="1633928"/>
          <a:ext cx="6477237" cy="2983120"/>
        </p:xfrm>
        <a:graphic>
          <a:graphicData uri="http://schemas.openxmlformats.org/drawingml/2006/table">
            <a:tbl>
              <a:tblPr firstRow="1" firstCol="1" lastRow="1" lastCol="1" bandCol="1"/>
              <a:tblGrid>
                <a:gridCol w="3281948">
                  <a:extLst>
                    <a:ext uri="{9D8B030D-6E8A-4147-A177-3AD203B41FA5}">
                      <a16:colId xmlns:a16="http://schemas.microsoft.com/office/drawing/2014/main" val="20000"/>
                    </a:ext>
                  </a:extLst>
                </a:gridCol>
                <a:gridCol w="1513558">
                  <a:extLst>
                    <a:ext uri="{9D8B030D-6E8A-4147-A177-3AD203B41FA5}">
                      <a16:colId xmlns:a16="http://schemas.microsoft.com/office/drawing/2014/main" val="20001"/>
                    </a:ext>
                  </a:extLst>
                </a:gridCol>
                <a:gridCol w="1681731">
                  <a:extLst>
                    <a:ext uri="{9D8B030D-6E8A-4147-A177-3AD203B41FA5}">
                      <a16:colId xmlns:a16="http://schemas.microsoft.com/office/drawing/2014/main" val="20003"/>
                    </a:ext>
                  </a:extLst>
                </a:gridCol>
              </a:tblGrid>
              <a:tr h="637930">
                <a:tc>
                  <a:txBody>
                    <a:bodyPr/>
                    <a:lstStyle/>
                    <a:p>
                      <a:pPr marL="0" marR="0" algn="ctr">
                        <a:lnSpc>
                          <a:spcPct val="120000"/>
                        </a:lnSpc>
                        <a:spcBef>
                          <a:spcPts val="0"/>
                        </a:spcBef>
                        <a:spcAft>
                          <a:spcPts val="0"/>
                        </a:spcAft>
                      </a:pPr>
                      <a:r>
                        <a:rPr lang="en-GB" sz="1800" b="1" kern="1400" spc="25" dirty="0">
                          <a:solidFill>
                            <a:srgbClr val="000000"/>
                          </a:solidFill>
                          <a:effectLst/>
                          <a:latin typeface="Arial"/>
                          <a:ea typeface="ＭＳ Ｐゴシック"/>
                          <a:cs typeface="Times New Roman"/>
                        </a:rPr>
                        <a:t>Objectives</a:t>
                      </a:r>
                      <a:endParaRPr lang="en-US" sz="1800" b="1"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12700" cap="flat" cmpd="sng" algn="ctr">
                      <a:solidFill>
                        <a:srgbClr val="64A70B"/>
                      </a:solidFill>
                      <a:prstDash val="solid"/>
                      <a:round/>
                      <a:headEnd type="none" w="med" len="med"/>
                      <a:tailEnd type="none" w="med" len="med"/>
                    </a:lnT>
                    <a:lnB>
                      <a:noFill/>
                    </a:lnB>
                    <a:solidFill>
                      <a:srgbClr val="64A70B"/>
                    </a:solidFill>
                  </a:tcPr>
                </a:tc>
                <a:tc>
                  <a:txBody>
                    <a:bodyPr/>
                    <a:lstStyle/>
                    <a:p>
                      <a:pPr marL="0" marR="0" algn="ctr">
                        <a:lnSpc>
                          <a:spcPct val="120000"/>
                        </a:lnSpc>
                        <a:spcBef>
                          <a:spcPts val="0"/>
                        </a:spcBef>
                        <a:spcAft>
                          <a:spcPts val="0"/>
                        </a:spcAft>
                      </a:pPr>
                      <a:r>
                        <a:rPr lang="en-GB" sz="1800" b="1" kern="1400" spc="25" dirty="0">
                          <a:solidFill>
                            <a:srgbClr val="000000"/>
                          </a:solidFill>
                          <a:effectLst/>
                          <a:latin typeface="Arial"/>
                          <a:ea typeface="ＭＳ Ｐゴシック"/>
                          <a:cs typeface="Times New Roman"/>
                        </a:rPr>
                        <a:t>2016</a:t>
                      </a:r>
                      <a:endParaRPr lang="en-US" sz="1800" b="1"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12700" cap="flat" cmpd="sng" algn="ctr">
                      <a:solidFill>
                        <a:srgbClr val="64A70B"/>
                      </a:solidFill>
                      <a:prstDash val="solid"/>
                      <a:round/>
                      <a:headEnd type="none" w="med" len="med"/>
                      <a:tailEnd type="none" w="med" len="med"/>
                    </a:lnT>
                    <a:lnB>
                      <a:noFill/>
                    </a:lnB>
                    <a:solidFill>
                      <a:srgbClr val="64A70B"/>
                    </a:solidFill>
                  </a:tcPr>
                </a:tc>
                <a:tc>
                  <a:txBody>
                    <a:bodyPr/>
                    <a:lstStyle/>
                    <a:p>
                      <a:pPr marL="0" marR="0" algn="ctr">
                        <a:lnSpc>
                          <a:spcPct val="120000"/>
                        </a:lnSpc>
                        <a:spcBef>
                          <a:spcPts val="0"/>
                        </a:spcBef>
                        <a:spcAft>
                          <a:spcPts val="0"/>
                        </a:spcAft>
                      </a:pPr>
                      <a:r>
                        <a:rPr lang="en-GB" sz="1800" b="1" kern="1400" spc="25" dirty="0">
                          <a:solidFill>
                            <a:srgbClr val="000000"/>
                          </a:solidFill>
                          <a:effectLst/>
                          <a:latin typeface="Arial"/>
                          <a:ea typeface="ＭＳ Ｐゴシック"/>
                          <a:cs typeface="Times New Roman"/>
                        </a:rPr>
                        <a:t>2017</a:t>
                      </a:r>
                      <a:endParaRPr lang="en-US" sz="1800" b="1"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12700" cap="flat" cmpd="sng" algn="ctr">
                      <a:solidFill>
                        <a:srgbClr val="64A70B"/>
                      </a:solidFill>
                      <a:prstDash val="solid"/>
                      <a:round/>
                      <a:headEnd type="none" w="med" len="med"/>
                      <a:tailEnd type="none" w="med" len="med"/>
                    </a:lnT>
                    <a:lnB>
                      <a:noFill/>
                    </a:lnB>
                    <a:solidFill>
                      <a:srgbClr val="64A70B"/>
                    </a:solidFill>
                  </a:tcPr>
                </a:tc>
                <a:extLst>
                  <a:ext uri="{0D108BD9-81ED-4DB2-BD59-A6C34878D82A}">
                    <a16:rowId xmlns:a16="http://schemas.microsoft.com/office/drawing/2014/main" val="10000"/>
                  </a:ext>
                </a:extLst>
              </a:tr>
              <a:tr h="318965">
                <a:tc>
                  <a:txBody>
                    <a:bodyPr/>
                    <a:lstStyle/>
                    <a:p>
                      <a:pPr marL="0" marR="0">
                        <a:lnSpc>
                          <a:spcPct val="120000"/>
                        </a:lnSpc>
                        <a:spcBef>
                          <a:spcPts val="0"/>
                        </a:spcBef>
                        <a:spcAft>
                          <a:spcPts val="0"/>
                        </a:spcAft>
                      </a:pPr>
                      <a:r>
                        <a:rPr lang="en-US" sz="1800" dirty="0">
                          <a:solidFill>
                            <a:srgbClr val="000000"/>
                          </a:solidFill>
                          <a:effectLst/>
                          <a:latin typeface="MinionPro-Regular"/>
                          <a:ea typeface="ＭＳ Ｐゴシック"/>
                          <a:cs typeface="MinionPro-Regular"/>
                        </a:rPr>
                        <a:t>1. ETS Membership</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US" sz="1800" b="0" dirty="0">
                          <a:solidFill>
                            <a:srgbClr val="000000"/>
                          </a:solidFill>
                          <a:effectLst/>
                          <a:latin typeface="MinionPro-Regular"/>
                          <a:ea typeface="ＭＳ Ｐゴシック"/>
                          <a:cs typeface="MinionPro-Regular"/>
                        </a:rPr>
                        <a:t>45,000</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US" sz="1800" b="0" dirty="0"/>
                        <a:t>45,000</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8965">
                <a:tc>
                  <a:txBody>
                    <a:bodyPr/>
                    <a:lstStyle/>
                    <a:p>
                      <a:pPr marL="0" marR="0">
                        <a:lnSpc>
                          <a:spcPct val="120000"/>
                        </a:lnSpc>
                        <a:spcBef>
                          <a:spcPts val="0"/>
                        </a:spcBef>
                        <a:spcAft>
                          <a:spcPts val="0"/>
                        </a:spcAft>
                      </a:pPr>
                      <a:r>
                        <a:rPr lang="en-US" sz="1800" dirty="0">
                          <a:solidFill>
                            <a:srgbClr val="000000"/>
                          </a:solidFill>
                          <a:effectLst/>
                          <a:latin typeface="MinionPro-Regular"/>
                          <a:ea typeface="ＭＳ Ｐゴシック"/>
                          <a:cs typeface="MinionPro-Regular"/>
                        </a:rPr>
                        <a:t>2. Conferences/events</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US" sz="1800" b="0" dirty="0">
                          <a:solidFill>
                            <a:srgbClr val="000000"/>
                          </a:solidFill>
                          <a:effectLst/>
                          <a:latin typeface="MinionPro-Regular"/>
                          <a:ea typeface="ＭＳ Ｐゴシック"/>
                          <a:cs typeface="MinionPro-Regular"/>
                        </a:rPr>
                        <a:t>10,000</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18965">
                <a:tc>
                  <a:txBody>
                    <a:bodyPr/>
                    <a:lstStyle/>
                    <a:p>
                      <a:pPr marL="0" marR="0">
                        <a:lnSpc>
                          <a:spcPct val="120000"/>
                        </a:lnSpc>
                        <a:spcBef>
                          <a:spcPts val="0"/>
                        </a:spcBef>
                        <a:spcAft>
                          <a:spcPts val="0"/>
                        </a:spcAft>
                      </a:pPr>
                      <a:r>
                        <a:rPr lang="en-US" sz="1800" dirty="0">
                          <a:solidFill>
                            <a:srgbClr val="000000"/>
                          </a:solidFill>
                          <a:effectLst/>
                          <a:latin typeface="MinionPro-Regular"/>
                          <a:ea typeface="ＭＳ Ｐゴシック"/>
                          <a:cs typeface="MinionPro-Regular"/>
                        </a:rPr>
                        <a:t>3. IRM</a:t>
                      </a:r>
                      <a:r>
                        <a:rPr lang="en-US" sz="1800" baseline="0" dirty="0">
                          <a:solidFill>
                            <a:srgbClr val="000000"/>
                          </a:solidFill>
                          <a:effectLst/>
                          <a:latin typeface="MinionPro-Regular"/>
                          <a:ea typeface="ＭＳ Ｐゴシック"/>
                          <a:cs typeface="MinionPro-Regular"/>
                        </a:rPr>
                        <a:t> Pilot Program</a:t>
                      </a:r>
                      <a:endParaRPr lang="en-US" sz="1800"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US" sz="1800" b="0" dirty="0">
                          <a:solidFill>
                            <a:srgbClr val="000000"/>
                          </a:solidFill>
                          <a:effectLst/>
                          <a:latin typeface="MinionPro-Regular"/>
                          <a:ea typeface="ＭＳ Ｐゴシック"/>
                          <a:cs typeface="MinionPro-Regular"/>
                        </a:rPr>
                        <a:t>30,000</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90524">
                <a:tc>
                  <a:txBody>
                    <a:bodyPr/>
                    <a:lstStyle/>
                    <a:p>
                      <a:pPr marL="0" marR="0">
                        <a:lnSpc>
                          <a:spcPct val="120000"/>
                        </a:lnSpc>
                        <a:spcBef>
                          <a:spcPts val="0"/>
                        </a:spcBef>
                        <a:spcAft>
                          <a:spcPts val="0"/>
                        </a:spcAft>
                      </a:pPr>
                      <a:r>
                        <a:rPr lang="en-US" sz="1800" dirty="0">
                          <a:solidFill>
                            <a:srgbClr val="000000"/>
                          </a:solidFill>
                          <a:effectLst/>
                          <a:latin typeface="MinionPro-Regular"/>
                          <a:ea typeface="ＭＳ Ｐゴシック"/>
                          <a:cs typeface="MinionPro-Regular"/>
                        </a:rPr>
                        <a:t>4. Local outreach/resources</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r>
                        <a:rPr lang="en-US" sz="1800" b="0" dirty="0">
                          <a:solidFill>
                            <a:srgbClr val="000000"/>
                          </a:solidFill>
                          <a:effectLst/>
                          <a:latin typeface="MinionPro-Regular"/>
                          <a:ea typeface="ＭＳ Ｐゴシック"/>
                          <a:cs typeface="MinionPro-Regular"/>
                        </a:rPr>
                        <a:t>64,000</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tc>
                  <a:txBody>
                    <a:bodyPr/>
                    <a:lstStyle/>
                    <a:p>
                      <a:pPr marL="0" marR="0" algn="r">
                        <a:lnSpc>
                          <a:spcPct val="120000"/>
                        </a:lnSpc>
                        <a:spcBef>
                          <a:spcPts val="0"/>
                        </a:spcBef>
                        <a:spcAft>
                          <a:spcPts val="0"/>
                        </a:spcAft>
                      </a:pP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637930">
                <a:tc>
                  <a:txBody>
                    <a:bodyPr/>
                    <a:lstStyle/>
                    <a:p>
                      <a:pPr marL="0" marR="0">
                        <a:lnSpc>
                          <a:spcPct val="120000"/>
                        </a:lnSpc>
                        <a:spcBef>
                          <a:spcPts val="0"/>
                        </a:spcBef>
                        <a:spcAft>
                          <a:spcPts val="0"/>
                        </a:spcAft>
                      </a:pPr>
                      <a:endParaRPr lang="en-US" sz="180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w="28575" cap="flat" cmpd="dbl" algn="ctr">
                      <a:solidFill>
                        <a:srgbClr val="64A70B"/>
                      </a:solidFill>
                      <a:prstDash val="solid"/>
                      <a:round/>
                      <a:headEnd type="none" w="med" len="med"/>
                      <a:tailEnd type="none" w="med" len="med"/>
                    </a:lnB>
                  </a:tcPr>
                </a:tc>
                <a:tc>
                  <a:txBody>
                    <a:bodyPr/>
                    <a:lstStyle/>
                    <a:p>
                      <a:pPr marL="0" marR="0" algn="r">
                        <a:lnSpc>
                          <a:spcPct val="120000"/>
                        </a:lnSpc>
                        <a:spcBef>
                          <a:spcPts val="0"/>
                        </a:spcBef>
                        <a:spcAft>
                          <a:spcPts val="0"/>
                        </a:spcAft>
                      </a:pPr>
                      <a:endParaRPr lang="en-US" sz="1800" b="0" dirty="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w="28575" cap="flat" cmpd="dbl" algn="ctr">
                      <a:solidFill>
                        <a:srgbClr val="64A70B"/>
                      </a:solidFill>
                      <a:prstDash val="solid"/>
                      <a:round/>
                      <a:headEnd type="none" w="med" len="med"/>
                      <a:tailEnd type="none" w="med" len="med"/>
                    </a:lnB>
                  </a:tcPr>
                </a:tc>
                <a:tc>
                  <a:txBody>
                    <a:bodyPr/>
                    <a:lstStyle/>
                    <a:p>
                      <a:pPr marL="0" marR="0" algn="r">
                        <a:lnSpc>
                          <a:spcPct val="120000"/>
                        </a:lnSpc>
                        <a:spcBef>
                          <a:spcPts val="0"/>
                        </a:spcBef>
                        <a:spcAft>
                          <a:spcPts val="0"/>
                        </a:spcAft>
                      </a:pPr>
                      <a:endParaRPr lang="en-US" sz="1800" b="0" dirty="0"/>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a:noFill/>
                    </a:lnT>
                    <a:lnB w="28575" cap="flat" cmpd="dbl" algn="ctr">
                      <a:solidFill>
                        <a:srgbClr val="64A70B"/>
                      </a:solidFill>
                      <a:prstDash val="solid"/>
                      <a:round/>
                      <a:headEnd type="none" w="med" len="med"/>
                      <a:tailEnd type="none" w="med" len="med"/>
                    </a:lnB>
                  </a:tcPr>
                </a:tc>
                <a:extLst>
                  <a:ext uri="{0D108BD9-81ED-4DB2-BD59-A6C34878D82A}">
                    <a16:rowId xmlns:a16="http://schemas.microsoft.com/office/drawing/2014/main" val="10006"/>
                  </a:ext>
                </a:extLst>
              </a:tr>
              <a:tr h="318965">
                <a:tc>
                  <a:txBody>
                    <a:bodyPr/>
                    <a:lstStyle/>
                    <a:p>
                      <a:pPr marL="0" marR="0">
                        <a:lnSpc>
                          <a:spcPct val="120000"/>
                        </a:lnSpc>
                        <a:spcBef>
                          <a:spcPts val="0"/>
                        </a:spcBef>
                        <a:spcAft>
                          <a:spcPts val="0"/>
                        </a:spcAft>
                      </a:pPr>
                      <a:r>
                        <a:rPr lang="en-US" sz="1800" b="1">
                          <a:solidFill>
                            <a:srgbClr val="000000"/>
                          </a:solidFill>
                          <a:effectLst/>
                          <a:latin typeface="Arial"/>
                          <a:ea typeface="ＭＳ Ｐゴシック"/>
                          <a:cs typeface="MinionPro-Regular"/>
                        </a:rPr>
                        <a:t>Total</a:t>
                      </a:r>
                      <a:endParaRPr lang="en-US" sz="1800">
                        <a:solidFill>
                          <a:srgbClr val="000000"/>
                        </a:solidFill>
                        <a:effectLst/>
                        <a:latin typeface="MinionPro-Regular"/>
                        <a:ea typeface="ＭＳ Ｐゴシック"/>
                        <a:cs typeface="MinionPro-Regular"/>
                      </a:endParaRP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28575" cap="flat" cmpd="dbl" algn="ctr">
                      <a:solidFill>
                        <a:srgbClr val="64A70B"/>
                      </a:solidFill>
                      <a:prstDash val="solid"/>
                      <a:round/>
                      <a:headEnd type="none" w="med" len="med"/>
                      <a:tailEnd type="none" w="med" len="med"/>
                    </a:lnT>
                    <a:lnB w="12700" cap="flat" cmpd="sng" algn="ctr">
                      <a:solidFill>
                        <a:srgbClr val="64A70B"/>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b="1" dirty="0">
                          <a:solidFill>
                            <a:srgbClr val="000000"/>
                          </a:solidFill>
                          <a:effectLst/>
                          <a:latin typeface="MinionPro-Regular"/>
                          <a:ea typeface="ＭＳ Ｐゴシック"/>
                          <a:cs typeface="MinionPro-Regular"/>
                        </a:rPr>
                        <a:t>$149,000</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28575" cap="flat" cmpd="dbl" algn="ctr">
                      <a:solidFill>
                        <a:srgbClr val="64A70B"/>
                      </a:solidFill>
                      <a:prstDash val="solid"/>
                      <a:round/>
                      <a:headEnd type="none" w="med" len="med"/>
                      <a:tailEnd type="none" w="med" len="med"/>
                    </a:lnT>
                    <a:lnB w="12700" cap="flat" cmpd="sng" algn="ctr">
                      <a:solidFill>
                        <a:srgbClr val="64A70B"/>
                      </a:solidFill>
                      <a:prstDash val="solid"/>
                      <a:round/>
                      <a:headEnd type="none" w="med" len="med"/>
                      <a:tailEnd type="none" w="med" len="med"/>
                    </a:lnB>
                  </a:tcPr>
                </a:tc>
                <a:tc>
                  <a:txBody>
                    <a:bodyPr/>
                    <a:lstStyle/>
                    <a:p>
                      <a:pPr marL="0" marR="0" algn="r">
                        <a:lnSpc>
                          <a:spcPct val="120000"/>
                        </a:lnSpc>
                        <a:spcBef>
                          <a:spcPts val="0"/>
                        </a:spcBef>
                        <a:spcAft>
                          <a:spcPts val="0"/>
                        </a:spcAft>
                      </a:pPr>
                      <a:r>
                        <a:rPr lang="en-US" sz="1800" b="1" dirty="0">
                          <a:solidFill>
                            <a:srgbClr val="000000"/>
                          </a:solidFill>
                          <a:effectLst/>
                          <a:latin typeface="MinionPro-Regular"/>
                          <a:ea typeface="ＭＳ Ｐゴシック"/>
                          <a:cs typeface="MinionPro-Regular"/>
                        </a:rPr>
                        <a:t>$45,000</a:t>
                      </a:r>
                    </a:p>
                  </a:txBody>
                  <a:tcPr marL="68580" marR="68580" marT="0" marB="0">
                    <a:lnL w="12700" cap="flat" cmpd="sng" algn="ctr">
                      <a:solidFill>
                        <a:srgbClr val="64A70B"/>
                      </a:solidFill>
                      <a:prstDash val="solid"/>
                      <a:round/>
                      <a:headEnd type="none" w="med" len="med"/>
                      <a:tailEnd type="none" w="med" len="med"/>
                    </a:lnL>
                    <a:lnR w="12700" cap="flat" cmpd="sng" algn="ctr">
                      <a:solidFill>
                        <a:srgbClr val="64A70B"/>
                      </a:solidFill>
                      <a:prstDash val="solid"/>
                      <a:round/>
                      <a:headEnd type="none" w="med" len="med"/>
                      <a:tailEnd type="none" w="med" len="med"/>
                    </a:lnR>
                    <a:lnT w="28575" cap="flat" cmpd="dbl" algn="ctr">
                      <a:solidFill>
                        <a:srgbClr val="64A70B"/>
                      </a:solidFill>
                      <a:prstDash val="solid"/>
                      <a:round/>
                      <a:headEnd type="none" w="med" len="med"/>
                      <a:tailEnd type="none" w="med" len="med"/>
                    </a:lnT>
                    <a:lnB w="12700" cap="flat" cmpd="sng" algn="ctr">
                      <a:solidFill>
                        <a:srgbClr val="64A70B"/>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1613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Situational Analysis</a:t>
            </a:r>
          </a:p>
        </p:txBody>
      </p:sp>
    </p:spTree>
    <p:extLst>
      <p:ext uri="{BB962C8B-B14F-4D97-AF65-F5344CB8AC3E}">
        <p14:creationId xmlns:p14="http://schemas.microsoft.com/office/powerpoint/2010/main" val="375428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dirty="0"/>
              <a:t>1. Regulatory </a:t>
            </a:r>
          </a:p>
          <a:p>
            <a:pPr marL="0" indent="0">
              <a:buNone/>
            </a:pPr>
            <a:r>
              <a:rPr lang="en-US" dirty="0"/>
              <a:t>2. Communications, advocacy, acceptance </a:t>
            </a:r>
          </a:p>
          <a:p>
            <a:pPr marL="0" indent="0">
              <a:buNone/>
            </a:pPr>
            <a:r>
              <a:rPr lang="en-US" dirty="0"/>
              <a:t>3. Stewardship </a:t>
            </a:r>
          </a:p>
          <a:p>
            <a:pPr marL="0" indent="0">
              <a:buNone/>
            </a:pPr>
            <a:r>
              <a:rPr lang="en-US" dirty="0"/>
              <a:t>4. Global trade </a:t>
            </a:r>
          </a:p>
        </p:txBody>
      </p:sp>
      <p:sp>
        <p:nvSpPr>
          <p:cNvPr id="3" name="Title 2"/>
          <p:cNvSpPr>
            <a:spLocks noGrp="1"/>
          </p:cNvSpPr>
          <p:nvPr>
            <p:ph type="title"/>
          </p:nvPr>
        </p:nvSpPr>
        <p:spPr/>
        <p:txBody>
          <a:bodyPr/>
          <a:lstStyle/>
          <a:p>
            <a:r>
              <a:rPr lang="en-US" sz="3200" dirty="0"/>
              <a:t>Factors impacting CP  industry – from 8 members</a:t>
            </a:r>
          </a:p>
        </p:txBody>
      </p:sp>
      <p:sp>
        <p:nvSpPr>
          <p:cNvPr id="4" name="Subtitle 3"/>
          <p:cNvSpPr>
            <a:spLocks noGrp="1"/>
          </p:cNvSpPr>
          <p:nvPr>
            <p:ph type="subTitle" idx="13"/>
          </p:nvPr>
        </p:nvSpPr>
        <p:spPr>
          <a:xfrm>
            <a:off x="454025" y="1940511"/>
            <a:ext cx="8229599" cy="363931"/>
          </a:xfrm>
        </p:spPr>
        <p:txBody>
          <a:bodyPr/>
          <a:lstStyle/>
          <a:p>
            <a:r>
              <a:rPr lang="en-US" dirty="0"/>
              <a:t>Next 3-5 years, order of priority</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22</a:t>
            </a:fld>
            <a:endParaRPr lang="en-US" altLang="en-US" dirty="0"/>
          </a:p>
        </p:txBody>
      </p:sp>
    </p:spTree>
    <p:extLst>
      <p:ext uri="{BB962C8B-B14F-4D97-AF65-F5344CB8AC3E}">
        <p14:creationId xmlns:p14="http://schemas.microsoft.com/office/powerpoint/2010/main" val="402316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Growing need for more stewardship to minimize risk, prevent stricter regulation or product bans</a:t>
            </a:r>
          </a:p>
          <a:p>
            <a:r>
              <a:rPr lang="en-US" dirty="0"/>
              <a:t>Resistance (insecticide, herbicide, fungicide)</a:t>
            </a:r>
          </a:p>
          <a:p>
            <a:r>
              <a:rPr lang="en-US" dirty="0"/>
              <a:t>Endangered species, pollinators</a:t>
            </a:r>
          </a:p>
          <a:p>
            <a:r>
              <a:rPr lang="en-US" dirty="0"/>
              <a:t>Water contamination</a:t>
            </a:r>
          </a:p>
        </p:txBody>
      </p:sp>
      <p:sp>
        <p:nvSpPr>
          <p:cNvPr id="3" name="Title 2"/>
          <p:cNvSpPr>
            <a:spLocks noGrp="1"/>
          </p:cNvSpPr>
          <p:nvPr>
            <p:ph type="title"/>
          </p:nvPr>
        </p:nvSpPr>
        <p:spPr/>
        <p:txBody>
          <a:bodyPr/>
          <a:lstStyle/>
          <a:p>
            <a:r>
              <a:rPr lang="en-US" dirty="0"/>
              <a:t>Stewardship</a:t>
            </a:r>
          </a:p>
        </p:txBody>
      </p:sp>
      <p:sp>
        <p:nvSpPr>
          <p:cNvPr id="4" name="Subtitle 3"/>
          <p:cNvSpPr>
            <a:spLocks noGrp="1"/>
          </p:cNvSpPr>
          <p:nvPr>
            <p:ph type="subTitle" idx="13"/>
          </p:nvPr>
        </p:nvSpPr>
        <p:spPr/>
        <p:txBody>
          <a:bodyPr/>
          <a:lstStyle/>
          <a:p>
            <a:r>
              <a:rPr lang="en-US" dirty="0"/>
              <a:t>Details from CP survey</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23</a:t>
            </a:fld>
            <a:endParaRPr lang="en-US" altLang="en-US" dirty="0"/>
          </a:p>
        </p:txBody>
      </p:sp>
    </p:spTree>
    <p:extLst>
      <p:ext uri="{BB962C8B-B14F-4D97-AF65-F5344CB8AC3E}">
        <p14:creationId xmlns:p14="http://schemas.microsoft.com/office/powerpoint/2010/main" val="129106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81150"/>
            <a:ext cx="7945120" cy="4809490"/>
          </a:xfrm>
        </p:spPr>
        <p:txBody>
          <a:bodyPr/>
          <a:lstStyle/>
          <a:p>
            <a:pPr lvl="0"/>
            <a:r>
              <a:rPr lang="en-GB" sz="2000" dirty="0"/>
              <a:t>Increasing stakeholder scrutiny (NGO, IGO, consumers) </a:t>
            </a:r>
            <a:endParaRPr lang="en-US" sz="1400" dirty="0"/>
          </a:p>
          <a:p>
            <a:pPr lvl="0"/>
            <a:r>
              <a:rPr lang="en-GB" sz="2000" dirty="0"/>
              <a:t>Sustainable resource use, carbon footprint and ecosystem services (water, biodiversity)</a:t>
            </a:r>
            <a:endParaRPr lang="en-US" sz="1400" dirty="0"/>
          </a:p>
          <a:p>
            <a:pPr lvl="0"/>
            <a:r>
              <a:rPr lang="en-GB" sz="2000" dirty="0"/>
              <a:t>Advancement of biotechnology</a:t>
            </a:r>
            <a:endParaRPr lang="en-US" sz="1400" dirty="0"/>
          </a:p>
          <a:p>
            <a:pPr lvl="0"/>
            <a:r>
              <a:rPr lang="en-GB" sz="2000" dirty="0"/>
              <a:t>Impacts of pesticides - pollinator health, highly hazardous pesticides, endocrine disruptors</a:t>
            </a:r>
          </a:p>
          <a:p>
            <a:pPr lvl="0"/>
            <a:r>
              <a:rPr lang="en-GB" sz="2000" dirty="0"/>
              <a:t>Operator safety and exposure</a:t>
            </a:r>
          </a:p>
          <a:p>
            <a:pPr lvl="0"/>
            <a:r>
              <a:rPr lang="en-GB" sz="2000" dirty="0"/>
              <a:t>Secondary standards </a:t>
            </a:r>
            <a:endParaRPr lang="en-US" sz="1400" dirty="0"/>
          </a:p>
          <a:p>
            <a:pPr lvl="0"/>
            <a:r>
              <a:rPr lang="en-GB" sz="2000" dirty="0"/>
              <a:t>Counterfeit products and illegal trade</a:t>
            </a:r>
          </a:p>
          <a:p>
            <a:pPr lvl="0"/>
            <a:r>
              <a:rPr lang="en-GB" sz="2000" dirty="0"/>
              <a:t>Growth of biological products</a:t>
            </a:r>
          </a:p>
          <a:p>
            <a:pPr lvl="0"/>
            <a:r>
              <a:rPr lang="en-GB" sz="2000" dirty="0"/>
              <a:t>Resistance management growing importance</a:t>
            </a:r>
          </a:p>
          <a:p>
            <a:pPr lvl="0"/>
            <a:r>
              <a:rPr lang="en-GB" sz="2000" dirty="0"/>
              <a:t>Association role vs company role in stewardship activities</a:t>
            </a:r>
            <a:endParaRPr lang="en-US" sz="2000" dirty="0"/>
          </a:p>
        </p:txBody>
      </p:sp>
      <p:sp>
        <p:nvSpPr>
          <p:cNvPr id="3" name="Title 2"/>
          <p:cNvSpPr>
            <a:spLocks noGrp="1"/>
          </p:cNvSpPr>
          <p:nvPr>
            <p:ph type="title"/>
          </p:nvPr>
        </p:nvSpPr>
        <p:spPr/>
        <p:txBody>
          <a:bodyPr/>
          <a:lstStyle/>
          <a:p>
            <a:r>
              <a:rPr lang="en-US" dirty="0"/>
              <a:t>Stewardship Review</a:t>
            </a:r>
          </a:p>
        </p:txBody>
      </p:sp>
      <p:sp>
        <p:nvSpPr>
          <p:cNvPr id="4" name="Subtitle 3"/>
          <p:cNvSpPr>
            <a:spLocks noGrp="1"/>
          </p:cNvSpPr>
          <p:nvPr>
            <p:ph type="subTitle" idx="13"/>
          </p:nvPr>
        </p:nvSpPr>
        <p:spPr/>
        <p:txBody>
          <a:bodyPr/>
          <a:lstStyle/>
          <a:p>
            <a:r>
              <a:rPr lang="en-US" dirty="0"/>
              <a:t>Situational Analysis – 3-5 years</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24</a:t>
            </a:fld>
            <a:endParaRPr lang="en-US" altLang="en-US" dirty="0"/>
          </a:p>
        </p:txBody>
      </p:sp>
    </p:spTree>
    <p:extLst>
      <p:ext uri="{BB962C8B-B14F-4D97-AF65-F5344CB8AC3E}">
        <p14:creationId xmlns:p14="http://schemas.microsoft.com/office/powerpoint/2010/main" val="290172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Review of Stewardship Strategy</a:t>
            </a:r>
          </a:p>
        </p:txBody>
      </p:sp>
    </p:spTree>
    <p:extLst>
      <p:ext uri="{BB962C8B-B14F-4D97-AF65-F5344CB8AC3E}">
        <p14:creationId xmlns:p14="http://schemas.microsoft.com/office/powerpoint/2010/main" val="112697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2"/>
          <p:cNvSpPr txBox="1">
            <a:spLocks/>
          </p:cNvSpPr>
          <p:nvPr/>
        </p:nvSpPr>
        <p:spPr bwMode="auto">
          <a:xfrm>
            <a:off x="396875" y="2233613"/>
            <a:ext cx="1698625" cy="3519487"/>
          </a:xfrm>
          <a:prstGeom prst="rect">
            <a:avLst/>
          </a:prstGeom>
          <a:solidFill>
            <a:schemeClr val="bg1"/>
          </a:solidFill>
          <a:ln w="9525">
            <a:solidFill>
              <a:schemeClr val="accent1"/>
            </a:solidFill>
            <a:miter lim="800000"/>
            <a:headEnd/>
            <a:tailEnd/>
          </a:ln>
        </p:spPr>
        <p:txBody>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401638"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80168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3668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18240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2812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7384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1956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6528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defTabSz="914400" eaLnBrk="1" hangingPunct="1">
              <a:spcBef>
                <a:spcPts val="1200"/>
              </a:spcBef>
              <a:buClr>
                <a:schemeClr val="bg2"/>
              </a:buClr>
              <a:buFont typeface="Arial" charset="0"/>
              <a:buNone/>
            </a:pPr>
            <a:r>
              <a:rPr lang="en-US" altLang="en-US" sz="900" b="1">
                <a:ea typeface="Verdana" pitchFamily="34" charset="0"/>
                <a:cs typeface="Arial" charset="0"/>
              </a:rPr>
              <a:t>Understand concerns through intelligence gathering</a:t>
            </a:r>
          </a:p>
          <a:p>
            <a:pPr defTabSz="914400" eaLnBrk="1" hangingPunct="1">
              <a:spcBef>
                <a:spcPts val="1200"/>
              </a:spcBef>
              <a:buClr>
                <a:schemeClr val="bg2"/>
              </a:buClr>
              <a:buFont typeface="Arial" charset="0"/>
              <a:buNone/>
            </a:pPr>
            <a:r>
              <a:rPr lang="en-US" altLang="en-US" sz="900" b="1">
                <a:ea typeface="Verdana" pitchFamily="34" charset="0"/>
                <a:cs typeface="Arial" charset="0"/>
              </a:rPr>
              <a:t>Conduct research to validate approach</a:t>
            </a:r>
          </a:p>
          <a:p>
            <a:pPr defTabSz="914400" eaLnBrk="1" hangingPunct="1">
              <a:spcBef>
                <a:spcPts val="1200"/>
              </a:spcBef>
              <a:buClr>
                <a:schemeClr val="bg2"/>
              </a:buClr>
              <a:buFont typeface="Arial" charset="0"/>
              <a:buNone/>
            </a:pPr>
            <a:r>
              <a:rPr lang="en-US" altLang="en-US" sz="900" b="1">
                <a:ea typeface="Verdana" pitchFamily="34" charset="0"/>
                <a:cs typeface="Arial" charset="0"/>
              </a:rPr>
              <a:t>Be visible and participate in a transparent public dialogue</a:t>
            </a:r>
          </a:p>
          <a:p>
            <a:pPr defTabSz="914400" eaLnBrk="1" hangingPunct="1">
              <a:spcBef>
                <a:spcPts val="1200"/>
              </a:spcBef>
              <a:buClr>
                <a:schemeClr val="bg2"/>
              </a:buClr>
              <a:buFont typeface="Arial" charset="0"/>
              <a:buNone/>
            </a:pPr>
            <a:r>
              <a:rPr lang="en-US" altLang="en-US" sz="900" b="1">
                <a:ea typeface="Verdana" pitchFamily="34" charset="0"/>
                <a:cs typeface="Arial" charset="0"/>
              </a:rPr>
              <a:t>Amplify Corporate Social Responsibility efforts</a:t>
            </a:r>
          </a:p>
          <a:p>
            <a:pPr defTabSz="914400" eaLnBrk="1" hangingPunct="1">
              <a:spcBef>
                <a:spcPts val="1200"/>
              </a:spcBef>
              <a:buClr>
                <a:schemeClr val="bg2"/>
              </a:buClr>
              <a:buFont typeface="Arial" charset="0"/>
              <a:buNone/>
            </a:pPr>
            <a:r>
              <a:rPr lang="en-US" altLang="en-US" sz="900" b="1">
                <a:ea typeface="Verdana" pitchFamily="34" charset="0"/>
                <a:cs typeface="Arial" charset="0"/>
              </a:rPr>
              <a:t>Multiply positive voices  and create advocates </a:t>
            </a:r>
          </a:p>
          <a:p>
            <a:pPr defTabSz="914400" eaLnBrk="1" hangingPunct="1">
              <a:spcBef>
                <a:spcPts val="1200"/>
              </a:spcBef>
              <a:buClr>
                <a:schemeClr val="bg2"/>
              </a:buClr>
              <a:buFont typeface="Arial" charset="0"/>
              <a:buNone/>
            </a:pPr>
            <a:r>
              <a:rPr lang="en-US" altLang="en-US" sz="900" b="1">
                <a:ea typeface="Verdana" pitchFamily="34" charset="0"/>
                <a:cs typeface="Arial" charset="0"/>
              </a:rPr>
              <a:t>Utilize and apply  a digital strategy to reach audiences</a:t>
            </a:r>
            <a:endParaRPr lang="en-US" altLang="en-US" sz="1200" b="1">
              <a:ea typeface="Verdana" pitchFamily="34" charset="0"/>
              <a:cs typeface="Arial" charset="0"/>
            </a:endParaRPr>
          </a:p>
        </p:txBody>
      </p:sp>
      <p:sp>
        <p:nvSpPr>
          <p:cNvPr id="9219" name="Text Placeholder 2"/>
          <p:cNvSpPr>
            <a:spLocks noGrp="1"/>
          </p:cNvSpPr>
          <p:nvPr>
            <p:ph type="body" sz="quarter" idx="11"/>
          </p:nvPr>
        </p:nvSpPr>
        <p:spPr>
          <a:xfrm>
            <a:off x="484188" y="261938"/>
            <a:ext cx="8210550" cy="495300"/>
          </a:xfrm>
          <a:solidFill>
            <a:schemeClr val="accent1"/>
          </a:solidFill>
        </p:spPr>
        <p:txBody>
          <a:bodyPr anchor="ctr"/>
          <a:lstStyle/>
          <a:p>
            <a:pPr algn="ctr"/>
            <a:r>
              <a:rPr lang="en-US" altLang="en-US" sz="1600" b="1">
                <a:solidFill>
                  <a:schemeClr val="bg1"/>
                </a:solidFill>
                <a:cs typeface="Arial" charset="0"/>
              </a:rPr>
              <a:t>Outcome: Ensure long-term freedom to operate whereby crop protection products are accepted as an integral part of agriculture</a:t>
            </a:r>
          </a:p>
        </p:txBody>
      </p:sp>
      <p:sp>
        <p:nvSpPr>
          <p:cNvPr id="9220" name="Text Placeholder 2"/>
          <p:cNvSpPr txBox="1">
            <a:spLocks/>
          </p:cNvSpPr>
          <p:nvPr/>
        </p:nvSpPr>
        <p:spPr bwMode="auto">
          <a:xfrm>
            <a:off x="2605088" y="1554163"/>
            <a:ext cx="1693862"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401638"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80168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3668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18240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2812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7384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1956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6528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defTabSz="914400" eaLnBrk="1" hangingPunct="1">
              <a:lnSpc>
                <a:spcPct val="90000"/>
              </a:lnSpc>
              <a:spcBef>
                <a:spcPts val="3600"/>
              </a:spcBef>
              <a:buClr>
                <a:schemeClr val="bg2"/>
              </a:buClr>
              <a:buFont typeface="Arial" charset="0"/>
              <a:buNone/>
            </a:pPr>
            <a:r>
              <a:rPr lang="en-US" altLang="en-US" sz="1400" b="1">
                <a:solidFill>
                  <a:schemeClr val="bg1"/>
                </a:solidFill>
                <a:ea typeface="Verdana" pitchFamily="34" charset="0"/>
                <a:cs typeface="Arial" charset="0"/>
              </a:rPr>
              <a:t>Increase resiliency of decision-makers </a:t>
            </a:r>
          </a:p>
        </p:txBody>
      </p:sp>
      <p:sp>
        <p:nvSpPr>
          <p:cNvPr id="9221" name="Text Placeholder 2"/>
          <p:cNvSpPr txBox="1">
            <a:spLocks/>
          </p:cNvSpPr>
          <p:nvPr/>
        </p:nvSpPr>
        <p:spPr bwMode="auto">
          <a:xfrm>
            <a:off x="2586038" y="2233613"/>
            <a:ext cx="1698625" cy="3519487"/>
          </a:xfrm>
          <a:prstGeom prst="rect">
            <a:avLst/>
          </a:prstGeom>
          <a:solidFill>
            <a:schemeClr val="bg1"/>
          </a:solidFill>
          <a:ln w="9525">
            <a:solidFill>
              <a:schemeClr val="accent1"/>
            </a:solidFill>
            <a:miter lim="800000"/>
            <a:headEnd/>
            <a:tailEnd/>
          </a:ln>
        </p:spPr>
        <p:txBody>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401638"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80168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3668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18240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2812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7384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1956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6528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defTabSz="914400" eaLnBrk="1" hangingPunct="1">
              <a:spcBef>
                <a:spcPts val="1200"/>
              </a:spcBef>
              <a:buClr>
                <a:schemeClr val="bg2"/>
              </a:buClr>
              <a:buFont typeface="Arial" charset="0"/>
              <a:buNone/>
            </a:pPr>
            <a:r>
              <a:rPr lang="en-US" altLang="en-US" sz="900" b="1">
                <a:ea typeface="Verdana" pitchFamily="34" charset="0"/>
                <a:cs typeface="Arial" charset="0"/>
              </a:rPr>
              <a:t>Map critics and proactively gather  intelligence</a:t>
            </a:r>
          </a:p>
          <a:p>
            <a:pPr defTabSz="914400" eaLnBrk="1" hangingPunct="1">
              <a:spcBef>
                <a:spcPts val="1200"/>
              </a:spcBef>
              <a:buClr>
                <a:schemeClr val="bg2"/>
              </a:buClr>
              <a:buFont typeface="Arial" charset="0"/>
              <a:buNone/>
            </a:pPr>
            <a:r>
              <a:rPr lang="en-US" altLang="en-US" sz="900" b="1">
                <a:ea typeface="Verdana" pitchFamily="34" charset="0"/>
                <a:cs typeface="Arial" charset="0"/>
              </a:rPr>
              <a:t>Challenge and expose biased NGO motivations </a:t>
            </a:r>
          </a:p>
          <a:p>
            <a:pPr defTabSz="914400" eaLnBrk="1" hangingPunct="1">
              <a:spcBef>
                <a:spcPts val="1200"/>
              </a:spcBef>
              <a:buClr>
                <a:schemeClr val="bg2"/>
              </a:buClr>
              <a:buFont typeface="Arial" charset="0"/>
              <a:buNone/>
            </a:pPr>
            <a:r>
              <a:rPr lang="en-US" altLang="en-US" sz="900" b="1">
                <a:ea typeface="Verdana" pitchFamily="34" charset="0"/>
                <a:cs typeface="Arial" charset="0"/>
              </a:rPr>
              <a:t>Develop strategies for addressing emerging concerns</a:t>
            </a:r>
          </a:p>
          <a:p>
            <a:pPr defTabSz="914400" eaLnBrk="1" hangingPunct="1">
              <a:spcBef>
                <a:spcPts val="1200"/>
              </a:spcBef>
              <a:buClr>
                <a:schemeClr val="bg2"/>
              </a:buClr>
              <a:buFont typeface="Arial" charset="0"/>
              <a:buNone/>
            </a:pPr>
            <a:r>
              <a:rPr lang="en-US" altLang="en-US" sz="900" b="1">
                <a:ea typeface="Verdana" pitchFamily="34" charset="0"/>
                <a:cs typeface="Arial" charset="0"/>
              </a:rPr>
              <a:t>Forge non-traditional alliances with NGOs</a:t>
            </a:r>
          </a:p>
          <a:p>
            <a:pPr defTabSz="914400" eaLnBrk="1" hangingPunct="1">
              <a:spcBef>
                <a:spcPts val="1200"/>
              </a:spcBef>
              <a:buClr>
                <a:schemeClr val="bg2"/>
              </a:buClr>
              <a:buFont typeface="Arial" charset="0"/>
              <a:buNone/>
            </a:pPr>
            <a:r>
              <a:rPr lang="en-US" altLang="en-US" sz="900" b="1">
                <a:ea typeface="Verdana" pitchFamily="34" charset="0"/>
                <a:cs typeface="Arial" charset="0"/>
              </a:rPr>
              <a:t>Rapidly respond and identify impediments to moving faster</a:t>
            </a:r>
          </a:p>
          <a:p>
            <a:pPr defTabSz="914400" eaLnBrk="1" hangingPunct="1">
              <a:spcBef>
                <a:spcPts val="1200"/>
              </a:spcBef>
              <a:buClr>
                <a:schemeClr val="bg2"/>
              </a:buClr>
              <a:buFont typeface="Arial" charset="0"/>
              <a:buNone/>
            </a:pPr>
            <a:r>
              <a:rPr lang="en-US" altLang="en-US" sz="900" b="1">
                <a:ea typeface="Verdana" pitchFamily="34" charset="0"/>
                <a:cs typeface="Arial" charset="0"/>
              </a:rPr>
              <a:t>Manage legal challenges</a:t>
            </a:r>
          </a:p>
          <a:p>
            <a:pPr defTabSz="914400" eaLnBrk="1" hangingPunct="1">
              <a:spcBef>
                <a:spcPts val="1200"/>
              </a:spcBef>
              <a:buClr>
                <a:schemeClr val="bg2"/>
              </a:buClr>
              <a:buFont typeface="Arial" charset="0"/>
              <a:buNone/>
            </a:pPr>
            <a:endParaRPr lang="en-US" altLang="en-US" sz="1000" b="1">
              <a:ea typeface="Verdana" pitchFamily="34" charset="0"/>
              <a:cs typeface="Arial" charset="0"/>
            </a:endParaRPr>
          </a:p>
        </p:txBody>
      </p:sp>
      <p:sp>
        <p:nvSpPr>
          <p:cNvPr id="9222" name="Text Placeholder 2"/>
          <p:cNvSpPr txBox="1">
            <a:spLocks/>
          </p:cNvSpPr>
          <p:nvPr/>
        </p:nvSpPr>
        <p:spPr bwMode="auto">
          <a:xfrm>
            <a:off x="4800600" y="1549400"/>
            <a:ext cx="1728788" cy="684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401638"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80168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3668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18240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2812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7384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1956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6528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defTabSz="914400" eaLnBrk="1" hangingPunct="1">
              <a:lnSpc>
                <a:spcPct val="90000"/>
              </a:lnSpc>
              <a:spcBef>
                <a:spcPts val="3600"/>
              </a:spcBef>
              <a:buClr>
                <a:schemeClr val="bg2"/>
              </a:buClr>
              <a:buFont typeface="Arial" charset="0"/>
              <a:buNone/>
            </a:pPr>
            <a:r>
              <a:rPr lang="en-US" altLang="en-US" sz="1400" b="1">
                <a:solidFill>
                  <a:schemeClr val="bg1"/>
                </a:solidFill>
                <a:ea typeface="Verdana" pitchFamily="34" charset="0"/>
                <a:cs typeface="Arial" charset="0"/>
              </a:rPr>
              <a:t>Support science-based regulation</a:t>
            </a:r>
          </a:p>
        </p:txBody>
      </p:sp>
      <p:sp>
        <p:nvSpPr>
          <p:cNvPr id="9223" name="Text Placeholder 2"/>
          <p:cNvSpPr txBox="1">
            <a:spLocks/>
          </p:cNvSpPr>
          <p:nvPr/>
        </p:nvSpPr>
        <p:spPr bwMode="auto">
          <a:xfrm>
            <a:off x="4784725" y="2233613"/>
            <a:ext cx="1728788" cy="3519487"/>
          </a:xfrm>
          <a:prstGeom prst="rect">
            <a:avLst/>
          </a:prstGeom>
          <a:solidFill>
            <a:schemeClr val="bg1"/>
          </a:solidFill>
          <a:ln w="9525">
            <a:solidFill>
              <a:schemeClr val="accent1"/>
            </a:solidFill>
            <a:miter lim="800000"/>
            <a:headEnd/>
            <a:tailEnd/>
          </a:ln>
        </p:spPr>
        <p:txBody>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401638"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80168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3668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18240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2812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7384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1956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6528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defTabSz="914400" eaLnBrk="1" hangingPunct="1">
              <a:spcBef>
                <a:spcPts val="1200"/>
              </a:spcBef>
              <a:buClr>
                <a:schemeClr val="bg2"/>
              </a:buClr>
              <a:buFont typeface="Arial" charset="0"/>
              <a:buNone/>
            </a:pPr>
            <a:r>
              <a:rPr lang="en-US" altLang="en-US" sz="900" b="1">
                <a:ea typeface="Verdana" pitchFamily="34" charset="0"/>
                <a:cs typeface="Arial" charset="0"/>
              </a:rPr>
              <a:t>Promote timely science-based regulatory decision making</a:t>
            </a:r>
          </a:p>
          <a:p>
            <a:pPr defTabSz="914400" eaLnBrk="1" hangingPunct="1">
              <a:spcBef>
                <a:spcPts val="1200"/>
              </a:spcBef>
              <a:buClr>
                <a:schemeClr val="bg2"/>
              </a:buClr>
              <a:buFont typeface="Arial" charset="0"/>
              <a:buNone/>
            </a:pPr>
            <a:r>
              <a:rPr lang="en-US" altLang="en-US" sz="900" b="1">
                <a:ea typeface="Verdana" pitchFamily="34" charset="0"/>
                <a:cs typeface="Arial" charset="0"/>
              </a:rPr>
              <a:t>Encourage 3</a:t>
            </a:r>
            <a:r>
              <a:rPr lang="en-US" altLang="en-US" sz="900" b="1" baseline="30000">
                <a:ea typeface="Verdana" pitchFamily="34" charset="0"/>
                <a:cs typeface="Arial" charset="0"/>
              </a:rPr>
              <a:t>rd</a:t>
            </a:r>
            <a:r>
              <a:rPr lang="en-US" altLang="en-US" sz="900" b="1">
                <a:ea typeface="Verdana" pitchFamily="34" charset="0"/>
                <a:cs typeface="Arial" charset="0"/>
              </a:rPr>
              <a:t> party support and coalitions</a:t>
            </a:r>
          </a:p>
          <a:p>
            <a:pPr defTabSz="914400" eaLnBrk="1" hangingPunct="1">
              <a:spcBef>
                <a:spcPts val="1200"/>
              </a:spcBef>
              <a:buClr>
                <a:schemeClr val="bg2"/>
              </a:buClr>
              <a:buFont typeface="Arial" charset="0"/>
              <a:buNone/>
            </a:pPr>
            <a:r>
              <a:rPr lang="en-US" altLang="en-US" sz="900" b="1">
                <a:ea typeface="Verdana" pitchFamily="34" charset="0"/>
                <a:cs typeface="Arial" charset="0"/>
              </a:rPr>
              <a:t>Conduct research and reports to demonstrate thought leadership</a:t>
            </a:r>
          </a:p>
          <a:p>
            <a:pPr defTabSz="914400" eaLnBrk="1" hangingPunct="1">
              <a:spcBef>
                <a:spcPts val="1200"/>
              </a:spcBef>
              <a:buClr>
                <a:schemeClr val="bg2"/>
              </a:buClr>
              <a:buFont typeface="Arial" charset="0"/>
              <a:buNone/>
            </a:pPr>
            <a:r>
              <a:rPr lang="en-US" altLang="en-US" sz="900" b="1">
                <a:ea typeface="Verdana" pitchFamily="34" charset="0"/>
                <a:cs typeface="Arial" charset="0"/>
              </a:rPr>
              <a:t>Proactive dialogue with regulators to understand needs</a:t>
            </a:r>
          </a:p>
          <a:p>
            <a:pPr defTabSz="914400" eaLnBrk="1" hangingPunct="1">
              <a:spcBef>
                <a:spcPts val="1200"/>
              </a:spcBef>
              <a:buClr>
                <a:schemeClr val="bg2"/>
              </a:buClr>
              <a:buFont typeface="Arial" charset="0"/>
              <a:buNone/>
            </a:pPr>
            <a:r>
              <a:rPr lang="en-US" altLang="en-US" sz="900" b="1">
                <a:ea typeface="Verdana" pitchFamily="34" charset="0"/>
                <a:cs typeface="Arial" charset="0"/>
              </a:rPr>
              <a:t>Build capacity for risk assessment </a:t>
            </a:r>
          </a:p>
          <a:p>
            <a:pPr defTabSz="914400" eaLnBrk="1" hangingPunct="1">
              <a:spcBef>
                <a:spcPts val="1200"/>
              </a:spcBef>
              <a:buClr>
                <a:schemeClr val="bg2"/>
              </a:buClr>
              <a:buFont typeface="Arial" charset="0"/>
              <a:buNone/>
            </a:pPr>
            <a:r>
              <a:rPr lang="en-US" altLang="en-US" sz="900" b="1">
                <a:ea typeface="Verdana" pitchFamily="34" charset="0"/>
                <a:cs typeface="Arial" charset="0"/>
              </a:rPr>
              <a:t>Strengthen support from scientific communities</a:t>
            </a:r>
          </a:p>
        </p:txBody>
      </p:sp>
      <p:sp>
        <p:nvSpPr>
          <p:cNvPr id="9224" name="Text Placeholder 2"/>
          <p:cNvSpPr txBox="1">
            <a:spLocks/>
          </p:cNvSpPr>
          <p:nvPr/>
        </p:nvSpPr>
        <p:spPr bwMode="auto">
          <a:xfrm>
            <a:off x="6992938" y="1549400"/>
            <a:ext cx="1768475" cy="684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401638"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80168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3668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18240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2812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7384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1956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6528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defTabSz="914400" eaLnBrk="1" hangingPunct="1">
              <a:lnSpc>
                <a:spcPct val="90000"/>
              </a:lnSpc>
              <a:spcBef>
                <a:spcPts val="3600"/>
              </a:spcBef>
              <a:buClr>
                <a:schemeClr val="bg2"/>
              </a:buClr>
              <a:buFont typeface="Arial" charset="0"/>
              <a:buNone/>
            </a:pPr>
            <a:r>
              <a:rPr lang="en-US" altLang="en-US" sz="1400" b="1">
                <a:solidFill>
                  <a:schemeClr val="bg1"/>
                </a:solidFill>
                <a:ea typeface="Verdana" pitchFamily="34" charset="0"/>
                <a:cs typeface="Arial" charset="0"/>
              </a:rPr>
              <a:t>Collaborate with stakeholders and value chain</a:t>
            </a:r>
          </a:p>
        </p:txBody>
      </p:sp>
      <p:sp>
        <p:nvSpPr>
          <p:cNvPr id="9225" name="Text Placeholder 2"/>
          <p:cNvSpPr txBox="1">
            <a:spLocks/>
          </p:cNvSpPr>
          <p:nvPr/>
        </p:nvSpPr>
        <p:spPr bwMode="auto">
          <a:xfrm>
            <a:off x="6977063" y="2233613"/>
            <a:ext cx="1768475" cy="3519487"/>
          </a:xfrm>
          <a:prstGeom prst="rect">
            <a:avLst/>
          </a:prstGeom>
          <a:solidFill>
            <a:schemeClr val="bg1"/>
          </a:solidFill>
          <a:ln w="9525">
            <a:solidFill>
              <a:schemeClr val="accent1"/>
            </a:solidFill>
            <a:miter lim="800000"/>
            <a:headEnd/>
            <a:tailEnd/>
          </a:ln>
        </p:spPr>
        <p:txBody>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401638"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80168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3668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18240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2812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7384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1956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6528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defTabSz="914400" eaLnBrk="1" hangingPunct="1">
              <a:spcBef>
                <a:spcPts val="1200"/>
              </a:spcBef>
              <a:buClrTx/>
              <a:buFont typeface="Arial" charset="0"/>
              <a:buNone/>
            </a:pPr>
            <a:r>
              <a:rPr lang="en-US" altLang="en-US" sz="900" b="1">
                <a:ea typeface="Verdana" pitchFamily="34" charset="0"/>
                <a:cs typeface="Arial" charset="0"/>
              </a:rPr>
              <a:t>Conduct stakeholder mapping</a:t>
            </a:r>
          </a:p>
          <a:p>
            <a:pPr defTabSz="914400" eaLnBrk="1" hangingPunct="1">
              <a:spcBef>
                <a:spcPts val="1200"/>
              </a:spcBef>
              <a:buClrTx/>
              <a:buFont typeface="Arial" charset="0"/>
              <a:buNone/>
            </a:pPr>
            <a:r>
              <a:rPr lang="en-US" altLang="en-US" sz="900" b="1">
                <a:ea typeface="Verdana" pitchFamily="34" charset="0"/>
                <a:cs typeface="Arial" charset="0"/>
              </a:rPr>
              <a:t>Forge alliances with food companies and retailers</a:t>
            </a:r>
          </a:p>
          <a:p>
            <a:pPr defTabSz="914400" eaLnBrk="1" hangingPunct="1">
              <a:spcBef>
                <a:spcPts val="1200"/>
              </a:spcBef>
              <a:buClrTx/>
              <a:buFont typeface="Arial" charset="0"/>
              <a:buNone/>
            </a:pPr>
            <a:r>
              <a:rPr lang="en-US" altLang="en-US" sz="900" b="1">
                <a:ea typeface="Verdana" pitchFamily="34" charset="0"/>
                <a:cs typeface="Arial" charset="0"/>
              </a:rPr>
              <a:t>Mitigate impact of secondary standards</a:t>
            </a:r>
          </a:p>
          <a:p>
            <a:pPr defTabSz="914400" eaLnBrk="1" hangingPunct="1">
              <a:spcBef>
                <a:spcPts val="1200"/>
              </a:spcBef>
              <a:buClrTx/>
              <a:buFont typeface="Arial" charset="0"/>
              <a:buNone/>
            </a:pPr>
            <a:r>
              <a:rPr lang="en-US" altLang="en-US" sz="900" b="1">
                <a:ea typeface="Verdana" pitchFamily="34" charset="0"/>
                <a:cs typeface="Arial" charset="0"/>
              </a:rPr>
              <a:t>Create like-minded coalitions within the food chain and NGOs  </a:t>
            </a:r>
          </a:p>
          <a:p>
            <a:pPr defTabSz="914400" eaLnBrk="1" hangingPunct="1">
              <a:spcBef>
                <a:spcPts val="1200"/>
              </a:spcBef>
              <a:buClrTx/>
              <a:buFont typeface="Arial" charset="0"/>
              <a:buNone/>
            </a:pPr>
            <a:r>
              <a:rPr lang="en-US" altLang="en-US" sz="900" b="1">
                <a:ea typeface="Verdana" pitchFamily="34" charset="0"/>
                <a:cs typeface="Arial" charset="0"/>
              </a:rPr>
              <a:t>Connect and partner with health and environment groups and public organizations</a:t>
            </a:r>
          </a:p>
          <a:p>
            <a:pPr defTabSz="914400" eaLnBrk="1" hangingPunct="1">
              <a:spcBef>
                <a:spcPts val="1200"/>
              </a:spcBef>
              <a:buClrTx/>
              <a:buFont typeface="Arial" charset="0"/>
              <a:buNone/>
            </a:pPr>
            <a:r>
              <a:rPr lang="en-US" altLang="en-US" sz="900" b="1">
                <a:ea typeface="Verdana" pitchFamily="34" charset="0"/>
                <a:cs typeface="Arial" charset="0"/>
              </a:rPr>
              <a:t> </a:t>
            </a:r>
          </a:p>
          <a:p>
            <a:pPr defTabSz="914400" eaLnBrk="1" hangingPunct="1">
              <a:spcBef>
                <a:spcPts val="1200"/>
              </a:spcBef>
              <a:buClrTx/>
              <a:buFont typeface="Arial" charset="0"/>
              <a:buNone/>
            </a:pPr>
            <a:endParaRPr lang="en-US" altLang="en-US" sz="900" b="1">
              <a:ea typeface="Verdana" pitchFamily="34" charset="0"/>
              <a:cs typeface="Arial" charset="0"/>
            </a:endParaRPr>
          </a:p>
        </p:txBody>
      </p:sp>
      <p:sp>
        <p:nvSpPr>
          <p:cNvPr id="92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fld id="{57B1E137-3A2F-4E88-8006-85297A20D121}" type="slidenum">
              <a:rPr lang="en-US" altLang="en-US" sz="1800" smtClean="0">
                <a:latin typeface="Verdana" pitchFamily="34" charset="0"/>
              </a:rPr>
              <a:pPr eaLnBrk="1" hangingPunct="1">
                <a:spcBef>
                  <a:spcPct val="0"/>
                </a:spcBef>
                <a:buClrTx/>
                <a:buFontTx/>
                <a:buNone/>
              </a:pPr>
              <a:t>26</a:t>
            </a:fld>
            <a:endParaRPr lang="en-US" altLang="en-US" sz="1800">
              <a:latin typeface="Verdana" pitchFamily="34" charset="0"/>
            </a:endParaRPr>
          </a:p>
        </p:txBody>
      </p:sp>
      <p:sp>
        <p:nvSpPr>
          <p:cNvPr id="9227" name="Text Placeholder 2"/>
          <p:cNvSpPr txBox="1">
            <a:spLocks/>
          </p:cNvSpPr>
          <p:nvPr/>
        </p:nvSpPr>
        <p:spPr bwMode="auto">
          <a:xfrm>
            <a:off x="412750" y="1549400"/>
            <a:ext cx="1698625" cy="684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401638"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80168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3668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18240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2812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7384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1956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6528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defTabSz="914400" eaLnBrk="1" hangingPunct="1">
              <a:lnSpc>
                <a:spcPct val="90000"/>
              </a:lnSpc>
              <a:spcBef>
                <a:spcPts val="3600"/>
              </a:spcBef>
              <a:buClr>
                <a:schemeClr val="bg2"/>
              </a:buClr>
              <a:buFont typeface="Arial" charset="0"/>
              <a:buNone/>
            </a:pPr>
            <a:r>
              <a:rPr lang="en-US" altLang="en-US" sz="1400" b="1">
                <a:solidFill>
                  <a:schemeClr val="bg1"/>
                </a:solidFill>
                <a:ea typeface="Verdana" pitchFamily="34" charset="0"/>
                <a:cs typeface="Arial" charset="0"/>
              </a:rPr>
              <a:t>Build societal trust	</a:t>
            </a:r>
          </a:p>
        </p:txBody>
      </p:sp>
      <p:sp>
        <p:nvSpPr>
          <p:cNvPr id="9228" name="Up Arrow 17"/>
          <p:cNvSpPr>
            <a:spLocks noChangeArrowheads="1"/>
          </p:cNvSpPr>
          <p:nvPr/>
        </p:nvSpPr>
        <p:spPr bwMode="auto">
          <a:xfrm>
            <a:off x="1778000" y="827088"/>
            <a:ext cx="5591175" cy="652462"/>
          </a:xfrm>
          <a:prstGeom prst="upArrow">
            <a:avLst>
              <a:gd name="adj1" fmla="val 50000"/>
              <a:gd name="adj2" fmla="val 51819"/>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algn="ctr" eaLnBrk="1" hangingPunct="1">
              <a:spcBef>
                <a:spcPct val="0"/>
              </a:spcBef>
              <a:buClrTx/>
              <a:buFontTx/>
              <a:buNone/>
            </a:pPr>
            <a:endParaRPr lang="en-US" altLang="en-US" sz="1100" b="1">
              <a:solidFill>
                <a:schemeClr val="tx2"/>
              </a:solidFill>
            </a:endParaRPr>
          </a:p>
        </p:txBody>
      </p:sp>
      <p:sp>
        <p:nvSpPr>
          <p:cNvPr id="17" name="Text Placeholder 2"/>
          <p:cNvSpPr txBox="1">
            <a:spLocks/>
          </p:cNvSpPr>
          <p:nvPr/>
        </p:nvSpPr>
        <p:spPr>
          <a:xfrm>
            <a:off x="238125" y="5895975"/>
            <a:ext cx="8670925" cy="733425"/>
          </a:xfrm>
          <a:prstGeom prst="rect">
            <a:avLst/>
          </a:prstGeom>
          <a:solidFill>
            <a:schemeClr val="accent1">
              <a:lumMod val="40000"/>
              <a:lumOff val="60000"/>
            </a:schemeClr>
          </a:solidFill>
          <a:ln>
            <a:solidFill>
              <a:srgbClr val="035938"/>
            </a:solidFill>
          </a:ln>
        </p:spPr>
        <p:txBody>
          <a:bodyPr anchor="ctr">
            <a:normAutofit/>
          </a:bodyPr>
          <a:lstStyle>
            <a:lvl1pPr marL="0" indent="0" algn="l" defTabSz="914400" rtl="0" eaLnBrk="1" latinLnBrk="0" hangingPunct="1">
              <a:lnSpc>
                <a:spcPct val="90000"/>
              </a:lnSpc>
              <a:spcBef>
                <a:spcPts val="3600"/>
              </a:spcBef>
              <a:buClr>
                <a:schemeClr val="bg2"/>
              </a:buClr>
              <a:buFont typeface="Arial" panose="020B0604020202020204" pitchFamily="34" charset="0"/>
              <a:buNone/>
              <a:defRPr lang="en-US" sz="2800" b="0" kern="1200" cap="none" spc="0"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01638" indent="-285750" algn="l" defTabSz="914400" rtl="0" eaLnBrk="1" latinLnBrk="0" hangingPunct="1">
              <a:lnSpc>
                <a:spcPct val="90000"/>
              </a:lnSpc>
              <a:spcBef>
                <a:spcPts val="2000"/>
              </a:spcBef>
              <a:buClr>
                <a:schemeClr val="bg2"/>
              </a:buClr>
              <a:buFont typeface="Arial" panose="020B0604020202020204" pitchFamily="34" charset="0"/>
              <a:buChar char="•"/>
              <a:defRPr sz="24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01688" indent="-228600" algn="l" defTabSz="914400" rtl="0" eaLnBrk="1" latinLnBrk="0" hangingPunct="1">
              <a:lnSpc>
                <a:spcPct val="90000"/>
              </a:lnSpc>
              <a:spcBef>
                <a:spcPts val="800"/>
              </a:spcBef>
              <a:buClr>
                <a:schemeClr val="bg2"/>
              </a:buClr>
              <a:buFont typeface="Courier New" panose="02070309020205020404" pitchFamily="49" charset="0"/>
              <a:buChar char="­"/>
              <a:defRPr sz="20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366838"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824038"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ct val="20000"/>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3429000"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8pPr>
            <a:lvl9pPr marL="3886200" indent="-228600" algn="l" defTabSz="914400" rtl="0" eaLnBrk="1" latinLnBrk="0" hangingPunct="1">
              <a:lnSpc>
                <a:spcPct val="90000"/>
              </a:lnSpc>
              <a:spcBef>
                <a:spcPct val="20000"/>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9pPr>
          </a:lstStyle>
          <a:p>
            <a:pPr algn="ctr">
              <a:lnSpc>
                <a:spcPct val="100000"/>
              </a:lnSpc>
              <a:spcBef>
                <a:spcPts val="1200"/>
              </a:spcBef>
              <a:buClrTx/>
              <a:defRPr/>
            </a:pPr>
            <a:r>
              <a:rPr sz="1400" b="1">
                <a:solidFill>
                  <a:schemeClr val="tx1"/>
                </a:solidFill>
                <a:latin typeface="Arial" panose="020B0604020202020204" pitchFamily="34" charset="0"/>
                <a:cs typeface="Arial" panose="020B0604020202020204" pitchFamily="34" charset="0"/>
              </a:rPr>
              <a:t>Capabilities: </a:t>
            </a:r>
            <a:r>
              <a:rPr sz="1400">
                <a:solidFill>
                  <a:schemeClr val="tx1"/>
                </a:solidFill>
                <a:latin typeface="Arial" panose="020B0604020202020204" pitchFamily="34" charset="0"/>
                <a:cs typeface="Arial" panose="020B0604020202020204" pitchFamily="34" charset="0"/>
              </a:rPr>
              <a:t>intelligence gathering; advocacy competency; timely decision making; efficient resource structure; best practice guidelines; digital and social media use; funding</a:t>
            </a:r>
          </a:p>
        </p:txBody>
      </p:sp>
      <p:sp>
        <p:nvSpPr>
          <p:cNvPr id="9230" name="Text Placeholder 2"/>
          <p:cNvSpPr txBox="1">
            <a:spLocks/>
          </p:cNvSpPr>
          <p:nvPr/>
        </p:nvSpPr>
        <p:spPr bwMode="auto">
          <a:xfrm>
            <a:off x="1054100" y="5191125"/>
            <a:ext cx="7038975" cy="463550"/>
          </a:xfrm>
          <a:prstGeom prst="rect">
            <a:avLst/>
          </a:prstGeom>
          <a:solidFill>
            <a:schemeClr val="accent1"/>
          </a:solidFill>
          <a:ln w="9525">
            <a:solidFill>
              <a:srgbClr val="035938"/>
            </a:solidFill>
            <a:miter lim="800000"/>
            <a:headEnd/>
            <a:tailEnd/>
          </a:ln>
        </p:spPr>
        <p:txBody>
          <a:bodyPr anchor="ct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401638"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80168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3668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1824038"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2812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7384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1956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652838" indent="-2286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algn="ctr" defTabSz="914400" eaLnBrk="1" hangingPunct="1">
              <a:spcBef>
                <a:spcPts val="1200"/>
              </a:spcBef>
              <a:buClrTx/>
              <a:buFont typeface="Arial" charset="0"/>
              <a:buNone/>
            </a:pPr>
            <a:r>
              <a:rPr lang="en-US" altLang="en-US" sz="1400" b="1">
                <a:solidFill>
                  <a:schemeClr val="bg1"/>
                </a:solidFill>
                <a:latin typeface="Verdana" pitchFamily="34" charset="0"/>
              </a:rPr>
              <a:t>Issue management: proactive/reactive strategies </a:t>
            </a:r>
          </a:p>
        </p:txBody>
      </p:sp>
      <p:sp>
        <p:nvSpPr>
          <p:cNvPr id="19" name="Left-Right Arrow 18"/>
          <p:cNvSpPr/>
          <p:nvPr/>
        </p:nvSpPr>
        <p:spPr>
          <a:xfrm>
            <a:off x="6499225" y="1752600"/>
            <a:ext cx="508000" cy="350838"/>
          </a:xfrm>
          <a:prstGeom prst="leftRight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Left-Right Arrow 19"/>
          <p:cNvSpPr/>
          <p:nvPr/>
        </p:nvSpPr>
        <p:spPr>
          <a:xfrm>
            <a:off x="2092325" y="1752600"/>
            <a:ext cx="508000" cy="350838"/>
          </a:xfrm>
          <a:prstGeom prst="leftRight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Left-Right Arrow 20"/>
          <p:cNvSpPr/>
          <p:nvPr/>
        </p:nvSpPr>
        <p:spPr>
          <a:xfrm>
            <a:off x="4287838" y="1770063"/>
            <a:ext cx="509587" cy="349250"/>
          </a:xfrm>
          <a:prstGeom prst="leftRight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6343577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Stewardship Review</a:t>
            </a:r>
          </a:p>
        </p:txBody>
      </p:sp>
      <p:sp>
        <p:nvSpPr>
          <p:cNvPr id="4" name="Subtitle 3"/>
          <p:cNvSpPr>
            <a:spLocks noGrp="1"/>
          </p:cNvSpPr>
          <p:nvPr>
            <p:ph type="subTitle" idx="13"/>
          </p:nvPr>
        </p:nvSpPr>
        <p:spPr/>
        <p:txBody>
          <a:bodyPr/>
          <a:lstStyle/>
          <a:p>
            <a:r>
              <a:rPr lang="en-US" dirty="0"/>
              <a:t>Current goals of the programs</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27</a:t>
            </a:fld>
            <a:endParaRPr lang="en-US" altLang="en-US" dirty="0"/>
          </a:p>
        </p:txBody>
      </p:sp>
      <p:sp>
        <p:nvSpPr>
          <p:cNvPr id="6" name="Content Placeholder 1"/>
          <p:cNvSpPr>
            <a:spLocks noGrp="1"/>
          </p:cNvSpPr>
          <p:nvPr>
            <p:ph idx="1"/>
          </p:nvPr>
        </p:nvSpPr>
        <p:spPr/>
        <p:txBody>
          <a:bodyPr/>
          <a:lstStyle/>
          <a:p>
            <a:pPr marL="0" indent="0">
              <a:buNone/>
            </a:pPr>
            <a:r>
              <a:rPr lang="en-GB" sz="2400" dirty="0"/>
              <a:t>CP Goal: </a:t>
            </a:r>
          </a:p>
          <a:p>
            <a:pPr marL="0" indent="0">
              <a:buNone/>
            </a:pPr>
            <a:r>
              <a:rPr lang="en-GB" sz="2400" dirty="0"/>
              <a:t>To be recognised as a responsible industry promoting effective stewardship programs, which are essential elements of sustainable agriculture, food security and food safety.</a:t>
            </a:r>
          </a:p>
          <a:p>
            <a:pPr marL="0" indent="0">
              <a:buNone/>
            </a:pPr>
            <a:endParaRPr lang="en-GB" sz="1400" dirty="0"/>
          </a:p>
          <a:p>
            <a:pPr marL="0" indent="0">
              <a:buNone/>
            </a:pPr>
            <a:r>
              <a:rPr lang="en-GB" sz="2400" dirty="0"/>
              <a:t>PB Goal: </a:t>
            </a:r>
          </a:p>
          <a:p>
            <a:pPr marL="0" indent="0">
              <a:buNone/>
            </a:pPr>
            <a:r>
              <a:rPr lang="en-GB" sz="2400" dirty="0"/>
              <a:t>Achieve industry alignment in the development and implementation of best stewardship practices within the context of IPM, which can be localized and promoted by national associations.</a:t>
            </a:r>
            <a:endParaRPr lang="en-US" sz="2400" dirty="0"/>
          </a:p>
          <a:p>
            <a:endParaRPr lang="en-US" dirty="0"/>
          </a:p>
        </p:txBody>
      </p:sp>
    </p:spTree>
    <p:extLst>
      <p:ext uri="{BB962C8B-B14F-4D97-AF65-F5344CB8AC3E}">
        <p14:creationId xmlns:p14="http://schemas.microsoft.com/office/powerpoint/2010/main" val="426548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55284"/>
            <a:ext cx="7945120" cy="5377917"/>
          </a:xfrm>
        </p:spPr>
        <p:txBody>
          <a:bodyPr/>
          <a:lstStyle/>
          <a:p>
            <a:pPr marL="0" lvl="0" indent="0">
              <a:buNone/>
            </a:pPr>
            <a:r>
              <a:rPr lang="en-GB" sz="1800" b="1" dirty="0"/>
              <a:t>1. Implement stewardship programs.</a:t>
            </a:r>
            <a:endParaRPr lang="en-US" sz="1800" dirty="0"/>
          </a:p>
          <a:p>
            <a:pPr marL="0" indent="0">
              <a:buNone/>
            </a:pPr>
            <a:r>
              <a:rPr lang="en-GB" sz="1800" dirty="0"/>
              <a:t>Promote and implement stewardship so that it is recognised by internal and external stakeholders as a vital contributor to sustainable agriculture.</a:t>
            </a:r>
            <a:endParaRPr lang="en-US" sz="1800" dirty="0"/>
          </a:p>
          <a:p>
            <a:pPr marL="0" indent="0">
              <a:buNone/>
            </a:pPr>
            <a:r>
              <a:rPr lang="en-GB" sz="1800" b="1" dirty="0"/>
              <a:t>2. Advocate for industry approach. </a:t>
            </a:r>
            <a:endParaRPr lang="en-US" sz="1800" b="1" dirty="0"/>
          </a:p>
          <a:p>
            <a:pPr marL="0" indent="0">
              <a:buNone/>
            </a:pPr>
            <a:r>
              <a:rPr lang="en-GB" sz="1800" dirty="0"/>
              <a:t>Position the crop protection industry so that it is recognised as the key source of expertise in stewardship and other stakeholders adopt our approach.</a:t>
            </a:r>
            <a:endParaRPr lang="en-US" sz="1800" dirty="0"/>
          </a:p>
          <a:p>
            <a:pPr marL="0" lvl="0" indent="0">
              <a:buNone/>
            </a:pPr>
            <a:r>
              <a:rPr lang="en-GB" sz="1800" b="1" dirty="0"/>
              <a:t>3. Alignment of global strategy. </a:t>
            </a:r>
            <a:endParaRPr lang="en-US" sz="1800" b="1" dirty="0"/>
          </a:p>
          <a:p>
            <a:pPr marL="0" indent="0">
              <a:buNone/>
            </a:pPr>
            <a:r>
              <a:rPr lang="en-GB" sz="1800" dirty="0"/>
              <a:t>Promote alignment of industry stewardship strategy, areas, and priorities at global, regional and national levels</a:t>
            </a:r>
            <a:endParaRPr lang="en-US" sz="1800" dirty="0"/>
          </a:p>
          <a:p>
            <a:pPr marL="0" indent="0">
              <a:buNone/>
            </a:pPr>
            <a:r>
              <a:rPr lang="en-GB" sz="1800" b="1" dirty="0"/>
              <a:t>4. Support regional/national programs.</a:t>
            </a:r>
            <a:r>
              <a:rPr lang="en-GB" sz="1800" dirty="0"/>
              <a:t> </a:t>
            </a:r>
            <a:endParaRPr lang="en-US" sz="1800" dirty="0"/>
          </a:p>
          <a:p>
            <a:pPr marL="0" indent="0">
              <a:buNone/>
            </a:pPr>
            <a:r>
              <a:rPr lang="en-GB" sz="1800" dirty="0"/>
              <a:t>Support regional stewardship projects that have been adapted to regional and cultural differences, and demonstrated needs</a:t>
            </a:r>
            <a:endParaRPr lang="en-US" sz="1800" dirty="0"/>
          </a:p>
          <a:p>
            <a:pPr marL="0" lvl="0" indent="0">
              <a:buNone/>
            </a:pPr>
            <a:r>
              <a:rPr lang="en-GB" sz="1800" b="1" dirty="0"/>
              <a:t>5. Report program impact and results.</a:t>
            </a:r>
            <a:r>
              <a:rPr lang="en-GB" sz="1800" dirty="0"/>
              <a:t> </a:t>
            </a:r>
            <a:endParaRPr lang="en-US" sz="1800" dirty="0"/>
          </a:p>
          <a:p>
            <a:pPr marL="0" indent="0">
              <a:buNone/>
            </a:pPr>
            <a:r>
              <a:rPr lang="en-GB" sz="1800" dirty="0"/>
              <a:t>Promote and report industry-wide stewardship performance indicators and measure progress against these.</a:t>
            </a:r>
            <a:endParaRPr lang="en-US" sz="1800" dirty="0"/>
          </a:p>
          <a:p>
            <a:pPr marL="0" lvl="0" indent="0">
              <a:buNone/>
            </a:pPr>
            <a:r>
              <a:rPr lang="en-GB" sz="1800" b="1" dirty="0"/>
              <a:t>6. Develop partnerships.</a:t>
            </a:r>
            <a:r>
              <a:rPr lang="en-GB" sz="1800" dirty="0"/>
              <a:t> </a:t>
            </a:r>
            <a:endParaRPr lang="en-US" sz="1800" dirty="0"/>
          </a:p>
          <a:p>
            <a:pPr marL="0" indent="0">
              <a:buNone/>
            </a:pPr>
            <a:r>
              <a:rPr lang="en-GB" sz="1800" dirty="0"/>
              <a:t>Promote stewardship throughout the value chain through partnerships and demonstration of stewardship best practices.</a:t>
            </a:r>
            <a:endParaRPr lang="en-US" sz="1800" dirty="0"/>
          </a:p>
        </p:txBody>
      </p:sp>
      <p:sp>
        <p:nvSpPr>
          <p:cNvPr id="3" name="Title 2"/>
          <p:cNvSpPr>
            <a:spLocks noGrp="1"/>
          </p:cNvSpPr>
          <p:nvPr>
            <p:ph type="title"/>
          </p:nvPr>
        </p:nvSpPr>
        <p:spPr/>
        <p:txBody>
          <a:bodyPr/>
          <a:lstStyle/>
          <a:p>
            <a:r>
              <a:rPr lang="en-US" dirty="0"/>
              <a:t>Strategic Objectives</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28</a:t>
            </a:fld>
            <a:endParaRPr lang="en-US" altLang="en-US" dirty="0"/>
          </a:p>
        </p:txBody>
      </p:sp>
    </p:spTree>
    <p:extLst>
      <p:ext uri="{BB962C8B-B14F-4D97-AF65-F5344CB8AC3E}">
        <p14:creationId xmlns:p14="http://schemas.microsoft.com/office/powerpoint/2010/main" val="2017845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Focus Areas</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29</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150294937"/>
              </p:ext>
            </p:extLst>
          </p:nvPr>
        </p:nvGraphicFramePr>
        <p:xfrm>
          <a:off x="680957" y="1081546"/>
          <a:ext cx="7745290" cy="5118946"/>
        </p:xfrm>
        <a:graphic>
          <a:graphicData uri="http://schemas.openxmlformats.org/drawingml/2006/table">
            <a:tbl>
              <a:tblPr firstRow="1" firstCol="1" bandRow="1">
                <a:tableStyleId>{5C22544A-7EE6-4342-B048-85BDC9FD1C3A}</a:tableStyleId>
              </a:tblPr>
              <a:tblGrid>
                <a:gridCol w="1796772">
                  <a:extLst>
                    <a:ext uri="{9D8B030D-6E8A-4147-A177-3AD203B41FA5}">
                      <a16:colId xmlns:a16="http://schemas.microsoft.com/office/drawing/2014/main" val="2378585433"/>
                    </a:ext>
                  </a:extLst>
                </a:gridCol>
                <a:gridCol w="5948518">
                  <a:extLst>
                    <a:ext uri="{9D8B030D-6E8A-4147-A177-3AD203B41FA5}">
                      <a16:colId xmlns:a16="http://schemas.microsoft.com/office/drawing/2014/main" val="2902099563"/>
                    </a:ext>
                  </a:extLst>
                </a:gridCol>
              </a:tblGrid>
              <a:tr h="1705186">
                <a:tc>
                  <a:txBody>
                    <a:bodyPr/>
                    <a:lstStyle/>
                    <a:p>
                      <a:pPr marL="0" marR="0">
                        <a:lnSpc>
                          <a:spcPct val="100000"/>
                        </a:lnSpc>
                        <a:spcBef>
                          <a:spcPts val="0"/>
                        </a:spcBef>
                        <a:spcAft>
                          <a:spcPts val="0"/>
                        </a:spcAft>
                      </a:pPr>
                      <a:r>
                        <a:rPr lang="en-GB" sz="1600" b="0" dirty="0">
                          <a:solidFill>
                            <a:schemeClr val="tx1"/>
                          </a:solidFill>
                          <a:effectLst/>
                          <a:latin typeface="+mn-lt"/>
                        </a:rPr>
                        <a:t>Integrated Pest Management and Responsible Use</a:t>
                      </a:r>
                      <a:endParaRPr lang="en-US" sz="1600" b="0" dirty="0">
                        <a:solidFill>
                          <a:schemeClr val="tx1"/>
                        </a:solidFill>
                        <a:effectLst/>
                        <a:latin typeface="+mn-lt"/>
                        <a:ea typeface="Times New Roman" panose="02020603050405020304" pitchFamily="18" charset="0"/>
                        <a:cs typeface="MinionPro-Regular"/>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0" dirty="0">
                          <a:solidFill>
                            <a:schemeClr val="tx1"/>
                          </a:solidFill>
                          <a:effectLst/>
                          <a:latin typeface="+mn-lt"/>
                        </a:rPr>
                        <a:t>IPM/RU programs implemented at field level in partnership with stakeholders demonstrating effective training methodologies and approaches that address the appropriate handling and use of crop protection products and technologies (chemical pesticides, biologicals and biotechnology-based).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5480787"/>
                  </a:ext>
                </a:extLst>
              </a:tr>
              <a:tr h="1127954">
                <a:tc>
                  <a:txBody>
                    <a:bodyPr/>
                    <a:lstStyle/>
                    <a:p>
                      <a:pPr marL="0" marR="0">
                        <a:lnSpc>
                          <a:spcPct val="100000"/>
                        </a:lnSpc>
                        <a:spcBef>
                          <a:spcPts val="0"/>
                        </a:spcBef>
                        <a:spcAft>
                          <a:spcPts val="0"/>
                        </a:spcAft>
                      </a:pPr>
                      <a:r>
                        <a:rPr lang="en-GB" sz="1600" b="0" dirty="0">
                          <a:solidFill>
                            <a:schemeClr val="tx1"/>
                          </a:solidFill>
                          <a:effectLst/>
                          <a:latin typeface="+mn-lt"/>
                        </a:rPr>
                        <a:t>Container Management</a:t>
                      </a:r>
                      <a:endParaRPr lang="en-US" sz="1600" b="0" dirty="0">
                        <a:solidFill>
                          <a:schemeClr val="tx1"/>
                        </a:solidFill>
                        <a:effectLst/>
                        <a:latin typeface="+mn-lt"/>
                        <a:ea typeface="Times New Roman" panose="02020603050405020304" pitchFamily="18" charset="0"/>
                        <a:cs typeface="MinionPro-Regular"/>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600" b="0" dirty="0">
                          <a:solidFill>
                            <a:schemeClr val="tx1"/>
                          </a:solidFill>
                          <a:effectLst/>
                          <a:latin typeface="+mn-lt"/>
                        </a:rPr>
                        <a:t>To develop safe, responsible and sustainable container management programs worldwide, with our industry recognized as a leader for this initiative promoting efficiencies and cost reduction.</a:t>
                      </a:r>
                    </a:p>
                    <a:p>
                      <a:pPr marL="0" marR="0" algn="just">
                        <a:lnSpc>
                          <a:spcPct val="100000"/>
                        </a:lnSpc>
                        <a:spcBef>
                          <a:spcPts val="0"/>
                        </a:spcBef>
                        <a:spcAft>
                          <a:spcPts val="0"/>
                        </a:spcAft>
                      </a:pPr>
                      <a:r>
                        <a:rPr lang="en-US" sz="1600" b="0" dirty="0">
                          <a:solidFill>
                            <a:schemeClr val="tx1"/>
                          </a:solidFill>
                          <a:effectLst/>
                          <a:latin typeface="+mn-lt"/>
                        </a:rPr>
                        <a:t> </a:t>
                      </a:r>
                      <a:endParaRPr lang="en-US" sz="1600" b="0" dirty="0">
                        <a:solidFill>
                          <a:schemeClr val="tx1"/>
                        </a:solidFill>
                        <a:effectLst/>
                        <a:latin typeface="+mn-lt"/>
                        <a:ea typeface="Times New Roman" panose="02020603050405020304" pitchFamily="18" charset="0"/>
                        <a:cs typeface="MinionPro-Regular"/>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458365"/>
                  </a:ext>
                </a:extLst>
              </a:tr>
              <a:tr h="1213877">
                <a:tc>
                  <a:txBody>
                    <a:bodyPr/>
                    <a:lstStyle/>
                    <a:p>
                      <a:pPr marL="0" marR="0">
                        <a:lnSpc>
                          <a:spcPct val="100000"/>
                        </a:lnSpc>
                        <a:spcBef>
                          <a:spcPts val="0"/>
                        </a:spcBef>
                        <a:spcAft>
                          <a:spcPts val="0"/>
                        </a:spcAft>
                      </a:pPr>
                      <a:r>
                        <a:rPr lang="en-GB" sz="1600" b="0" dirty="0">
                          <a:solidFill>
                            <a:schemeClr val="tx1"/>
                          </a:solidFill>
                          <a:effectLst/>
                          <a:latin typeface="+mn-lt"/>
                        </a:rPr>
                        <a:t>Obsolete Stocks</a:t>
                      </a:r>
                      <a:endParaRPr lang="en-US" sz="1600" b="0" dirty="0">
                        <a:solidFill>
                          <a:schemeClr val="tx1"/>
                        </a:solidFill>
                        <a:effectLst/>
                        <a:latin typeface="+mn-lt"/>
                        <a:ea typeface="Times New Roman" panose="02020603050405020304" pitchFamily="18" charset="0"/>
                        <a:cs typeface="MinionPro-Regular"/>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fontAlgn="ctr">
                        <a:lnSpc>
                          <a:spcPct val="100000"/>
                        </a:lnSpc>
                        <a:spcBef>
                          <a:spcPts val="0"/>
                        </a:spcBef>
                        <a:spcAft>
                          <a:spcPts val="0"/>
                        </a:spcAft>
                        <a:tabLst>
                          <a:tab pos="144145" algn="l"/>
                          <a:tab pos="457200" algn="l"/>
                        </a:tabLst>
                      </a:pPr>
                      <a:r>
                        <a:rPr lang="en-US" sz="1600" b="0">
                          <a:solidFill>
                            <a:schemeClr val="tx1"/>
                          </a:solidFill>
                          <a:effectLst/>
                          <a:latin typeface="+mn-lt"/>
                        </a:rPr>
                        <a:t>Through partnerships promote the removal of legacy obsolete stocks, with a focus on stocks originating from CropLife International member companies, and promote the implementation of effective measures to prevent future build-up.</a:t>
                      </a:r>
                    </a:p>
                    <a:p>
                      <a:pPr marL="0" marR="0">
                        <a:lnSpc>
                          <a:spcPct val="100000"/>
                        </a:lnSpc>
                        <a:spcBef>
                          <a:spcPts val="0"/>
                        </a:spcBef>
                        <a:spcAft>
                          <a:spcPts val="0"/>
                        </a:spcAft>
                      </a:pPr>
                      <a:r>
                        <a:rPr lang="en-US" sz="1600" b="0">
                          <a:solidFill>
                            <a:schemeClr val="tx1"/>
                          </a:solidFill>
                          <a:effectLst/>
                          <a:latin typeface="+mn-lt"/>
                        </a:rPr>
                        <a:t> </a:t>
                      </a:r>
                      <a:endParaRPr lang="en-US" sz="1600" b="0">
                        <a:solidFill>
                          <a:schemeClr val="tx1"/>
                        </a:solidFill>
                        <a:effectLst/>
                        <a:latin typeface="+mn-lt"/>
                        <a:ea typeface="Times New Roman" panose="02020603050405020304" pitchFamily="18" charset="0"/>
                        <a:cs typeface="MinionPro-Regular"/>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762366"/>
                  </a:ext>
                </a:extLst>
              </a:tr>
              <a:tr h="971101">
                <a:tc>
                  <a:txBody>
                    <a:bodyPr/>
                    <a:lstStyle/>
                    <a:p>
                      <a:pPr marL="0" marR="0">
                        <a:lnSpc>
                          <a:spcPct val="100000"/>
                        </a:lnSpc>
                        <a:spcBef>
                          <a:spcPts val="0"/>
                        </a:spcBef>
                        <a:spcAft>
                          <a:spcPts val="0"/>
                        </a:spcAft>
                      </a:pPr>
                      <a:r>
                        <a:rPr lang="en-GB" sz="1600" b="0">
                          <a:solidFill>
                            <a:schemeClr val="tx1"/>
                          </a:solidFill>
                          <a:effectLst/>
                          <a:latin typeface="+mn-lt"/>
                        </a:rPr>
                        <a:t>Resistance Management</a:t>
                      </a:r>
                      <a:endParaRPr lang="en-US" sz="1600" b="0">
                        <a:solidFill>
                          <a:schemeClr val="tx1"/>
                        </a:solidFill>
                        <a:effectLst/>
                        <a:latin typeface="+mn-lt"/>
                        <a:ea typeface="Times New Roman" panose="02020603050405020304" pitchFamily="18" charset="0"/>
                        <a:cs typeface="MinionPro-Regular"/>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fontAlgn="ctr">
                        <a:lnSpc>
                          <a:spcPct val="100000"/>
                        </a:lnSpc>
                        <a:spcBef>
                          <a:spcPts val="0"/>
                        </a:spcBef>
                        <a:spcAft>
                          <a:spcPts val="0"/>
                        </a:spcAft>
                        <a:tabLst>
                          <a:tab pos="144145" algn="l"/>
                          <a:tab pos="457200" algn="l"/>
                        </a:tabLst>
                      </a:pPr>
                      <a:r>
                        <a:rPr lang="en-US" sz="1600" b="0" dirty="0">
                          <a:solidFill>
                            <a:schemeClr val="tx1"/>
                          </a:solidFill>
                          <a:effectLst/>
                          <a:latin typeface="+mn-lt"/>
                        </a:rPr>
                        <a:t>Promote voluntary resistance management programs to all relevant industry and non-industry stakeholders.  This includes programs for conventional and biotech crops.</a:t>
                      </a:r>
                    </a:p>
                    <a:p>
                      <a:pPr marL="0" marR="0">
                        <a:lnSpc>
                          <a:spcPct val="100000"/>
                        </a:lnSpc>
                        <a:spcBef>
                          <a:spcPts val="0"/>
                        </a:spcBef>
                        <a:spcAft>
                          <a:spcPts val="0"/>
                        </a:spcAft>
                      </a:pPr>
                      <a:r>
                        <a:rPr lang="en-US" sz="1600" b="0" dirty="0">
                          <a:solidFill>
                            <a:schemeClr val="tx1"/>
                          </a:solidFill>
                          <a:effectLst/>
                          <a:latin typeface="+mn-lt"/>
                        </a:rPr>
                        <a:t> </a:t>
                      </a:r>
                      <a:endParaRPr lang="en-US" sz="1600" b="0" dirty="0">
                        <a:solidFill>
                          <a:schemeClr val="tx1"/>
                        </a:solidFill>
                        <a:effectLst/>
                        <a:latin typeface="+mn-lt"/>
                        <a:ea typeface="Times New Roman" panose="02020603050405020304" pitchFamily="18" charset="0"/>
                        <a:cs typeface="MinionPro-Regular"/>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4792108"/>
                  </a:ext>
                </a:extLst>
              </a:tr>
            </a:tbl>
          </a:graphicData>
        </a:graphic>
      </p:graphicFrame>
    </p:spTree>
    <p:extLst>
      <p:ext uri="{BB962C8B-B14F-4D97-AF65-F5344CB8AC3E}">
        <p14:creationId xmlns:p14="http://schemas.microsoft.com/office/powerpoint/2010/main" val="401992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333375"/>
            <a:ext cx="5716588" cy="560388"/>
          </a:xfrm>
        </p:spPr>
        <p:txBody>
          <a:bodyPr/>
          <a:lstStyle/>
          <a:p>
            <a:r>
              <a:rPr lang="en-US" altLang="en-US"/>
              <a:t>Members</a:t>
            </a:r>
          </a:p>
        </p:txBody>
      </p:sp>
      <p:pic>
        <p:nvPicPr>
          <p:cNvPr id="12291" name="Picture 3" descr="P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5588"/>
            <a:ext cx="91440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11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AC24A207-1D7B-419D-AADC-14ECDD19368E}" type="slidenum">
              <a:rPr lang="en-US" altLang="fr-FR" smtClean="0"/>
              <a:pPr/>
              <a:t>4</a:t>
            </a:fld>
            <a:endParaRPr lang="en-US" altLang="fr-FR"/>
          </a:p>
        </p:txBody>
      </p:sp>
      <p:sp>
        <p:nvSpPr>
          <p:cNvPr id="15" name="Title 2"/>
          <p:cNvSpPr>
            <a:spLocks noGrp="1"/>
          </p:cNvSpPr>
          <p:nvPr>
            <p:ph type="title"/>
          </p:nvPr>
        </p:nvSpPr>
        <p:spPr>
          <a:xfrm>
            <a:off x="457200" y="333375"/>
            <a:ext cx="5716588" cy="560388"/>
          </a:xfrm>
        </p:spPr>
        <p:txBody>
          <a:bodyPr/>
          <a:lstStyle/>
          <a:p>
            <a:r>
              <a:rPr lang="en-US" altLang="en-US" dirty="0"/>
              <a:t>PB Structure</a:t>
            </a:r>
          </a:p>
        </p:txBody>
      </p:sp>
      <p:sp>
        <p:nvSpPr>
          <p:cNvPr id="2" name="TextBox 1"/>
          <p:cNvSpPr txBox="1"/>
          <p:nvPr/>
        </p:nvSpPr>
        <p:spPr>
          <a:xfrm>
            <a:off x="2052781" y="5759836"/>
            <a:ext cx="4853710" cy="646331"/>
          </a:xfrm>
          <a:prstGeom prst="rect">
            <a:avLst/>
          </a:prstGeom>
          <a:noFill/>
          <a:ln w="9525">
            <a:solidFill>
              <a:schemeClr val="tx1"/>
            </a:solidFill>
          </a:ln>
        </p:spPr>
        <p:txBody>
          <a:bodyPr wrap="square" rtlCol="0">
            <a:spAutoFit/>
          </a:bodyPr>
          <a:lstStyle/>
          <a:p>
            <a:r>
              <a:rPr lang="en-US" altLang="en-US" sz="1200" i="1" dirty="0">
                <a:solidFill>
                  <a:srgbClr val="000000"/>
                </a:solidFill>
                <a:latin typeface="Arial"/>
              </a:rPr>
              <a:t>Grey boxes: </a:t>
            </a:r>
            <a:r>
              <a:rPr lang="en-US" altLang="en-US" sz="1200" dirty="0">
                <a:solidFill>
                  <a:srgbClr val="000000"/>
                </a:solidFill>
                <a:latin typeface="Arial"/>
              </a:rPr>
              <a:t>Includes non-CLI members</a:t>
            </a:r>
          </a:p>
          <a:p>
            <a:r>
              <a:rPr lang="en-US" altLang="en-US" sz="1200" i="1" dirty="0">
                <a:solidFill>
                  <a:srgbClr val="000000"/>
                </a:solidFill>
                <a:latin typeface="Arial"/>
              </a:rPr>
              <a:t>Yellow boxes: </a:t>
            </a:r>
            <a:r>
              <a:rPr lang="en-US" altLang="en-US" sz="1200" dirty="0">
                <a:solidFill>
                  <a:srgbClr val="000000"/>
                </a:solidFill>
                <a:latin typeface="Arial"/>
              </a:rPr>
              <a:t>Cross Platform CP &amp; PB Committees</a:t>
            </a:r>
          </a:p>
          <a:p>
            <a:r>
              <a:rPr lang="en-US" altLang="en-US" sz="1200" i="1" dirty="0">
                <a:solidFill>
                  <a:srgbClr val="000000"/>
                </a:solidFill>
                <a:latin typeface="Arial"/>
              </a:rPr>
              <a:t>Green/Tan/Orange/Blue boxes: </a:t>
            </a:r>
            <a:r>
              <a:rPr lang="en-US" altLang="en-US" sz="1200" dirty="0">
                <a:solidFill>
                  <a:srgbClr val="000000"/>
                </a:solidFill>
                <a:latin typeface="Arial"/>
              </a:rPr>
              <a:t>Only CLI Plant Biotech Members</a:t>
            </a:r>
            <a:endParaRPr lang="fr-BE" sz="1200" i="1" dirty="0"/>
          </a:p>
        </p:txBody>
      </p:sp>
      <p:graphicFrame>
        <p:nvGraphicFramePr>
          <p:cNvPr id="4" name="Diagram 3"/>
          <p:cNvGraphicFramePr/>
          <p:nvPr>
            <p:extLst/>
          </p:nvPr>
        </p:nvGraphicFramePr>
        <p:xfrm>
          <a:off x="73891" y="-3"/>
          <a:ext cx="8977745"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630382" y="3595719"/>
            <a:ext cx="0" cy="1045554"/>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0819" y="3766622"/>
            <a:ext cx="1048331" cy="1549864"/>
          </a:xfrm>
          <a:prstGeom prst="rect">
            <a:avLst/>
          </a:prstGeom>
          <a:solidFill>
            <a:srgbClr val="00B0F0"/>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a:p>
            <a:pPr algn="ctr"/>
            <a:r>
              <a:rPr lang="en-US" sz="1000" dirty="0">
                <a:solidFill>
                  <a:schemeClr val="tx1"/>
                </a:solidFill>
              </a:rPr>
              <a:t>Project Teams:</a:t>
            </a:r>
          </a:p>
          <a:p>
            <a:pPr algn="ctr"/>
            <a:endParaRPr lang="en-US" sz="1000" dirty="0">
              <a:solidFill>
                <a:schemeClr val="tx1"/>
              </a:solidFill>
            </a:endParaRPr>
          </a:p>
          <a:p>
            <a:pPr algn="ctr"/>
            <a:r>
              <a:rPr lang="en-US" sz="1000" dirty="0">
                <a:solidFill>
                  <a:schemeClr val="tx1"/>
                </a:solidFill>
              </a:rPr>
              <a:t>Food Feed,</a:t>
            </a:r>
          </a:p>
          <a:p>
            <a:pPr algn="ctr"/>
            <a:r>
              <a:rPr lang="en-US" sz="1000" dirty="0">
                <a:solidFill>
                  <a:schemeClr val="tx1"/>
                </a:solidFill>
              </a:rPr>
              <a:t>New Breeding Techniques,</a:t>
            </a:r>
          </a:p>
          <a:p>
            <a:pPr algn="ctr"/>
            <a:r>
              <a:rPr lang="en-US" sz="1000" dirty="0">
                <a:solidFill>
                  <a:schemeClr val="tx1"/>
                </a:solidFill>
              </a:rPr>
              <a:t>Stacks,</a:t>
            </a:r>
          </a:p>
          <a:p>
            <a:pPr algn="ctr"/>
            <a:r>
              <a:rPr lang="en-US" sz="1000" dirty="0">
                <a:solidFill>
                  <a:schemeClr val="tx1"/>
                </a:solidFill>
              </a:rPr>
              <a:t>Environmental Risk Assessment</a:t>
            </a:r>
          </a:p>
          <a:p>
            <a:pPr algn="ctr"/>
            <a:endParaRPr lang="en-US" dirty="0"/>
          </a:p>
        </p:txBody>
      </p:sp>
      <p:cxnSp>
        <p:nvCxnSpPr>
          <p:cNvPr id="16" name="Straight Connector 15"/>
          <p:cNvCxnSpPr/>
          <p:nvPr/>
        </p:nvCxnSpPr>
        <p:spPr>
          <a:xfrm>
            <a:off x="1932709" y="3602182"/>
            <a:ext cx="0" cy="1045554"/>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390073" y="3766622"/>
            <a:ext cx="1085271" cy="1174833"/>
          </a:xfrm>
          <a:prstGeom prst="rect">
            <a:avLst/>
          </a:prstGeom>
          <a:solidFill>
            <a:srgbClr val="00B0F0"/>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a:p>
            <a:pPr algn="ctr"/>
            <a:endParaRPr lang="en-US" sz="1000" dirty="0">
              <a:solidFill>
                <a:schemeClr val="tx1"/>
              </a:solidFill>
            </a:endParaRPr>
          </a:p>
          <a:p>
            <a:pPr algn="ctr"/>
            <a:endParaRPr lang="en-US" sz="1000" dirty="0">
              <a:solidFill>
                <a:schemeClr val="tx1"/>
              </a:solidFill>
            </a:endParaRPr>
          </a:p>
          <a:p>
            <a:pPr algn="ctr"/>
            <a:endParaRPr lang="en-US" sz="1000" dirty="0">
              <a:solidFill>
                <a:schemeClr val="tx1"/>
              </a:solidFill>
            </a:endParaRPr>
          </a:p>
          <a:p>
            <a:pPr algn="ctr"/>
            <a:r>
              <a:rPr lang="en-US" sz="1000" dirty="0">
                <a:solidFill>
                  <a:schemeClr val="tx1"/>
                </a:solidFill>
              </a:rPr>
              <a:t>Project Teams:</a:t>
            </a:r>
          </a:p>
          <a:p>
            <a:pPr algn="ctr"/>
            <a:endParaRPr lang="en-US" sz="1000" dirty="0">
              <a:solidFill>
                <a:schemeClr val="tx1"/>
              </a:solidFill>
            </a:endParaRPr>
          </a:p>
          <a:p>
            <a:pPr algn="ctr"/>
            <a:r>
              <a:rPr lang="en-US" sz="1000" dirty="0">
                <a:solidFill>
                  <a:schemeClr val="tx1"/>
                </a:solidFill>
              </a:rPr>
              <a:t>Plant Related Inventions, </a:t>
            </a:r>
          </a:p>
          <a:p>
            <a:pPr algn="ctr"/>
            <a:r>
              <a:rPr lang="en-US" sz="1000" dirty="0">
                <a:solidFill>
                  <a:schemeClr val="tx1"/>
                </a:solidFill>
              </a:rPr>
              <a:t>Access and Benefits Sharing</a:t>
            </a:r>
          </a:p>
          <a:p>
            <a:pPr algn="ctr"/>
            <a:endParaRPr lang="en-US" sz="1000" dirty="0">
              <a:solidFill>
                <a:schemeClr val="tx1"/>
              </a:solidFill>
            </a:endParaRPr>
          </a:p>
          <a:p>
            <a:pPr algn="ctr"/>
            <a:endParaRPr lang="en-US" sz="1000" dirty="0">
              <a:solidFill>
                <a:schemeClr val="tx1"/>
              </a:solidFill>
            </a:endParaRPr>
          </a:p>
          <a:p>
            <a:pPr algn="ctr"/>
            <a:endParaRPr lang="en-US" dirty="0"/>
          </a:p>
        </p:txBody>
      </p:sp>
      <p:cxnSp>
        <p:nvCxnSpPr>
          <p:cNvPr id="17" name="Straight Connector 16"/>
          <p:cNvCxnSpPr/>
          <p:nvPr/>
        </p:nvCxnSpPr>
        <p:spPr>
          <a:xfrm>
            <a:off x="4562763" y="3602182"/>
            <a:ext cx="0" cy="1045554"/>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044380" y="3777706"/>
            <a:ext cx="1050631" cy="1163749"/>
          </a:xfrm>
          <a:prstGeom prst="rect">
            <a:avLst/>
          </a:prstGeom>
          <a:solidFill>
            <a:schemeClr val="bg1">
              <a:lumMod val="85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a:p>
            <a:pPr algn="ctr"/>
            <a:endParaRPr lang="en-US" sz="1000" dirty="0">
              <a:solidFill>
                <a:schemeClr val="tx1"/>
              </a:solidFill>
            </a:endParaRPr>
          </a:p>
          <a:p>
            <a:pPr algn="ctr"/>
            <a:endParaRPr lang="en-US" sz="1000" dirty="0">
              <a:solidFill>
                <a:schemeClr val="tx1"/>
              </a:solidFill>
            </a:endParaRPr>
          </a:p>
          <a:p>
            <a:pPr algn="ctr"/>
            <a:endParaRPr lang="en-US" sz="1000" dirty="0">
              <a:solidFill>
                <a:schemeClr val="tx1"/>
              </a:solidFill>
            </a:endParaRPr>
          </a:p>
          <a:p>
            <a:pPr algn="ctr"/>
            <a:r>
              <a:rPr lang="en-US" sz="1000" dirty="0">
                <a:solidFill>
                  <a:schemeClr val="tx1"/>
                </a:solidFill>
              </a:rPr>
              <a:t>Project Teams:</a:t>
            </a:r>
          </a:p>
          <a:p>
            <a:pPr algn="ctr"/>
            <a:endParaRPr lang="en-US" sz="1000" dirty="0">
              <a:solidFill>
                <a:schemeClr val="tx1"/>
              </a:solidFill>
            </a:endParaRPr>
          </a:p>
          <a:p>
            <a:pPr algn="ctr"/>
            <a:r>
              <a:rPr lang="en-US" sz="1000" dirty="0">
                <a:solidFill>
                  <a:schemeClr val="tx1"/>
                </a:solidFill>
              </a:rPr>
              <a:t>Plant Related Inventions, </a:t>
            </a:r>
          </a:p>
          <a:p>
            <a:pPr algn="ctr"/>
            <a:r>
              <a:rPr lang="en-US" sz="1000" dirty="0">
                <a:solidFill>
                  <a:schemeClr val="tx1"/>
                </a:solidFill>
              </a:rPr>
              <a:t>Access and Benefits Sharing</a:t>
            </a:r>
          </a:p>
          <a:p>
            <a:pPr algn="ctr"/>
            <a:endParaRPr lang="en-US" sz="1000" dirty="0">
              <a:solidFill>
                <a:schemeClr val="tx1"/>
              </a:solidFill>
            </a:endParaRPr>
          </a:p>
          <a:p>
            <a:pPr algn="ctr"/>
            <a:endParaRPr lang="en-US" sz="1000" dirty="0">
              <a:solidFill>
                <a:schemeClr val="tx1"/>
              </a:solidFill>
            </a:endParaRPr>
          </a:p>
          <a:p>
            <a:pPr algn="ctr"/>
            <a:endParaRPr lang="en-US" dirty="0"/>
          </a:p>
        </p:txBody>
      </p:sp>
      <p:cxnSp>
        <p:nvCxnSpPr>
          <p:cNvPr id="21" name="Straight Connector 20"/>
          <p:cNvCxnSpPr/>
          <p:nvPr/>
        </p:nvCxnSpPr>
        <p:spPr>
          <a:xfrm>
            <a:off x="5890490" y="3602182"/>
            <a:ext cx="0" cy="1045554"/>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350162" y="3766622"/>
            <a:ext cx="1080657" cy="1174833"/>
          </a:xfrm>
          <a:prstGeom prst="rect">
            <a:avLst/>
          </a:prstGeom>
          <a:solidFill>
            <a:srgbClr val="00B0F0"/>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a:p>
            <a:pPr algn="ctr"/>
            <a:endParaRPr lang="en-US" sz="1000" dirty="0">
              <a:solidFill>
                <a:schemeClr val="tx1"/>
              </a:solidFill>
            </a:endParaRPr>
          </a:p>
          <a:p>
            <a:pPr algn="ctr"/>
            <a:r>
              <a:rPr lang="en-US" sz="1000" dirty="0">
                <a:solidFill>
                  <a:schemeClr val="tx1"/>
                </a:solidFill>
              </a:rPr>
              <a:t>Project Team:</a:t>
            </a:r>
          </a:p>
          <a:p>
            <a:pPr algn="ctr"/>
            <a:endParaRPr lang="en-US" sz="1000" dirty="0">
              <a:solidFill>
                <a:schemeClr val="tx1"/>
              </a:solidFill>
            </a:endParaRPr>
          </a:p>
          <a:p>
            <a:pPr algn="ctr"/>
            <a:r>
              <a:rPr lang="en-US" sz="1000" dirty="0">
                <a:solidFill>
                  <a:schemeClr val="tx1"/>
                </a:solidFill>
              </a:rPr>
              <a:t>Global Alliance for AgBiotech Trade Coordinating </a:t>
            </a:r>
          </a:p>
          <a:p>
            <a:pPr algn="ctr"/>
            <a:endParaRPr lang="en-US" sz="1000" dirty="0">
              <a:solidFill>
                <a:schemeClr val="tx1"/>
              </a:solidFill>
            </a:endParaRPr>
          </a:p>
          <a:p>
            <a:pPr algn="ctr"/>
            <a:endParaRPr lang="en-US" dirty="0"/>
          </a:p>
        </p:txBody>
      </p:sp>
    </p:spTree>
    <p:extLst>
      <p:ext uri="{BB962C8B-B14F-4D97-AF65-F5344CB8AC3E}">
        <p14:creationId xmlns:p14="http://schemas.microsoft.com/office/powerpoint/2010/main" val="70116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AC24A207-1D7B-419D-AADC-14ECDD19368E}" type="slidenum">
              <a:rPr lang="en-US" altLang="fr-FR" smtClean="0"/>
              <a:pPr/>
              <a:t>5</a:t>
            </a:fld>
            <a:endParaRPr lang="en-US" altLang="fr-FR" dirty="0"/>
          </a:p>
        </p:txBody>
      </p:sp>
      <p:sp>
        <p:nvSpPr>
          <p:cNvPr id="15" name="Title 2"/>
          <p:cNvSpPr>
            <a:spLocks noGrp="1"/>
          </p:cNvSpPr>
          <p:nvPr>
            <p:ph type="title"/>
          </p:nvPr>
        </p:nvSpPr>
        <p:spPr>
          <a:xfrm>
            <a:off x="133927" y="241011"/>
            <a:ext cx="5716588" cy="560388"/>
          </a:xfrm>
        </p:spPr>
        <p:txBody>
          <a:bodyPr/>
          <a:lstStyle/>
          <a:p>
            <a:r>
              <a:rPr lang="en-US" altLang="en-US" dirty="0"/>
              <a:t>Crop Protection </a:t>
            </a:r>
            <a:br>
              <a:rPr lang="en-US" altLang="en-US" dirty="0"/>
            </a:br>
            <a:r>
              <a:rPr lang="en-US" altLang="en-US" dirty="0"/>
              <a:t>Structure</a:t>
            </a:r>
          </a:p>
        </p:txBody>
      </p:sp>
      <p:sp>
        <p:nvSpPr>
          <p:cNvPr id="2" name="TextBox 1"/>
          <p:cNvSpPr txBox="1"/>
          <p:nvPr/>
        </p:nvSpPr>
        <p:spPr>
          <a:xfrm>
            <a:off x="2482845" y="5755637"/>
            <a:ext cx="4853710" cy="646331"/>
          </a:xfrm>
          <a:prstGeom prst="rect">
            <a:avLst/>
          </a:prstGeom>
          <a:noFill/>
          <a:ln w="9525">
            <a:solidFill>
              <a:schemeClr val="tx1"/>
            </a:solidFill>
          </a:ln>
        </p:spPr>
        <p:txBody>
          <a:bodyPr wrap="square" rtlCol="0">
            <a:spAutoFit/>
          </a:bodyPr>
          <a:lstStyle/>
          <a:p>
            <a:r>
              <a:rPr lang="en-US" altLang="en-US" sz="1200" i="1" dirty="0">
                <a:solidFill>
                  <a:srgbClr val="000000"/>
                </a:solidFill>
                <a:latin typeface="Arial"/>
              </a:rPr>
              <a:t>Grey boxes: </a:t>
            </a:r>
            <a:r>
              <a:rPr lang="en-US" altLang="en-US" sz="1200" dirty="0">
                <a:solidFill>
                  <a:srgbClr val="000000"/>
                </a:solidFill>
                <a:latin typeface="Arial"/>
              </a:rPr>
              <a:t>Includes non-CLI members</a:t>
            </a:r>
          </a:p>
          <a:p>
            <a:r>
              <a:rPr lang="en-US" altLang="en-US" sz="1200" i="1" dirty="0">
                <a:solidFill>
                  <a:srgbClr val="000000"/>
                </a:solidFill>
                <a:latin typeface="Arial"/>
              </a:rPr>
              <a:t>Yellow boxes: </a:t>
            </a:r>
            <a:r>
              <a:rPr lang="en-US" altLang="en-US" sz="1200" dirty="0">
                <a:solidFill>
                  <a:srgbClr val="000000"/>
                </a:solidFill>
                <a:latin typeface="Arial"/>
              </a:rPr>
              <a:t>Cross Platform CP &amp; PB Committees</a:t>
            </a:r>
          </a:p>
          <a:p>
            <a:r>
              <a:rPr lang="en-US" altLang="en-US" sz="1200" i="1" dirty="0">
                <a:solidFill>
                  <a:srgbClr val="000000"/>
                </a:solidFill>
                <a:latin typeface="Arial"/>
              </a:rPr>
              <a:t>Green/Tan/Orange/Blue boxes: </a:t>
            </a:r>
            <a:r>
              <a:rPr lang="en-US" altLang="en-US" sz="1200" dirty="0">
                <a:solidFill>
                  <a:srgbClr val="000000"/>
                </a:solidFill>
                <a:latin typeface="Arial"/>
              </a:rPr>
              <a:t>Only CLI Plant Biotech Members</a:t>
            </a:r>
          </a:p>
        </p:txBody>
      </p:sp>
      <p:graphicFrame>
        <p:nvGraphicFramePr>
          <p:cNvPr id="3" name="Diagram 2"/>
          <p:cNvGraphicFramePr/>
          <p:nvPr>
            <p:extLst/>
          </p:nvPr>
        </p:nvGraphicFramePr>
        <p:xfrm>
          <a:off x="304799" y="272514"/>
          <a:ext cx="8571345" cy="6012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2" name="Straight Connector 21"/>
          <p:cNvCxnSpPr/>
          <p:nvPr/>
        </p:nvCxnSpPr>
        <p:spPr>
          <a:xfrm>
            <a:off x="8266545" y="3866136"/>
            <a:ext cx="0" cy="1079964"/>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7742379" y="4114177"/>
            <a:ext cx="1048331" cy="1549864"/>
          </a:xfrm>
          <a:prstGeom prst="rect">
            <a:avLst/>
          </a:prstGeom>
          <a:solidFill>
            <a:srgbClr val="00B0F0"/>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Project Teams:</a:t>
            </a:r>
          </a:p>
          <a:p>
            <a:pPr algn="ctr"/>
            <a:endParaRPr lang="en-US" sz="1000" dirty="0">
              <a:solidFill>
                <a:schemeClr val="tx1"/>
              </a:solidFill>
            </a:endParaRPr>
          </a:p>
          <a:p>
            <a:pPr algn="ctr"/>
            <a:r>
              <a:rPr lang="en-US" sz="1000" dirty="0">
                <a:solidFill>
                  <a:schemeClr val="tx1"/>
                </a:solidFill>
              </a:rPr>
              <a:t>PRD, PIC/POPs, Consumer Safety, Minor Use, ERA, OpEx, Biocontrol</a:t>
            </a:r>
            <a:endParaRPr lang="en-US" dirty="0"/>
          </a:p>
        </p:txBody>
      </p:sp>
      <p:cxnSp>
        <p:nvCxnSpPr>
          <p:cNvPr id="24" name="Straight Connector 23"/>
          <p:cNvCxnSpPr/>
          <p:nvPr/>
        </p:nvCxnSpPr>
        <p:spPr>
          <a:xfrm>
            <a:off x="6816435" y="3866136"/>
            <a:ext cx="0" cy="1064709"/>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288224" y="4110560"/>
            <a:ext cx="1048331" cy="1256596"/>
          </a:xfrm>
          <a:prstGeom prst="rect">
            <a:avLst/>
          </a:prstGeom>
          <a:solidFill>
            <a:srgbClr val="00B0F0"/>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a:p>
            <a:pPr algn="ctr"/>
            <a:r>
              <a:rPr lang="en-US" sz="1000" dirty="0">
                <a:solidFill>
                  <a:schemeClr val="tx1"/>
                </a:solidFill>
              </a:rPr>
              <a:t>Project Teams:</a:t>
            </a:r>
          </a:p>
          <a:p>
            <a:pPr algn="ctr"/>
            <a:endParaRPr lang="en-US" sz="1000" dirty="0">
              <a:solidFill>
                <a:schemeClr val="tx1"/>
              </a:solidFill>
            </a:endParaRPr>
          </a:p>
          <a:p>
            <a:pPr algn="ctr"/>
            <a:r>
              <a:rPr lang="en-US" sz="1000" dirty="0">
                <a:solidFill>
                  <a:schemeClr val="tx1"/>
                </a:solidFill>
              </a:rPr>
              <a:t>EHS, Traceability, </a:t>
            </a:r>
          </a:p>
          <a:p>
            <a:pPr algn="ctr"/>
            <a:r>
              <a:rPr lang="en-US" sz="1000" dirty="0">
                <a:solidFill>
                  <a:schemeClr val="tx1"/>
                </a:solidFill>
              </a:rPr>
              <a:t>Product Integrity</a:t>
            </a:r>
          </a:p>
          <a:p>
            <a:pPr algn="ctr"/>
            <a:endParaRPr lang="en-US" dirty="0"/>
          </a:p>
        </p:txBody>
      </p:sp>
    </p:spTree>
    <p:extLst>
      <p:ext uri="{BB962C8B-B14F-4D97-AF65-F5344CB8AC3E}">
        <p14:creationId xmlns:p14="http://schemas.microsoft.com/office/powerpoint/2010/main" val="195017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58800" y="1976438"/>
            <a:ext cx="8026400" cy="4286250"/>
          </a:xfrm>
        </p:spPr>
        <p:txBody>
          <a:bodyPr/>
          <a:lstStyle/>
          <a:p>
            <a:pPr marL="0" indent="0">
              <a:buFont typeface="Arial" charset="0"/>
              <a:buNone/>
            </a:pPr>
            <a:endParaRPr lang="en-US" altLang="en-US"/>
          </a:p>
        </p:txBody>
      </p:sp>
      <p:sp>
        <p:nvSpPr>
          <p:cNvPr id="27651" name="Title 2"/>
          <p:cNvSpPr>
            <a:spLocks noGrp="1"/>
          </p:cNvSpPr>
          <p:nvPr>
            <p:ph type="title"/>
          </p:nvPr>
        </p:nvSpPr>
        <p:spPr>
          <a:xfrm>
            <a:off x="412750" y="333375"/>
            <a:ext cx="5776913" cy="560388"/>
          </a:xfrm>
        </p:spPr>
        <p:txBody>
          <a:bodyPr/>
          <a:lstStyle/>
          <a:p>
            <a:r>
              <a:rPr lang="en-US" altLang="en-US"/>
              <a:t>Representatives</a:t>
            </a:r>
          </a:p>
        </p:txBody>
      </p:sp>
      <p:sp>
        <p:nvSpPr>
          <p:cNvPr id="27653"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4A70B"/>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64A70B"/>
              </a:buClr>
              <a:buFont typeface="Arial" charset="0"/>
              <a:buChar char="•"/>
              <a:defRPr sz="24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4A70B"/>
              </a:buClr>
              <a:buFont typeface="Arial" charset="0"/>
              <a:buChar char="•"/>
              <a:defRPr sz="2400">
                <a:solidFill>
                  <a:schemeClr val="tx1"/>
                </a:solidFill>
                <a:latin typeface="Arial" charset="0"/>
                <a:ea typeface="ＭＳ Ｐゴシック" pitchFamily="34" charset="-128"/>
              </a:defRPr>
            </a:lvl9pPr>
          </a:lstStyle>
          <a:p>
            <a:pPr eaLnBrk="1" hangingPunct="1">
              <a:spcBef>
                <a:spcPct val="0"/>
              </a:spcBef>
              <a:buClrTx/>
              <a:buFontTx/>
              <a:buNone/>
            </a:pPr>
            <a:fld id="{D2C2995E-374E-4CA2-838C-AFA1B923EA82}" type="slidenum">
              <a:rPr lang="en-US" altLang="en-US" sz="1200" smtClean="0">
                <a:solidFill>
                  <a:srgbClr val="808080"/>
                </a:solidFill>
              </a:rPr>
              <a:pPr eaLnBrk="1" hangingPunct="1">
                <a:spcBef>
                  <a:spcPct val="0"/>
                </a:spcBef>
                <a:buClrTx/>
                <a:buFontTx/>
                <a:buNone/>
              </a:pPr>
              <a:t>6</a:t>
            </a:fld>
            <a:endParaRPr lang="en-US" altLang="en-US" sz="1200">
              <a:solidFill>
                <a:srgbClr val="808080"/>
              </a:solidFill>
            </a:endParaRPr>
          </a:p>
        </p:txBody>
      </p:sp>
      <p:graphicFrame>
        <p:nvGraphicFramePr>
          <p:cNvPr id="6" name="Group 193"/>
          <p:cNvGraphicFramePr>
            <a:graphicFrameLocks/>
          </p:cNvGraphicFramePr>
          <p:nvPr>
            <p:extLst>
              <p:ext uri="{D42A27DB-BD31-4B8C-83A1-F6EECF244321}">
                <p14:modId xmlns:p14="http://schemas.microsoft.com/office/powerpoint/2010/main" val="2048099058"/>
              </p:ext>
            </p:extLst>
          </p:nvPr>
        </p:nvGraphicFramePr>
        <p:xfrm>
          <a:off x="457200" y="1266901"/>
          <a:ext cx="8592168" cy="5143248"/>
        </p:xfrm>
        <a:graphic>
          <a:graphicData uri="http://schemas.openxmlformats.org/drawingml/2006/table">
            <a:tbl>
              <a:tblPr/>
              <a:tblGrid>
                <a:gridCol w="1141508">
                  <a:extLst>
                    <a:ext uri="{9D8B030D-6E8A-4147-A177-3AD203B41FA5}">
                      <a16:colId xmlns:a16="http://schemas.microsoft.com/office/drawing/2014/main" val="20000"/>
                    </a:ext>
                  </a:extLst>
                </a:gridCol>
                <a:gridCol w="1317388">
                  <a:extLst>
                    <a:ext uri="{9D8B030D-6E8A-4147-A177-3AD203B41FA5}">
                      <a16:colId xmlns:a16="http://schemas.microsoft.com/office/drawing/2014/main" val="20001"/>
                    </a:ext>
                  </a:extLst>
                </a:gridCol>
                <a:gridCol w="2469013">
                  <a:extLst>
                    <a:ext uri="{9D8B030D-6E8A-4147-A177-3AD203B41FA5}">
                      <a16:colId xmlns:a16="http://schemas.microsoft.com/office/drawing/2014/main" val="20002"/>
                    </a:ext>
                  </a:extLst>
                </a:gridCol>
                <a:gridCol w="3664259">
                  <a:extLst>
                    <a:ext uri="{9D8B030D-6E8A-4147-A177-3AD203B41FA5}">
                      <a16:colId xmlns:a16="http://schemas.microsoft.com/office/drawing/2014/main" val="20003"/>
                    </a:ext>
                  </a:extLst>
                </a:gridCol>
              </a:tblGrid>
              <a:tr h="505854">
                <a:tc>
                  <a:txBody>
                    <a:bodyPr/>
                    <a:lstStyle/>
                    <a:p>
                      <a:pPr marL="34290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 </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Board of</a:t>
                      </a:r>
                    </a:p>
                    <a:p>
                      <a:pPr marL="34290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Directors</a:t>
                      </a:r>
                      <a:endParaRPr kumimoji="0" lang="en-US" sz="1200" b="1"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Crop Protection </a:t>
                      </a:r>
                    </a:p>
                    <a:p>
                      <a:pPr marL="34290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Strategy Council</a:t>
                      </a:r>
                      <a:endParaRPr kumimoji="0" lang="en-US" sz="1200" b="1"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Plant Biotech</a:t>
                      </a:r>
                    </a:p>
                    <a:p>
                      <a:pPr marL="34290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Strategy Council</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BASF</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mn-lt"/>
                          <a:cs typeface="Arial" charset="0"/>
                        </a:rPr>
                        <a:t>M. Heldt</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J. </a:t>
                      </a:r>
                      <a:r>
                        <a:rPr kumimoji="0" lang="en-US" sz="1200" b="0" i="0" u="none" strike="noStrike" cap="none" normalizeH="0" baseline="0">
                          <a:ln>
                            <a:noFill/>
                          </a:ln>
                          <a:solidFill>
                            <a:schemeClr val="tx1"/>
                          </a:solidFill>
                          <a:effectLst/>
                          <a:latin typeface="+mn-lt"/>
                          <a:cs typeface="Arial" charset="0"/>
                        </a:rPr>
                        <a:t>Huff</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R. van Genderen </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Bayer</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L. Condon</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B. Naaf</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 Stevens</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a:ln>
                            <a:noFill/>
                          </a:ln>
                          <a:solidFill>
                            <a:schemeClr val="tx1"/>
                          </a:solidFill>
                          <a:effectLst/>
                          <a:latin typeface="+mn-lt"/>
                          <a:cs typeface="Arial" charset="0"/>
                        </a:rPr>
                        <a:t>Dow AS</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T. Hassinger</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R. De La Cruz</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M. Krieger</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a:ln>
                            <a:noFill/>
                          </a:ln>
                          <a:solidFill>
                            <a:schemeClr val="tx1"/>
                          </a:solidFill>
                          <a:effectLst/>
                          <a:latin typeface="+mn-lt"/>
                          <a:cs typeface="Arial" charset="0"/>
                        </a:rPr>
                        <a:t>DuPont</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J. Collins</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T. Glenn</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J. Flint</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Monsanto</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B. </a:t>
                      </a:r>
                      <a:r>
                        <a:rPr kumimoji="0" lang="en-US" sz="1200" b="0" i="0" u="none" strike="noStrike" cap="none" normalizeH="0" baseline="0" dirty="0" err="1">
                          <a:ln>
                            <a:noFill/>
                          </a:ln>
                          <a:solidFill>
                            <a:schemeClr val="tx1"/>
                          </a:solidFill>
                          <a:effectLst/>
                          <a:latin typeface="+mn-lt"/>
                          <a:cs typeface="Arial" charset="0"/>
                        </a:rPr>
                        <a:t>Begemann</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J. Ferreira</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P. Miller</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Syngenta</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E. </a:t>
                      </a:r>
                      <a:r>
                        <a:rPr kumimoji="0" lang="en-US" sz="1200" b="0" i="0" u="none" strike="noStrike" cap="none" normalizeH="0" baseline="0" dirty="0" err="1">
                          <a:ln>
                            <a:noFill/>
                          </a:ln>
                          <a:solidFill>
                            <a:schemeClr val="tx1"/>
                          </a:solidFill>
                          <a:effectLst/>
                          <a:latin typeface="+mn-lt"/>
                          <a:cs typeface="Arial" charset="0"/>
                        </a:rPr>
                        <a:t>Frywald</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J. Parr</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S. Hull</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Sumitomo</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mn-lt"/>
                          <a:cs typeface="Arial" charset="0"/>
                        </a:rPr>
                        <a:t> </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R. Nishimoto</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FMC</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mn-lt"/>
                          <a:cs typeface="Arial" charset="0"/>
                        </a:rPr>
                        <a:t> </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M. Douglas</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mn-lt"/>
                          <a:cs typeface="Arial" charset="0"/>
                        </a:rPr>
                        <a:t> </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cs typeface="Arial" charset="0"/>
                        </a:rPr>
                        <a:t>CropLife America</a:t>
                      </a:r>
                      <a:r>
                        <a:rPr kumimoji="0" lang="en-US" sz="1200" b="0" i="0" u="none" strike="noStrike" cap="none" normalizeH="0" baseline="0" dirty="0">
                          <a:ln>
                            <a:noFill/>
                          </a:ln>
                          <a:solidFill>
                            <a:schemeClr val="tx1"/>
                          </a:solidFill>
                          <a:effectLst/>
                          <a:latin typeface="+mn-lt"/>
                          <a:cs typeface="+mn-cs"/>
                        </a:rPr>
                        <a:t>: </a:t>
                      </a:r>
                      <a:r>
                        <a:rPr kumimoji="0" lang="en-US" sz="1200" b="0" i="0" u="none" strike="noStrike" cap="none" normalizeH="0" baseline="0" dirty="0">
                          <a:ln>
                            <a:noFill/>
                          </a:ln>
                          <a:solidFill>
                            <a:schemeClr val="tx1"/>
                          </a:solidFill>
                          <a:effectLst/>
                          <a:latin typeface="+mn-lt"/>
                          <a:cs typeface="Arial" charset="0"/>
                        </a:rPr>
                        <a:t>J. Vroom</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4763" marR="0" lvl="0" indent="-4763"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Bio Food &amp; Ag: Vacant</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mn-lt"/>
                          <a:cs typeface="Arial" charset="0"/>
                        </a:rPr>
                        <a:t> </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4763" marR="0" lvl="0" indent="-4763" algn="l" defTabSz="914400" rtl="0" eaLnBrk="1" fontAlgn="ctr" latinLnBrk="0" hangingPunct="1">
                        <a:lnSpc>
                          <a:spcPct val="100000"/>
                        </a:lnSpc>
                        <a:spcBef>
                          <a:spcPts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cs typeface="Arial" charset="0"/>
                        </a:rPr>
                        <a:t>CropLife Africa ME</a:t>
                      </a:r>
                      <a:r>
                        <a:rPr kumimoji="0" lang="en-US" sz="1200" b="0" i="0" u="none" strike="noStrike" cap="none" normalizeH="0" baseline="0" dirty="0">
                          <a:ln>
                            <a:noFill/>
                          </a:ln>
                          <a:solidFill>
                            <a:schemeClr val="tx1"/>
                          </a:solidFill>
                          <a:effectLst/>
                          <a:latin typeface="+mn-lt"/>
                          <a:cs typeface="+mn-cs"/>
                        </a:rPr>
                        <a:t>: </a:t>
                      </a:r>
                      <a:r>
                        <a:rPr kumimoji="0" lang="en-US" sz="1200" b="0" i="0" u="none" strike="noStrike" cap="none" normalizeH="0" baseline="0" dirty="0">
                          <a:ln>
                            <a:noFill/>
                          </a:ln>
                          <a:solidFill>
                            <a:schemeClr val="tx1"/>
                          </a:solidFill>
                          <a:effectLst/>
                          <a:latin typeface="+mn-lt"/>
                          <a:cs typeface="Arial" charset="0"/>
                        </a:rPr>
                        <a:t>R. </a:t>
                      </a:r>
                      <a:r>
                        <a:rPr kumimoji="0" lang="en-US" sz="1200" b="0" i="0" u="none" strike="noStrike" cap="none" normalizeH="0" baseline="0" dirty="0" err="1">
                          <a:ln>
                            <a:noFill/>
                          </a:ln>
                          <a:solidFill>
                            <a:schemeClr val="tx1"/>
                          </a:solidFill>
                          <a:effectLst/>
                          <a:latin typeface="+mn-lt"/>
                          <a:cs typeface="Arial" charset="0"/>
                        </a:rPr>
                        <a:t>Guyer</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AfricaBio</a:t>
                      </a:r>
                      <a:r>
                        <a:rPr kumimoji="0" lang="en-US" sz="1200" b="0" i="0" u="none" strike="noStrike" cap="none" normalizeH="0" baseline="0" dirty="0">
                          <a:ln>
                            <a:noFill/>
                          </a:ln>
                          <a:solidFill>
                            <a:schemeClr val="tx1"/>
                          </a:solidFill>
                          <a:effectLst/>
                          <a:latin typeface="+mn-lt"/>
                        </a:rPr>
                        <a:t>: B. Maseko</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 </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cs typeface="Arial" charset="0"/>
                        </a:rPr>
                        <a:t>CropLife Asia</a:t>
                      </a:r>
                      <a:r>
                        <a:rPr kumimoji="0" lang="en-US" sz="1200" b="0" i="0" u="none" strike="noStrike" cap="none" normalizeH="0" baseline="0" dirty="0">
                          <a:ln>
                            <a:noFill/>
                          </a:ln>
                          <a:solidFill>
                            <a:schemeClr val="tx1"/>
                          </a:solidFill>
                          <a:effectLst/>
                          <a:latin typeface="+mn-lt"/>
                          <a:cs typeface="+mn-cs"/>
                        </a:rPr>
                        <a:t>: </a:t>
                      </a:r>
                      <a:r>
                        <a:rPr kumimoji="0" lang="en-US" sz="1200" b="0" i="0" u="none" strike="noStrike" cap="none" normalizeH="0" baseline="0" dirty="0">
                          <a:ln>
                            <a:noFill/>
                          </a:ln>
                          <a:solidFill>
                            <a:schemeClr val="tx1"/>
                          </a:solidFill>
                          <a:effectLst/>
                          <a:latin typeface="+mn-lt"/>
                          <a:cs typeface="Arial" charset="0"/>
                        </a:rPr>
                        <a:t>S.H. Tan</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cs typeface="Arial" charset="0"/>
                        </a:rPr>
                        <a:t>CropLife Asia</a:t>
                      </a:r>
                      <a:r>
                        <a:rPr kumimoji="0" lang="en-US" sz="1200" b="0" i="0" u="none" strike="noStrike" cap="none" normalizeH="0" baseline="0" dirty="0">
                          <a:ln>
                            <a:noFill/>
                          </a:ln>
                          <a:solidFill>
                            <a:schemeClr val="tx1"/>
                          </a:solidFill>
                          <a:effectLst/>
                          <a:latin typeface="+mn-lt"/>
                          <a:cs typeface="+mn-cs"/>
                        </a:rPr>
                        <a:t>: </a:t>
                      </a:r>
                      <a:r>
                        <a:rPr kumimoji="0" lang="en-US" sz="1200" b="0" i="0" u="none" strike="noStrike" cap="none" normalizeH="0" baseline="0" dirty="0">
                          <a:ln>
                            <a:noFill/>
                          </a:ln>
                          <a:solidFill>
                            <a:schemeClr val="tx1"/>
                          </a:solidFill>
                          <a:effectLst/>
                          <a:latin typeface="+mn-lt"/>
                          <a:cs typeface="Arial" charset="0"/>
                        </a:rPr>
                        <a:t>S.H. Tan</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mn-lt"/>
                          <a:cs typeface="Arial" charset="0"/>
                        </a:rPr>
                        <a:t> </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4763" marR="0" lvl="0" indent="-4763" algn="l" defTabSz="914400" rtl="0" eaLnBrk="1" fontAlgn="ctr" latinLnBrk="0" hangingPunct="1">
                        <a:lnSpc>
                          <a:spcPct val="100000"/>
                        </a:lnSpc>
                        <a:spcBef>
                          <a:spcPts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cs typeface="Arial" charset="0"/>
                        </a:rPr>
                        <a:t>CropLife Canada</a:t>
                      </a:r>
                      <a:r>
                        <a:rPr kumimoji="0" lang="en-US" sz="1200" b="0" i="0" u="none" strike="noStrike" cap="none" normalizeH="0" baseline="0" dirty="0">
                          <a:ln>
                            <a:noFill/>
                          </a:ln>
                          <a:solidFill>
                            <a:schemeClr val="tx1"/>
                          </a:solidFill>
                          <a:effectLst/>
                          <a:latin typeface="+mn-lt"/>
                          <a:cs typeface="+mn-cs"/>
                        </a:rPr>
                        <a:t>: </a:t>
                      </a:r>
                      <a:r>
                        <a:rPr kumimoji="0" lang="en-US" sz="1200" b="0" i="0" u="none" strike="noStrike" cap="none" normalizeH="0" baseline="0" dirty="0">
                          <a:ln>
                            <a:noFill/>
                          </a:ln>
                          <a:solidFill>
                            <a:schemeClr val="tx1"/>
                          </a:solidFill>
                          <a:effectLst/>
                          <a:latin typeface="+mn-lt"/>
                          <a:cs typeface="Arial" charset="0"/>
                        </a:rPr>
                        <a:t>T. Menzies</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cs typeface="Arial" charset="0"/>
                        </a:rPr>
                        <a:t>CropLife Canada</a:t>
                      </a:r>
                      <a:r>
                        <a:rPr kumimoji="0" lang="en-US" sz="1200" b="0" i="0" u="none" strike="noStrike" cap="none" normalizeH="0" baseline="0" dirty="0">
                          <a:ln>
                            <a:noFill/>
                          </a:ln>
                          <a:solidFill>
                            <a:schemeClr val="tx1"/>
                          </a:solidFill>
                          <a:effectLst/>
                          <a:latin typeface="+mn-lt"/>
                          <a:cs typeface="+mn-cs"/>
                        </a:rPr>
                        <a:t>: </a:t>
                      </a:r>
                      <a:r>
                        <a:rPr kumimoji="0" lang="en-US" sz="1200" b="0" i="0" u="none" strike="noStrike" cap="none" normalizeH="0" baseline="0" dirty="0">
                          <a:ln>
                            <a:noFill/>
                          </a:ln>
                          <a:solidFill>
                            <a:schemeClr val="tx1"/>
                          </a:solidFill>
                          <a:effectLst/>
                          <a:latin typeface="+mn-lt"/>
                          <a:cs typeface="Arial" charset="0"/>
                        </a:rPr>
                        <a:t>S. Yarrow</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mn-lt"/>
                          <a:cs typeface="Arial" charset="0"/>
                        </a:rPr>
                        <a:t> </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4763" marR="0" lvl="0" indent="-4763" algn="l" defTabSz="914400" rtl="0" eaLnBrk="1" fontAlgn="ctr" latinLnBrk="0" hangingPunct="1">
                        <a:lnSpc>
                          <a:spcPct val="100000"/>
                        </a:lnSpc>
                        <a:spcBef>
                          <a:spcPts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cs typeface="Arial" charset="0"/>
                        </a:rPr>
                        <a:t>CropLife Latin America</a:t>
                      </a:r>
                      <a:r>
                        <a:rPr kumimoji="0" lang="en-US" sz="1200" b="0" i="0" u="none" strike="noStrike" cap="none" normalizeH="0" baseline="0" dirty="0">
                          <a:ln>
                            <a:noFill/>
                          </a:ln>
                          <a:solidFill>
                            <a:schemeClr val="tx1"/>
                          </a:solidFill>
                          <a:effectLst/>
                          <a:latin typeface="+mn-lt"/>
                          <a:cs typeface="+mn-cs"/>
                        </a:rPr>
                        <a:t>: </a:t>
                      </a:r>
                      <a:r>
                        <a:rPr kumimoji="0" lang="en-US" sz="1200" b="0" i="0" u="none" strike="noStrike" cap="none" normalizeH="0" baseline="0" dirty="0">
                          <a:ln>
                            <a:noFill/>
                          </a:ln>
                          <a:solidFill>
                            <a:schemeClr val="tx1"/>
                          </a:solidFill>
                          <a:effectLst/>
                          <a:latin typeface="+mn-lt"/>
                          <a:cs typeface="Arial" charset="0"/>
                        </a:rPr>
                        <a:t>J. Perdomo</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4763" marR="0" lvl="0" indent="-4763"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ArgenBio</a:t>
                      </a:r>
                      <a:r>
                        <a:rPr kumimoji="0" lang="en-US" sz="1200" b="0" i="0" u="none" strike="noStrike" cap="none" normalizeH="0" baseline="0" dirty="0">
                          <a:ln>
                            <a:noFill/>
                          </a:ln>
                          <a:solidFill>
                            <a:schemeClr val="tx1"/>
                          </a:solidFill>
                          <a:effectLst/>
                          <a:latin typeface="+mn-lt"/>
                        </a:rPr>
                        <a:t>: G. </a:t>
                      </a:r>
                      <a:r>
                        <a:rPr kumimoji="0" lang="en-US" sz="1200" b="0" i="0" u="none" strike="noStrike" cap="none" normalizeH="0" baseline="0" dirty="0" err="1">
                          <a:ln>
                            <a:noFill/>
                          </a:ln>
                          <a:solidFill>
                            <a:schemeClr val="tx1"/>
                          </a:solidFill>
                          <a:effectLst/>
                          <a:latin typeface="+mn-lt"/>
                        </a:rPr>
                        <a:t>Levitus</a:t>
                      </a:r>
                      <a:r>
                        <a:rPr kumimoji="0" lang="en-US" sz="1200" b="0" i="0" u="none" strike="noStrike" cap="none" normalizeH="0" baseline="0" dirty="0">
                          <a:ln>
                            <a:noFill/>
                          </a:ln>
                          <a:solidFill>
                            <a:schemeClr val="tx1"/>
                          </a:solidFill>
                          <a:effectLst/>
                          <a:latin typeface="+mn-lt"/>
                        </a:rPr>
                        <a:t>: CIB: A. </a:t>
                      </a:r>
                      <a:r>
                        <a:rPr kumimoji="0" lang="en-US" sz="1200" b="0" i="0" u="none" strike="noStrike" cap="none" normalizeH="0" baseline="0" dirty="0" err="1">
                          <a:ln>
                            <a:noFill/>
                          </a:ln>
                          <a:solidFill>
                            <a:schemeClr val="tx1"/>
                          </a:solidFill>
                          <a:effectLst/>
                          <a:latin typeface="+mn-lt"/>
                        </a:rPr>
                        <a:t>Brondani</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AgroBio</a:t>
                      </a:r>
                      <a:r>
                        <a:rPr kumimoji="0" lang="en-US" sz="1200" b="0" i="0" u="none" strike="noStrike" cap="none" normalizeH="0" baseline="0" dirty="0">
                          <a:ln>
                            <a:noFill/>
                          </a:ln>
                          <a:solidFill>
                            <a:schemeClr val="tx1"/>
                          </a:solidFill>
                          <a:effectLst/>
                          <a:latin typeface="+mn-lt"/>
                        </a:rPr>
                        <a:t> Brazil: E. Kay; </a:t>
                      </a:r>
                      <a:r>
                        <a:rPr kumimoji="0" lang="en-US" sz="1200" b="0" i="0" u="none" strike="noStrike" cap="none" normalizeH="0" baseline="0" dirty="0" err="1">
                          <a:ln>
                            <a:noFill/>
                          </a:ln>
                          <a:solidFill>
                            <a:schemeClr val="tx1"/>
                          </a:solidFill>
                          <a:effectLst/>
                          <a:latin typeface="+mn-lt"/>
                        </a:rPr>
                        <a:t>AgroBio</a:t>
                      </a:r>
                      <a:r>
                        <a:rPr kumimoji="0" lang="en-US" sz="1200" b="0" i="0" u="none" strike="noStrike" cap="none" normalizeH="0" baseline="0" dirty="0">
                          <a:ln>
                            <a:noFill/>
                          </a:ln>
                          <a:solidFill>
                            <a:schemeClr val="tx1"/>
                          </a:solidFill>
                          <a:effectLst/>
                          <a:latin typeface="+mn-lt"/>
                        </a:rPr>
                        <a:t> Mexico: A. </a:t>
                      </a:r>
                      <a:r>
                        <a:rPr kumimoji="0" lang="en-US" sz="1200" b="0" i="0" u="none" strike="noStrike" cap="none" normalizeH="0" baseline="0" dirty="0" err="1">
                          <a:ln>
                            <a:noFill/>
                          </a:ln>
                          <a:solidFill>
                            <a:schemeClr val="tx1"/>
                          </a:solidFill>
                          <a:effectLst/>
                          <a:latin typeface="+mn-lt"/>
                        </a:rPr>
                        <a:t>Monteagudo</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mn-lt"/>
                          <a:cs typeface="Arial" charset="0"/>
                        </a:rPr>
                        <a:t> </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ECPA: J.C. Bocquet</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defRPr/>
                      </a:pPr>
                      <a:r>
                        <a:rPr kumimoji="0" lang="en-US" sz="1200" b="0" i="0" u="none" strike="noStrike" cap="none" normalizeH="0" baseline="0" dirty="0" err="1">
                          <a:ln>
                            <a:noFill/>
                          </a:ln>
                          <a:solidFill>
                            <a:schemeClr val="tx1"/>
                          </a:solidFill>
                          <a:effectLst/>
                          <a:latin typeface="+mn-lt"/>
                        </a:rPr>
                        <a:t>EuropaBio</a:t>
                      </a:r>
                      <a:r>
                        <a:rPr kumimoji="0" lang="en-US" sz="1200" b="0" i="0" u="none" strike="noStrike" cap="none" normalizeH="0" baseline="0" dirty="0">
                          <a:ln>
                            <a:noFill/>
                          </a:ln>
                          <a:solidFill>
                            <a:schemeClr val="tx1"/>
                          </a:solidFill>
                          <a:effectLst/>
                          <a:latin typeface="+mn-lt"/>
                        </a:rPr>
                        <a:t>: B. Spaeth</a:t>
                      </a: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98593">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mn-lt"/>
                          <a:cs typeface="Arial" charset="0"/>
                        </a:rPr>
                        <a:t> </a:t>
                      </a:r>
                      <a:endParaRPr kumimoji="0" lang="en-US" sz="1200" b="0" i="0" u="none" strike="noStrike" cap="none" normalizeH="0" baseline="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Arial" charset="0"/>
                        </a:rPr>
                        <a:t>JCPA: H. Takashi</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tc>
                  <a:txBody>
                    <a:bodyPr/>
                    <a:lstStyle/>
                    <a:p>
                      <a:pPr marL="182880" marR="0" lvl="0" indent="-342900" algn="l" defTabSz="914400" rtl="0" eaLnBrk="1" fontAlgn="ctr" latinLnBrk="0" hangingPunct="1">
                        <a:lnSpc>
                          <a:spcPct val="10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CBI Japan: I. </a:t>
                      </a:r>
                      <a:r>
                        <a:rPr kumimoji="0" lang="en-US" sz="1200" b="0" i="0" u="none" strike="noStrike" cap="none" normalizeH="0" baseline="0" dirty="0" err="1">
                          <a:ln>
                            <a:noFill/>
                          </a:ln>
                          <a:solidFill>
                            <a:schemeClr val="tx1"/>
                          </a:solidFill>
                          <a:effectLst/>
                          <a:latin typeface="+mn-lt"/>
                        </a:rPr>
                        <a:t>Yasufumi</a:t>
                      </a:r>
                      <a:endParaRPr kumimoji="0" lang="en-US" sz="1200" b="0" i="0" u="none" strike="noStrike" cap="none" normalizeH="0" baseline="0" dirty="0">
                        <a:ln>
                          <a:noFill/>
                        </a:ln>
                        <a:solidFill>
                          <a:schemeClr val="tx1"/>
                        </a:solidFill>
                        <a:effectLst/>
                        <a:latin typeface="+mn-lt"/>
                      </a:endParaRPr>
                    </a:p>
                  </a:txBody>
                  <a:tcPr marT="45666" marB="45666"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96481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Stewardship Review</a:t>
            </a:r>
          </a:p>
        </p:txBody>
      </p:sp>
    </p:spTree>
    <p:extLst>
      <p:ext uri="{BB962C8B-B14F-4D97-AF65-F5344CB8AC3E}">
        <p14:creationId xmlns:p14="http://schemas.microsoft.com/office/powerpoint/2010/main" val="349657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24025"/>
            <a:ext cx="7945120" cy="4666615"/>
          </a:xfrm>
        </p:spPr>
        <p:txBody>
          <a:bodyPr/>
          <a:lstStyle/>
          <a:p>
            <a:r>
              <a:rPr lang="en-US" sz="2400" dirty="0"/>
              <a:t>Opportunities exist for cross platform collaboration</a:t>
            </a:r>
          </a:p>
          <a:p>
            <a:pPr lvl="1"/>
            <a:r>
              <a:rPr lang="en-US" sz="2000" dirty="0"/>
              <a:t>Establish one steering committee for both PB and CP technologies</a:t>
            </a:r>
          </a:p>
          <a:p>
            <a:pPr lvl="1"/>
            <a:r>
              <a:rPr lang="en-US" sz="2000" dirty="0"/>
              <a:t>PB has role in resistance management, IPM</a:t>
            </a:r>
          </a:p>
          <a:p>
            <a:r>
              <a:rPr lang="en-US" sz="2400" dirty="0"/>
              <a:t>Need to focus on priorities for industry</a:t>
            </a:r>
          </a:p>
          <a:p>
            <a:pPr lvl="1"/>
            <a:r>
              <a:rPr lang="en-US" sz="2000" dirty="0"/>
              <a:t>Establishment of a resistance management project team to lead a global approach and coordinate RACs</a:t>
            </a:r>
          </a:p>
          <a:p>
            <a:pPr lvl="1"/>
            <a:r>
              <a:rPr lang="en-US" sz="2000" dirty="0"/>
              <a:t>More effort required to build partnerships, secure additional funding and resources</a:t>
            </a:r>
          </a:p>
          <a:p>
            <a:pPr lvl="1"/>
            <a:r>
              <a:rPr lang="en-US" sz="2000" dirty="0"/>
              <a:t>Better integration of global priorities with regional programs</a:t>
            </a:r>
          </a:p>
        </p:txBody>
      </p:sp>
      <p:sp>
        <p:nvSpPr>
          <p:cNvPr id="3" name="Title 2"/>
          <p:cNvSpPr>
            <a:spLocks noGrp="1"/>
          </p:cNvSpPr>
          <p:nvPr>
            <p:ph type="title"/>
          </p:nvPr>
        </p:nvSpPr>
        <p:spPr/>
        <p:txBody>
          <a:bodyPr/>
          <a:lstStyle/>
          <a:p>
            <a:r>
              <a:rPr lang="en-US" dirty="0"/>
              <a:t>Stewardship</a:t>
            </a:r>
          </a:p>
        </p:txBody>
      </p:sp>
      <p:sp>
        <p:nvSpPr>
          <p:cNvPr id="4" name="Subtitle 3"/>
          <p:cNvSpPr>
            <a:spLocks noGrp="1"/>
          </p:cNvSpPr>
          <p:nvPr>
            <p:ph type="subTitle" idx="13"/>
          </p:nvPr>
        </p:nvSpPr>
        <p:spPr/>
        <p:txBody>
          <a:bodyPr/>
          <a:lstStyle/>
          <a:p>
            <a:r>
              <a:rPr lang="en-US" dirty="0"/>
              <a:t>Outcomes of Committee Review</a:t>
            </a:r>
          </a:p>
        </p:txBody>
      </p:sp>
      <p:sp>
        <p:nvSpPr>
          <p:cNvPr id="5" name="Slide Number Placeholder 4"/>
          <p:cNvSpPr>
            <a:spLocks noGrp="1"/>
          </p:cNvSpPr>
          <p:nvPr>
            <p:ph type="sldNum" sz="quarter" idx="14"/>
          </p:nvPr>
        </p:nvSpPr>
        <p:spPr/>
        <p:txBody>
          <a:bodyPr/>
          <a:lstStyle/>
          <a:p>
            <a:pPr>
              <a:defRPr/>
            </a:pPr>
            <a:fld id="{606CA433-D11E-42D3-936A-10AEE9293DA2}" type="slidenum">
              <a:rPr lang="en-US" altLang="en-US" smtClean="0"/>
              <a:pPr>
                <a:defRPr/>
              </a:pPr>
              <a:t>8</a:t>
            </a:fld>
            <a:endParaRPr lang="en-US" altLang="en-US" dirty="0"/>
          </a:p>
        </p:txBody>
      </p:sp>
    </p:spTree>
    <p:extLst>
      <p:ext uri="{BB962C8B-B14F-4D97-AF65-F5344CB8AC3E}">
        <p14:creationId xmlns:p14="http://schemas.microsoft.com/office/powerpoint/2010/main" val="166305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Committee</a:t>
            </a:r>
          </a:p>
        </p:txBody>
      </p:sp>
      <p:sp>
        <p:nvSpPr>
          <p:cNvPr id="3" name="Subtitle 2"/>
          <p:cNvSpPr>
            <a:spLocks noGrp="1"/>
          </p:cNvSpPr>
          <p:nvPr>
            <p:ph type="subTitle" idx="13"/>
          </p:nvPr>
        </p:nvSpPr>
        <p:spPr/>
        <p:txBody>
          <a:bodyPr/>
          <a:lstStyle/>
          <a:p>
            <a:r>
              <a:rPr lang="en-US" dirty="0"/>
              <a:t>Proposed structure supported by CPSC-PBSC</a:t>
            </a:r>
          </a:p>
        </p:txBody>
      </p:sp>
      <p:sp>
        <p:nvSpPr>
          <p:cNvPr id="4" name="Slide Number Placeholder 3"/>
          <p:cNvSpPr>
            <a:spLocks noGrp="1"/>
          </p:cNvSpPr>
          <p:nvPr>
            <p:ph type="sldNum" sz="quarter" idx="14"/>
          </p:nvPr>
        </p:nvSpPr>
        <p:spPr/>
        <p:txBody>
          <a:bodyPr/>
          <a:lstStyle/>
          <a:p>
            <a:pPr>
              <a:defRPr/>
            </a:pPr>
            <a:fld id="{CE54AFE9-3E01-4469-861F-EA303A7DD2BF}" type="slidenum">
              <a:rPr lang="en-US" altLang="en-US" smtClean="0"/>
              <a:pPr>
                <a:defRPr/>
              </a:pPr>
              <a:t>9</a:t>
            </a:fld>
            <a:endParaRPr lang="en-US" altLang="en-US"/>
          </a:p>
        </p:txBody>
      </p:sp>
      <p:graphicFrame>
        <p:nvGraphicFramePr>
          <p:cNvPr id="5" name="Diagram 4"/>
          <p:cNvGraphicFramePr/>
          <p:nvPr>
            <p:extLst>
              <p:ext uri="{D42A27DB-BD31-4B8C-83A1-F6EECF244321}">
                <p14:modId xmlns:p14="http://schemas.microsoft.com/office/powerpoint/2010/main" val="534636554"/>
              </p:ext>
            </p:extLst>
          </p:nvPr>
        </p:nvGraphicFramePr>
        <p:xfrm>
          <a:off x="838199" y="1374139"/>
          <a:ext cx="7419975" cy="4426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181351" y="4333875"/>
            <a:ext cx="5648324" cy="1415772"/>
          </a:xfrm>
          <a:prstGeom prst="rect">
            <a:avLst/>
          </a:prstGeom>
          <a:noFill/>
        </p:spPr>
        <p:txBody>
          <a:bodyPr wrap="square" rtlCol="0">
            <a:spAutoFit/>
          </a:bodyPr>
          <a:lstStyle/>
          <a:p>
            <a:pPr marL="285750" indent="-285750">
              <a:buFont typeface="Arial" panose="020B0604020202020204" pitchFamily="34" charset="0"/>
              <a:buChar char="•"/>
            </a:pPr>
            <a:r>
              <a:rPr lang="en-US" dirty="0"/>
              <a:t>SSC, RM and IPM – cross platform CP-PB</a:t>
            </a:r>
          </a:p>
          <a:p>
            <a:pPr marL="742950" lvl="1" indent="-285750">
              <a:buFont typeface="Arial" panose="020B0604020202020204" pitchFamily="34" charset="0"/>
              <a:buChar char="•"/>
            </a:pPr>
            <a:r>
              <a:rPr lang="en-US" sz="1600" dirty="0"/>
              <a:t>Need to nominate members which will represent both technologies</a:t>
            </a:r>
          </a:p>
          <a:p>
            <a:pPr marL="285750" indent="-285750">
              <a:buFont typeface="Arial" panose="020B0604020202020204" pitchFamily="34" charset="0"/>
              <a:buChar char="•"/>
            </a:pPr>
            <a:r>
              <a:rPr lang="en-US" dirty="0"/>
              <a:t>RM project team will have oversight of RACs </a:t>
            </a:r>
          </a:p>
          <a:p>
            <a:pPr marL="285750" indent="-285750">
              <a:buFont typeface="Arial" panose="020B0604020202020204" pitchFamily="34" charset="0"/>
              <a:buChar char="•"/>
            </a:pPr>
            <a:r>
              <a:rPr lang="en-US" dirty="0" err="1"/>
              <a:t>ObStocks</a:t>
            </a:r>
            <a:r>
              <a:rPr lang="en-US" dirty="0"/>
              <a:t> – act as an ad hoc team when required</a:t>
            </a:r>
          </a:p>
        </p:txBody>
      </p:sp>
    </p:spTree>
    <p:extLst>
      <p:ext uri="{BB962C8B-B14F-4D97-AF65-F5344CB8AC3E}">
        <p14:creationId xmlns:p14="http://schemas.microsoft.com/office/powerpoint/2010/main" val="4118406928"/>
      </p:ext>
    </p:extLst>
  </p:cSld>
  <p:clrMapOvr>
    <a:masterClrMapping/>
  </p:clrMapOvr>
</p:sld>
</file>

<file path=ppt/theme/theme1.xml><?xml version="1.0" encoding="utf-8"?>
<a:theme xmlns:a="http://schemas.openxmlformats.org/drawingml/2006/main" name="CropLife_V2">
  <a:themeElements>
    <a:clrScheme name="CROPLIFE-2013">
      <a:dk1>
        <a:srgbClr val="000000"/>
      </a:dk1>
      <a:lt1>
        <a:sysClr val="window" lastClr="FFFFFF"/>
      </a:lt1>
      <a:dk2>
        <a:srgbClr val="046A38"/>
      </a:dk2>
      <a:lt2>
        <a:srgbClr val="FFC72C"/>
      </a:lt2>
      <a:accent1>
        <a:srgbClr val="64A70B"/>
      </a:accent1>
      <a:accent2>
        <a:srgbClr val="AF272F"/>
      </a:accent2>
      <a:accent3>
        <a:srgbClr val="612C51"/>
      </a:accent3>
      <a:accent4>
        <a:srgbClr val="8064A2"/>
      </a:accent4>
      <a:accent5>
        <a:srgbClr val="00816D"/>
      </a:accent5>
      <a:accent6>
        <a:srgbClr val="AF272F"/>
      </a:accent6>
      <a:hlink>
        <a:srgbClr val="64A70B"/>
      </a:hlink>
      <a:folHlink>
        <a:srgbClr val="8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CropLife_V2.thmx</Template>
  <TotalTime>3098</TotalTime>
  <Words>1763</Words>
  <Application>Microsoft Office PowerPoint</Application>
  <PresentationFormat>On-screen Show (4:3)</PresentationFormat>
  <Paragraphs>439</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 Unicode MS</vt:lpstr>
      <vt:lpstr>ＭＳ Ｐゴシック</vt:lpstr>
      <vt:lpstr>Arial</vt:lpstr>
      <vt:lpstr>Calibri</vt:lpstr>
      <vt:lpstr>MinionPro-Regular</vt:lpstr>
      <vt:lpstr>Times New Roman</vt:lpstr>
      <vt:lpstr>Verdana</vt:lpstr>
      <vt:lpstr>CropLife_V2</vt:lpstr>
      <vt:lpstr>Crop Protection &amp; Plant Biotech Stewardship Review</vt:lpstr>
      <vt:lpstr>Member Companies</vt:lpstr>
      <vt:lpstr>Members</vt:lpstr>
      <vt:lpstr>PB Structure</vt:lpstr>
      <vt:lpstr>Crop Protection  Structure</vt:lpstr>
      <vt:lpstr>Representatives</vt:lpstr>
      <vt:lpstr>Stewardship Review</vt:lpstr>
      <vt:lpstr>Stewardship</vt:lpstr>
      <vt:lpstr>Stewardship Committee</vt:lpstr>
      <vt:lpstr>Stewardship Review</vt:lpstr>
      <vt:lpstr>CropLife International Stewardship Activities</vt:lpstr>
      <vt:lpstr>Stewardship Arch: Crop Protection</vt:lpstr>
      <vt:lpstr>Location of association supported IPM/RU programs</vt:lpstr>
      <vt:lpstr>Location of industry-led container management programmes</vt:lpstr>
      <vt:lpstr>Location of obsolete pesticide stocks collection </vt:lpstr>
      <vt:lpstr>Stewardship </vt:lpstr>
      <vt:lpstr>Stewardship Arch: Plant Biotech</vt:lpstr>
      <vt:lpstr>CLI Network PB </vt:lpstr>
      <vt:lpstr>PowerPoint Presentation</vt:lpstr>
      <vt:lpstr>Stewardship </vt:lpstr>
      <vt:lpstr>Situational Analysis</vt:lpstr>
      <vt:lpstr>Factors impacting CP  industry – from 8 members</vt:lpstr>
      <vt:lpstr>Stewardship</vt:lpstr>
      <vt:lpstr>Stewardship Review</vt:lpstr>
      <vt:lpstr>Review of Stewardship Strategy</vt:lpstr>
      <vt:lpstr>PowerPoint Presentation</vt:lpstr>
      <vt:lpstr>Stewardship Review</vt:lpstr>
      <vt:lpstr>Strategic Objectives</vt:lpstr>
      <vt:lpstr>Focus Areas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Farnham</dc:creator>
  <cp:lastModifiedBy>Robert Hunter</cp:lastModifiedBy>
  <cp:revision>384</cp:revision>
  <cp:lastPrinted>2016-07-05T08:48:20Z</cp:lastPrinted>
  <dcterms:created xsi:type="dcterms:W3CDTF">2013-08-22T09:30:13Z</dcterms:created>
  <dcterms:modified xsi:type="dcterms:W3CDTF">2016-09-22T13:53:22Z</dcterms:modified>
</cp:coreProperties>
</file>