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6" r:id="rId2"/>
    <p:sldMasterId id="2147483668" r:id="rId3"/>
    <p:sldMasterId id="2147483680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6400800"/>
  <p:notesSz cx="6858000" cy="9144000"/>
  <p:defaultTextStyle>
    <a:defPPr>
      <a:defRPr lang="en-US"/>
    </a:defPPr>
    <a:lvl1pPr marL="0" algn="l" defTabSz="44389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43897" algn="l" defTabSz="44389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87793" algn="l" defTabSz="44389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31690" algn="l" defTabSz="44389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75587" algn="l" defTabSz="44389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219484" algn="l" defTabSz="44389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63381" algn="l" defTabSz="44389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107277" algn="l" defTabSz="44389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51174" algn="l" defTabSz="44389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55" d="100"/>
          <a:sy n="155" d="100"/>
        </p:scale>
        <p:origin x="-3592" y="-744"/>
      </p:cViewPr>
      <p:guideLst>
        <p:guide orient="horz" pos="201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7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2.0</c:v>
                </c:pt>
                <c:pt idx="1">
                  <c:v>2.0</c:v>
                </c:pt>
                <c:pt idx="2">
                  <c:v>3.0</c:v>
                </c:pt>
                <c:pt idx="3">
                  <c:v>5.0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2009928"/>
        <c:axId val="-2142050360"/>
      </c:barChart>
      <c:catAx>
        <c:axId val="-21420099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142050360"/>
        <c:crosses val="autoZero"/>
        <c:auto val="1"/>
        <c:lblAlgn val="ctr"/>
        <c:lblOffset val="100"/>
        <c:noMultiLvlLbl val="0"/>
      </c:catAx>
      <c:valAx>
        <c:axId val="-21420503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-21420099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6003449452719"/>
          <c:y val="0.404511363426002"/>
          <c:w val="0.114585547955949"/>
          <c:h val="0.226055689057294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2.0</c:v>
                </c:pt>
                <c:pt idx="1">
                  <c:v>2.0</c:v>
                </c:pt>
                <c:pt idx="2">
                  <c:v>3.0</c:v>
                </c:pt>
                <c:pt idx="3">
                  <c:v>5.0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20677320"/>
        <c:axId val="2142208344"/>
      </c:barChart>
      <c:catAx>
        <c:axId val="20206773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142208344"/>
        <c:crosses val="autoZero"/>
        <c:auto val="1"/>
        <c:lblAlgn val="ctr"/>
        <c:lblOffset val="100"/>
        <c:noMultiLvlLbl val="0"/>
      </c:catAx>
      <c:valAx>
        <c:axId val="21422083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0206773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6003449452719"/>
          <c:y val="0.404511363426002"/>
          <c:w val="0.114585547955949"/>
          <c:h val="0.226055689057294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Arial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8225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200">
        <p14:reveal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pe Sty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6548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200">
        <p14:reveal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ty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4071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200">
        <p14:reveal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188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theme" Target="../theme/theme3.xml"/><Relationship Id="rId3" Type="http://schemas.openxmlformats.org/officeDocument/2006/relationships/chart" Target="../charts/chart1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705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mc:AlternateContent xmlns:mc="http://schemas.openxmlformats.org/markup-compatibility/2006">
    <mc:Choice xmlns:p14="http://schemas.microsoft.com/office/powerpoint/2010/main" Requires="p14">
      <p:transition spd="slow" p14:dur="2200">
        <p14:reveal/>
      </p:transition>
    </mc:Choice>
    <mc:Fallback>
      <p:transition xmlns:p14="http://schemas.microsoft.com/office/powerpoint/2010/main" spd="slow">
        <p:fade/>
      </p:transition>
    </mc:Fallback>
  </mc:AlternateContent>
  <p:txStyles>
    <p:titleStyle>
      <a:lvl1pPr algn="ctr" defTabSz="443943" rtl="0" eaLnBrk="1" latinLnBrk="0" hangingPunct="1"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2957" indent="-332957" algn="l" defTabSz="443943" rtl="0" eaLnBrk="1" latinLnBrk="0" hangingPunct="1">
        <a:spcBef>
          <a:spcPct val="20000"/>
        </a:spcBef>
        <a:buFont typeface="Arial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21408" indent="-277465" algn="l" defTabSz="443943" rtl="0" eaLnBrk="1" latinLnBrk="0" hangingPunct="1">
        <a:spcBef>
          <a:spcPct val="20000"/>
        </a:spcBef>
        <a:buFont typeface="Arial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09858" indent="-221972" algn="l" defTabSz="443943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53801" indent="-221972" algn="l" defTabSz="443943" rtl="0" eaLnBrk="1" latinLnBrk="0" hangingPunct="1">
        <a:spcBef>
          <a:spcPct val="20000"/>
        </a:spcBef>
        <a:buFont typeface="Arial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97744" indent="-221972" algn="l" defTabSz="443943" rtl="0" eaLnBrk="1" latinLnBrk="0" hangingPunct="1">
        <a:spcBef>
          <a:spcPct val="20000"/>
        </a:spcBef>
        <a:buFont typeface="Arial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41688" indent="-221972" algn="l" defTabSz="443943" rtl="0" eaLnBrk="1" latinLnBrk="0" hangingPunct="1">
        <a:spcBef>
          <a:spcPct val="200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85631" indent="-221972" algn="l" defTabSz="443943" rtl="0" eaLnBrk="1" latinLnBrk="0" hangingPunct="1">
        <a:spcBef>
          <a:spcPct val="200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9574" indent="-221972" algn="l" defTabSz="443943" rtl="0" eaLnBrk="1" latinLnBrk="0" hangingPunct="1">
        <a:spcBef>
          <a:spcPct val="200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73517" indent="-221972" algn="l" defTabSz="443943" rtl="0" eaLnBrk="1" latinLnBrk="0" hangingPunct="1">
        <a:spcBef>
          <a:spcPct val="200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439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3943" algn="l" defTabSz="4439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87886" algn="l" defTabSz="4439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31830" algn="l" defTabSz="4439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75773" algn="l" defTabSz="4439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19716" algn="l" defTabSz="4439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63659" algn="l" defTabSz="4439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07603" algn="l" defTabSz="4439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51546" algn="l" defTabSz="4439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98131" y="811109"/>
            <a:ext cx="3474064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300" b="1" baseline="0" dirty="0" smtClean="0">
                <a:latin typeface="Arial"/>
                <a:cs typeface="Arial"/>
              </a:rPr>
              <a:t>Heading one</a:t>
            </a:r>
          </a:p>
          <a:p>
            <a:pPr>
              <a:spcAft>
                <a:spcPts val="600"/>
              </a:spcAft>
            </a:pPr>
            <a:r>
              <a:rPr lang="en-US" sz="3100" b="1" baseline="0" dirty="0" smtClean="0">
                <a:latin typeface="Arial"/>
                <a:cs typeface="Arial"/>
              </a:rPr>
              <a:t>Heading two</a:t>
            </a:r>
          </a:p>
          <a:p>
            <a:pPr>
              <a:spcAft>
                <a:spcPts val="1200"/>
              </a:spcAft>
            </a:pPr>
            <a:r>
              <a:rPr lang="en-US" sz="2400" baseline="0" dirty="0" smtClean="0">
                <a:latin typeface="Arial"/>
                <a:cs typeface="Arial"/>
              </a:rPr>
              <a:t>Heading three</a:t>
            </a:r>
          </a:p>
          <a:p>
            <a:pPr>
              <a:spcAft>
                <a:spcPts val="600"/>
              </a:spcAft>
            </a:pPr>
            <a:r>
              <a:rPr lang="en-US" sz="1800" baseline="0" dirty="0" smtClean="0">
                <a:latin typeface="Arial"/>
                <a:cs typeface="Arial"/>
              </a:rPr>
              <a:t>Body copy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"/>
              <a:buChar char="•"/>
            </a:pPr>
            <a:r>
              <a:rPr lang="en-US" sz="1800" baseline="0" dirty="0" smtClean="0">
                <a:latin typeface="Arial"/>
                <a:cs typeface="Arial"/>
              </a:rPr>
              <a:t>Bullet point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"/>
              <a:buChar char="•"/>
            </a:pPr>
            <a:r>
              <a:rPr lang="en-US" sz="1800" baseline="0" dirty="0" smtClean="0">
                <a:latin typeface="Arial"/>
                <a:cs typeface="Arial"/>
              </a:rPr>
              <a:t>Bullet point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"/>
              <a:buChar char="•"/>
            </a:pPr>
            <a:r>
              <a:rPr lang="en-US" sz="1800" baseline="0" dirty="0" smtClean="0">
                <a:latin typeface="Arial"/>
                <a:cs typeface="Arial"/>
              </a:rPr>
              <a:t>Bullet point</a:t>
            </a:r>
          </a:p>
          <a:p>
            <a:endParaRPr lang="en-US" baseline="0" dirty="0" smtClean="0">
              <a:latin typeface="Arial"/>
              <a:cs typeface="Arial"/>
            </a:endParaRPr>
          </a:p>
          <a:p>
            <a:r>
              <a:rPr lang="en-US" sz="1400" baseline="0" dirty="0" smtClean="0">
                <a:latin typeface="Arial"/>
                <a:cs typeface="Arial"/>
              </a:rPr>
              <a:t>DATE XX-XX-XXXX</a:t>
            </a:r>
          </a:p>
          <a:p>
            <a:r>
              <a:rPr lang="en-US" b="1" baseline="0" dirty="0" smtClean="0">
                <a:latin typeface="Arial"/>
                <a:cs typeface="Arial"/>
              </a:rPr>
              <a:t>SECTION NUMBER</a:t>
            </a:r>
          </a:p>
          <a:p>
            <a:r>
              <a:rPr lang="en-US" sz="1050" i="1" baseline="0" dirty="0" smtClean="0">
                <a:latin typeface="Arial"/>
                <a:cs typeface="Arial"/>
              </a:rPr>
              <a:t>Image source/caption</a:t>
            </a:r>
          </a:p>
        </p:txBody>
      </p:sp>
    </p:spTree>
    <p:extLst>
      <p:ext uri="{BB962C8B-B14F-4D97-AF65-F5344CB8AC3E}">
        <p14:creationId xmlns:p14="http://schemas.microsoft.com/office/powerpoint/2010/main" val="218294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mc:AlternateContent xmlns:mc="http://schemas.openxmlformats.org/markup-compatibility/2006">
    <mc:Choice xmlns:p14="http://schemas.microsoft.com/office/powerpoint/2010/main" Requires="p14">
      <p:transition spd="slow" p14:dur="2200">
        <p14:reveal/>
      </p:transition>
    </mc:Choice>
    <mc:Fallback>
      <p:transition xmlns:p14="http://schemas.microsoft.com/office/powerpoint/2010/main" spd="slow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 userDrawn="1">
            <p:extLst>
              <p:ext uri="{D42A27DB-BD31-4B8C-83A1-F6EECF244321}">
                <p14:modId xmlns:p14="http://schemas.microsoft.com/office/powerpoint/2010/main" val="2613596321"/>
              </p:ext>
            </p:extLst>
          </p:nvPr>
        </p:nvGraphicFramePr>
        <p:xfrm>
          <a:off x="779780" y="1442720"/>
          <a:ext cx="7102414" cy="3584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 userDrawn="1"/>
        </p:nvSpPr>
        <p:spPr>
          <a:xfrm>
            <a:off x="872284" y="5371450"/>
            <a:ext cx="6403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aseline="30000" dirty="0" err="1" smtClean="0">
                <a:latin typeface="Arial"/>
                <a:cs typeface="Arial"/>
              </a:rPr>
              <a:t>Geniscienda</a:t>
            </a:r>
            <a:r>
              <a:rPr lang="en-US" sz="1600" baseline="30000" dirty="0" smtClean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denimol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uptaspiet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latem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ratem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fugia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que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est</a:t>
            </a:r>
            <a:r>
              <a:rPr lang="en-US" sz="1600" baseline="30000" dirty="0">
                <a:latin typeface="Arial"/>
                <a:cs typeface="Arial"/>
              </a:rPr>
              <a:t> fugit </a:t>
            </a:r>
            <a:r>
              <a:rPr lang="en-US" sz="1600" baseline="30000" dirty="0" err="1">
                <a:latin typeface="Arial"/>
                <a:cs typeface="Arial"/>
              </a:rPr>
              <a:t>quidipitaes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enis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serferiaerum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nectis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inctem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eos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cus</a:t>
            </a:r>
            <a:r>
              <a:rPr lang="en-US" sz="1600" baseline="30000" dirty="0">
                <a:latin typeface="Arial"/>
                <a:cs typeface="Arial"/>
              </a:rPr>
              <a:t> ad quam </a:t>
            </a:r>
            <a:r>
              <a:rPr lang="en-US" sz="1600" baseline="30000" dirty="0" err="1">
                <a:latin typeface="Arial"/>
                <a:cs typeface="Arial"/>
              </a:rPr>
              <a:t>fuga</a:t>
            </a:r>
            <a:r>
              <a:rPr lang="en-US" sz="1600" baseline="30000" dirty="0">
                <a:latin typeface="Arial"/>
                <a:cs typeface="Arial"/>
              </a:rPr>
              <a:t>. </a:t>
            </a:r>
            <a:r>
              <a:rPr lang="en-US" sz="1600" baseline="30000" dirty="0" err="1">
                <a:latin typeface="Arial"/>
                <a:cs typeface="Arial"/>
              </a:rPr>
              <a:t>Ucitam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experum</a:t>
            </a:r>
            <a:r>
              <a:rPr lang="en-US" sz="1600" baseline="30000" dirty="0">
                <a:latin typeface="Arial"/>
                <a:cs typeface="Arial"/>
              </a:rPr>
              <a:t>, </a:t>
            </a:r>
            <a:r>
              <a:rPr lang="en-US" sz="1600" baseline="30000" dirty="0" err="1">
                <a:latin typeface="Arial"/>
                <a:cs typeface="Arial"/>
              </a:rPr>
              <a:t>ipis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doluptates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abore</a:t>
            </a:r>
            <a:r>
              <a:rPr lang="en-US" sz="1600" baseline="30000" dirty="0">
                <a:latin typeface="Arial"/>
                <a:cs typeface="Arial"/>
              </a:rPr>
              <a:t> et </a:t>
            </a:r>
            <a:r>
              <a:rPr lang="en-US" sz="1600" baseline="30000" dirty="0" err="1">
                <a:latin typeface="Arial"/>
                <a:cs typeface="Arial"/>
              </a:rPr>
              <a:t>eumquatum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evenditis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doloribus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etur</a:t>
            </a:r>
            <a:r>
              <a:rPr lang="en-US" sz="1600" baseline="30000" dirty="0">
                <a:latin typeface="Arial"/>
                <a:cs typeface="Arial"/>
              </a:rPr>
              <a:t>? </a:t>
            </a:r>
            <a:r>
              <a:rPr lang="en-US" sz="1600" baseline="30000" dirty="0" err="1">
                <a:latin typeface="Arial"/>
                <a:cs typeface="Arial"/>
              </a:rPr>
              <a:t>Ulles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aceat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magnat</a:t>
            </a:r>
            <a:r>
              <a:rPr lang="en-US" sz="1600" baseline="30000" dirty="0">
                <a:latin typeface="Arial"/>
                <a:cs typeface="Arial"/>
              </a:rPr>
              <a:t> et </a:t>
            </a:r>
            <a:r>
              <a:rPr lang="en-US" sz="1600" baseline="30000" dirty="0" err="1">
                <a:latin typeface="Arial"/>
                <a:cs typeface="Arial"/>
              </a:rPr>
              <a:t>deniminum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inus</a:t>
            </a:r>
            <a:r>
              <a:rPr lang="en-US" sz="1600" baseline="30000" dirty="0">
                <a:latin typeface="Arial"/>
                <a:cs typeface="Arial"/>
              </a:rPr>
              <a:t> et </a:t>
            </a:r>
            <a:r>
              <a:rPr lang="en-US" sz="1600" baseline="30000" dirty="0" err="1">
                <a:latin typeface="Arial"/>
                <a:cs typeface="Arial"/>
              </a:rPr>
              <a:t>labo</a:t>
            </a:r>
            <a:r>
              <a:rPr lang="en-US" sz="1600" baseline="30000" dirty="0">
                <a:latin typeface="Arial"/>
                <a:cs typeface="Arial"/>
              </a:rPr>
              <a:t>. Ur, culpa </a:t>
            </a:r>
            <a:r>
              <a:rPr lang="en-US" sz="1600" baseline="30000" dirty="0" err="1">
                <a:latin typeface="Arial"/>
                <a:cs typeface="Arial"/>
              </a:rPr>
              <a:t>doloreste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volorrorit</a:t>
            </a:r>
            <a:r>
              <a:rPr lang="en-US" sz="1600" baseline="30000" dirty="0">
                <a:latin typeface="Arial"/>
                <a:cs typeface="Arial"/>
              </a:rPr>
              <a:t>, </a:t>
            </a:r>
            <a:r>
              <a:rPr lang="en-US" sz="1600" baseline="30000" dirty="0" err="1">
                <a:latin typeface="Arial"/>
                <a:cs typeface="Arial"/>
              </a:rPr>
              <a:t>opta</a:t>
            </a:r>
            <a:r>
              <a:rPr lang="en-US" sz="1600" baseline="30000" dirty="0">
                <a:latin typeface="Arial"/>
                <a:cs typeface="Arial"/>
              </a:rPr>
              <a:t> as </a:t>
            </a:r>
            <a:r>
              <a:rPr lang="en-US" sz="1600" baseline="30000" dirty="0" err="1">
                <a:latin typeface="Arial"/>
                <a:cs typeface="Arial"/>
              </a:rPr>
              <a:t>esciis</a:t>
            </a:r>
            <a:r>
              <a:rPr lang="en-US" sz="1600" baseline="30000" dirty="0">
                <a:latin typeface="Arial"/>
                <a:cs typeface="Arial"/>
              </a:rPr>
              <a:t> net </a:t>
            </a:r>
            <a:r>
              <a:rPr lang="en-US" sz="1600" baseline="30000" dirty="0" smtClean="0">
                <a:latin typeface="Arial"/>
                <a:cs typeface="Arial"/>
              </a:rPr>
              <a:t>e.</a:t>
            </a:r>
            <a:endParaRPr lang="en-US" sz="1050" i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6448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mc:AlternateContent xmlns:mc="http://schemas.openxmlformats.org/markup-compatibility/2006">
    <mc:Choice xmlns:p14="http://schemas.microsoft.com/office/powerpoint/2010/main" Requires="p14">
      <p:transition spd="slow" p14:dur="2200">
        <p14:reveal/>
      </p:transition>
    </mc:Choice>
    <mc:Fallback>
      <p:transition xmlns:p14="http://schemas.microsoft.com/office/powerpoint/2010/main" spd="slow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060678397"/>
              </p:ext>
            </p:extLst>
          </p:nvPr>
        </p:nvGraphicFramePr>
        <p:xfrm>
          <a:off x="860319" y="1442722"/>
          <a:ext cx="7054650" cy="3809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0930"/>
                <a:gridCol w="1410930"/>
                <a:gridCol w="1410930"/>
                <a:gridCol w="1410930"/>
                <a:gridCol w="1410930"/>
              </a:tblGrid>
              <a:tr h="46588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/>
                          <a:cs typeface="Arial"/>
                        </a:rPr>
                        <a:t>One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/>
                          <a:cs typeface="Arial"/>
                        </a:rPr>
                        <a:t>Two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/>
                          <a:cs typeface="Arial"/>
                        </a:rPr>
                        <a:t>Three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/>
                          <a:cs typeface="Arial"/>
                        </a:rPr>
                        <a:t>Four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/>
                          <a:cs typeface="Arial"/>
                        </a:rPr>
                        <a:t>Five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46588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Content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smtClean="0">
                          <a:latin typeface="Arial"/>
                          <a:cs typeface="Arial"/>
                        </a:rPr>
                        <a:t>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43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Content</a:t>
                      </a:r>
                    </a:p>
                    <a:p>
                      <a:endParaRPr lang="en-US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43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Content</a:t>
                      </a:r>
                    </a:p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43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Content</a:t>
                      </a:r>
                    </a:p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465885"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465885"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465885"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465885"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465885"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465885"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1593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g"/><Relationship Id="rId3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014524" y="2551716"/>
            <a:ext cx="7772400" cy="700914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accent6"/>
                </a:solidFill>
                <a:latin typeface="Arial"/>
                <a:cs typeface="Arial"/>
              </a:rPr>
              <a:t>This is a cover slide</a:t>
            </a:r>
            <a:endParaRPr lang="en-US" b="1" dirty="0">
              <a:solidFill>
                <a:schemeClr val="accent6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014524" y="3490308"/>
            <a:ext cx="6400800" cy="785812"/>
          </a:xfrm>
          <a:prstGeom prst="rect">
            <a:avLst/>
          </a:prstGeom>
        </p:spPr>
        <p:txBody>
          <a:bodyPr/>
          <a:lstStyle/>
          <a:p>
            <a:pPr marL="0" indent="0" algn="l">
              <a:buNone/>
            </a:pPr>
            <a:r>
              <a:rPr lang="en-US" baseline="30000" dirty="0">
                <a:solidFill>
                  <a:srgbClr val="FFFFFF"/>
                </a:solidFill>
                <a:latin typeface="Arial"/>
                <a:cs typeface="Arial"/>
              </a:rPr>
              <a:t>This is a subheading </a:t>
            </a:r>
            <a:r>
              <a:rPr lang="en-US" baseline="30000" dirty="0" err="1">
                <a:solidFill>
                  <a:srgbClr val="FFFFFF"/>
                </a:solidFill>
                <a:latin typeface="Arial"/>
                <a:cs typeface="Arial"/>
              </a:rPr>
              <a:t>aestiaessum</a:t>
            </a:r>
            <a:r>
              <a:rPr lang="en-US" baseline="30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baseline="30000" dirty="0" err="1">
                <a:solidFill>
                  <a:srgbClr val="FFFFFF"/>
                </a:solidFill>
                <a:latin typeface="Arial"/>
                <a:cs typeface="Arial"/>
              </a:rPr>
              <a:t>quas</a:t>
            </a:r>
            <a:r>
              <a:rPr lang="en-US" baseline="30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br>
              <a:rPr lang="en-US" baseline="30000" dirty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baseline="30000" dirty="0" err="1">
                <a:solidFill>
                  <a:srgbClr val="FFFFFF"/>
                </a:solidFill>
                <a:latin typeface="Arial"/>
                <a:cs typeface="Arial"/>
              </a:rPr>
              <a:t>simagnis</a:t>
            </a:r>
            <a:r>
              <a:rPr lang="en-US" baseline="30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baseline="30000" dirty="0" err="1">
                <a:solidFill>
                  <a:srgbClr val="FFFFFF"/>
                </a:solidFill>
                <a:latin typeface="Arial"/>
                <a:cs typeface="Arial"/>
              </a:rPr>
              <a:t>molorumet</a:t>
            </a:r>
            <a:endParaRPr lang="en-US" baseline="30000" dirty="0">
              <a:solidFill>
                <a:srgbClr val="FFFFFF"/>
              </a:solidFill>
              <a:latin typeface="Arial"/>
              <a:cs typeface="Arial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6260718"/>
            <a:ext cx="9144000" cy="140082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14524" y="1942860"/>
            <a:ext cx="33692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3"/>
                </a:solidFill>
                <a:latin typeface="Arial"/>
                <a:cs typeface="Arial"/>
              </a:rPr>
              <a:t>JUNE 3, 2016</a:t>
            </a:r>
            <a:endParaRPr lang="en-US" sz="1400" dirty="0">
              <a:solidFill>
                <a:schemeClr val="accent3"/>
              </a:solidFill>
              <a:latin typeface="Arial"/>
              <a:cs typeface="Arial"/>
            </a:endParaRPr>
          </a:p>
        </p:txBody>
      </p:sp>
      <p:pic>
        <p:nvPicPr>
          <p:cNvPr id="7" name="Picture 6" descr="HRAC_primary_RGB_whitety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1032" y="507967"/>
            <a:ext cx="1540387" cy="704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860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ection_slide_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5408" y="2286000"/>
            <a:ext cx="4248912" cy="41148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09650" y="1798894"/>
            <a:ext cx="1180846" cy="357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4"/>
                </a:solidFill>
                <a:latin typeface="Arial"/>
                <a:cs typeface="Arial"/>
              </a:rPr>
              <a:t>SECTION</a:t>
            </a:r>
            <a:endParaRPr lang="en-US" b="1" dirty="0">
              <a:solidFill>
                <a:schemeClr val="accent4"/>
              </a:solidFill>
              <a:latin typeface="Arial"/>
              <a:cs typeface="Arial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190496" y="1747012"/>
            <a:ext cx="445008" cy="461665"/>
            <a:chOff x="1942846" y="973195"/>
            <a:chExt cx="445008" cy="461665"/>
          </a:xfrm>
        </p:grpSpPr>
        <p:pic>
          <p:nvPicPr>
            <p:cNvPr id="11" name="Picture 10" descr="teal_circle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42846" y="985895"/>
              <a:ext cx="445008" cy="445008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1968500" y="973195"/>
              <a:ext cx="2984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00A990"/>
                  </a:solidFill>
                  <a:latin typeface="Arial Black"/>
                  <a:cs typeface="Arial Black"/>
                </a:rPr>
                <a:t>1</a:t>
              </a:r>
              <a:endParaRPr lang="en-US" sz="2400" dirty="0">
                <a:solidFill>
                  <a:srgbClr val="00A990"/>
                </a:solidFill>
                <a:latin typeface="Arial Black"/>
                <a:cs typeface="Arial Black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1015993" y="2502378"/>
            <a:ext cx="63201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1"/>
                </a:solidFill>
                <a:latin typeface="Arial"/>
                <a:cs typeface="Arial"/>
              </a:rPr>
              <a:t>This is a section slide</a:t>
            </a:r>
            <a:endParaRPr lang="en-US" sz="3600" b="1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30933" y="3316331"/>
            <a:ext cx="56253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/>
                <a:cs typeface="Arial"/>
              </a:rPr>
              <a:t>This is a subheading </a:t>
            </a:r>
            <a:r>
              <a:rPr lang="en-US" sz="2400" dirty="0" err="1">
                <a:latin typeface="Arial"/>
                <a:cs typeface="Arial"/>
              </a:rPr>
              <a:t>aestiaessum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quas</a:t>
            </a:r>
            <a:r>
              <a:rPr lang="en-US" sz="2400" dirty="0">
                <a:latin typeface="Arial"/>
                <a:cs typeface="Arial"/>
              </a:rPr>
              <a:t> </a:t>
            </a:r>
            <a:br>
              <a:rPr lang="en-US" sz="2400" dirty="0">
                <a:latin typeface="Arial"/>
                <a:cs typeface="Arial"/>
              </a:rPr>
            </a:br>
            <a:r>
              <a:rPr lang="en-US" sz="2400" dirty="0" err="1">
                <a:latin typeface="Arial"/>
                <a:cs typeface="Arial"/>
              </a:rPr>
              <a:t>simagnis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molorumet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quas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simagnis</a:t>
            </a:r>
            <a:endParaRPr lang="en-US"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917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200">
        <p14:reveal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009650" y="1798894"/>
            <a:ext cx="1180846" cy="357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3"/>
                </a:solidFill>
                <a:latin typeface="Arial"/>
                <a:cs typeface="Arial"/>
              </a:rPr>
              <a:t>SECTION</a:t>
            </a:r>
            <a:endParaRPr lang="en-US" b="1" dirty="0">
              <a:solidFill>
                <a:schemeClr val="accent3"/>
              </a:solidFill>
              <a:latin typeface="Arial"/>
              <a:cs typeface="Arial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185350" y="1747012"/>
            <a:ext cx="445008" cy="461665"/>
            <a:chOff x="2185350" y="1747012"/>
            <a:chExt cx="445008" cy="461665"/>
          </a:xfrm>
        </p:grpSpPr>
        <p:pic>
          <p:nvPicPr>
            <p:cNvPr id="3" name="Picture 2" descr="green_circle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85350" y="1763669"/>
              <a:ext cx="445008" cy="445008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2216150" y="1747012"/>
              <a:ext cx="2984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D3DF4E"/>
                  </a:solidFill>
                  <a:latin typeface="Arial Black"/>
                  <a:cs typeface="Arial Black"/>
                </a:rPr>
                <a:t>1</a:t>
              </a:r>
              <a:endParaRPr lang="en-US" sz="2400" dirty="0">
                <a:solidFill>
                  <a:srgbClr val="D3DF4E"/>
                </a:solidFill>
                <a:latin typeface="Arial Black"/>
                <a:cs typeface="Arial Black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1015993" y="2502378"/>
            <a:ext cx="63201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Arial"/>
                <a:cs typeface="Arial"/>
              </a:rPr>
              <a:t>This is a section slide</a:t>
            </a:r>
            <a:endParaRPr lang="en-US" sz="36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30933" y="3316331"/>
            <a:ext cx="56253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Arial"/>
                <a:cs typeface="Arial"/>
              </a:rPr>
              <a:t>This is a subheading </a:t>
            </a:r>
            <a:r>
              <a:rPr lang="en-US" sz="2400" dirty="0" err="1">
                <a:solidFill>
                  <a:schemeClr val="bg1"/>
                </a:solidFill>
                <a:latin typeface="Arial"/>
                <a:cs typeface="Arial"/>
              </a:rPr>
              <a:t>aestiaessum</a:t>
            </a:r>
            <a:r>
              <a:rPr lang="en-US" sz="2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cs typeface="Arial"/>
              </a:rPr>
              <a:t>quas</a:t>
            </a:r>
            <a:r>
              <a:rPr lang="en-US" sz="2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br>
              <a:rPr lang="en-US" sz="2400" dirty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sz="2400" dirty="0" err="1">
                <a:solidFill>
                  <a:schemeClr val="bg1"/>
                </a:solidFill>
                <a:latin typeface="Arial"/>
                <a:cs typeface="Arial"/>
              </a:rPr>
              <a:t>simagnis</a:t>
            </a:r>
            <a:r>
              <a:rPr lang="en-US" sz="2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cs typeface="Arial"/>
              </a:rPr>
              <a:t>molorumet</a:t>
            </a:r>
            <a:r>
              <a:rPr lang="en-US" sz="2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cs typeface="Arial"/>
              </a:rPr>
              <a:t>quas</a:t>
            </a:r>
            <a:r>
              <a:rPr lang="en-US" sz="2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cs typeface="Arial"/>
              </a:rPr>
              <a:t>simagnis</a:t>
            </a:r>
            <a:endParaRPr lang="en-US" sz="240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69145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200">
        <p14:reveal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0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13460" y="604747"/>
            <a:ext cx="7065379" cy="82903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tx2"/>
                </a:solidFill>
                <a:latin typeface="Arial"/>
                <a:cs typeface="Arial"/>
              </a:rPr>
              <a:t>This is a content slide</a:t>
            </a:r>
            <a:endParaRPr lang="en-US" sz="36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1013460" y="1474915"/>
            <a:ext cx="7589520" cy="7617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0" dirty="0">
                <a:solidFill>
                  <a:srgbClr val="035B64"/>
                </a:solidFill>
                <a:latin typeface="Arial"/>
                <a:cs typeface="Arial"/>
              </a:rPr>
              <a:t>Rum </a:t>
            </a:r>
            <a:r>
              <a:rPr lang="en-US" sz="2400" b="0" dirty="0" err="1">
                <a:solidFill>
                  <a:srgbClr val="035B64"/>
                </a:solidFill>
                <a:latin typeface="Arial"/>
                <a:cs typeface="Arial"/>
              </a:rPr>
              <a:t>dus</a:t>
            </a:r>
            <a:r>
              <a:rPr lang="en-US" sz="2400" b="0" dirty="0">
                <a:solidFill>
                  <a:srgbClr val="035B64"/>
                </a:solidFill>
                <a:latin typeface="Arial"/>
                <a:cs typeface="Arial"/>
              </a:rPr>
              <a:t> </a:t>
            </a:r>
            <a:r>
              <a:rPr lang="en-US" sz="2400" b="0" dirty="0" err="1">
                <a:solidFill>
                  <a:srgbClr val="035B64"/>
                </a:solidFill>
                <a:latin typeface="Arial"/>
                <a:cs typeface="Arial"/>
              </a:rPr>
              <a:t>elleces</a:t>
            </a:r>
            <a:r>
              <a:rPr lang="en-US" sz="2400" b="0" dirty="0">
                <a:solidFill>
                  <a:srgbClr val="035B64"/>
                </a:solidFill>
                <a:latin typeface="Arial"/>
                <a:cs typeface="Arial"/>
              </a:rPr>
              <a:t> </a:t>
            </a:r>
            <a:r>
              <a:rPr lang="en-US" sz="2400" b="0" dirty="0" err="1">
                <a:solidFill>
                  <a:srgbClr val="035B64"/>
                </a:solidFill>
                <a:latin typeface="Arial"/>
                <a:cs typeface="Arial"/>
              </a:rPr>
              <a:t>sitatinvenis</a:t>
            </a:r>
            <a:r>
              <a:rPr lang="en-US" sz="2400" b="0" dirty="0">
                <a:solidFill>
                  <a:srgbClr val="035B64"/>
                </a:solidFill>
                <a:latin typeface="Arial"/>
                <a:cs typeface="Arial"/>
              </a:rPr>
              <a:t> </a:t>
            </a:r>
            <a:r>
              <a:rPr lang="en-US" sz="2400" b="0" dirty="0" err="1">
                <a:solidFill>
                  <a:srgbClr val="035B64"/>
                </a:solidFill>
                <a:latin typeface="Arial"/>
                <a:cs typeface="Arial"/>
              </a:rPr>
              <a:t>nam</a:t>
            </a:r>
            <a:r>
              <a:rPr lang="en-US" sz="2400" b="0" dirty="0">
                <a:solidFill>
                  <a:srgbClr val="035B64"/>
                </a:solidFill>
                <a:latin typeface="Arial"/>
                <a:cs typeface="Arial"/>
              </a:rPr>
              <a:t>, </a:t>
            </a:r>
            <a:r>
              <a:rPr lang="en-US" sz="2400" b="0" dirty="0" err="1">
                <a:solidFill>
                  <a:srgbClr val="035B64"/>
                </a:solidFill>
                <a:latin typeface="Arial"/>
                <a:cs typeface="Arial"/>
              </a:rPr>
              <a:t>optionsed</a:t>
            </a:r>
            <a:r>
              <a:rPr lang="en-US" sz="2400" b="0" dirty="0">
                <a:solidFill>
                  <a:srgbClr val="035B64"/>
                </a:solidFill>
                <a:latin typeface="Arial"/>
                <a:cs typeface="Arial"/>
              </a:rPr>
              <a:t> </a:t>
            </a:r>
            <a:r>
              <a:rPr lang="en-US" sz="2400" b="0" dirty="0" err="1" smtClean="0">
                <a:solidFill>
                  <a:srgbClr val="035B64"/>
                </a:solidFill>
                <a:latin typeface="Arial"/>
                <a:cs typeface="Arial"/>
              </a:rPr>
              <a:t>mo</a:t>
            </a:r>
            <a:r>
              <a:rPr lang="en-US" sz="2400" b="0" dirty="0">
                <a:solidFill>
                  <a:srgbClr val="035B64"/>
                </a:solidFill>
                <a:latin typeface="Arial"/>
                <a:cs typeface="Arial"/>
              </a:rPr>
              <a:t/>
            </a:r>
            <a:br>
              <a:rPr lang="en-US" sz="2400" b="0" dirty="0">
                <a:solidFill>
                  <a:srgbClr val="035B64"/>
                </a:solidFill>
                <a:latin typeface="Arial"/>
                <a:cs typeface="Arial"/>
              </a:rPr>
            </a:br>
            <a:r>
              <a:rPr lang="en-US" sz="2400" b="0" dirty="0" smtClean="0">
                <a:solidFill>
                  <a:srgbClr val="035B64"/>
                </a:solidFill>
                <a:latin typeface="Arial"/>
                <a:cs typeface="Arial"/>
              </a:rPr>
              <a:t>dis </a:t>
            </a:r>
            <a:r>
              <a:rPr lang="en-US" sz="2400" b="0" dirty="0">
                <a:solidFill>
                  <a:srgbClr val="035B64"/>
                </a:solidFill>
                <a:latin typeface="Arial"/>
                <a:cs typeface="Arial"/>
              </a:rPr>
              <a:t>as </a:t>
            </a:r>
            <a:r>
              <a:rPr lang="en-US" sz="2400" b="0" dirty="0" err="1">
                <a:solidFill>
                  <a:srgbClr val="035B64"/>
                </a:solidFill>
                <a:latin typeface="Arial"/>
                <a:cs typeface="Arial"/>
              </a:rPr>
              <a:t>planiae</a:t>
            </a:r>
            <a:r>
              <a:rPr lang="en-US" sz="2400" b="0" dirty="0">
                <a:solidFill>
                  <a:srgbClr val="035B64"/>
                </a:solidFill>
                <a:latin typeface="Arial"/>
                <a:cs typeface="Arial"/>
              </a:rPr>
              <a:t> </a:t>
            </a:r>
            <a:r>
              <a:rPr lang="en-US" sz="2400" b="0" dirty="0" err="1">
                <a:solidFill>
                  <a:srgbClr val="035B64"/>
                </a:solidFill>
                <a:latin typeface="Arial"/>
                <a:cs typeface="Arial"/>
              </a:rPr>
              <a:t>sant</a:t>
            </a:r>
            <a:r>
              <a:rPr lang="en-US" sz="2400" b="0" dirty="0">
                <a:solidFill>
                  <a:srgbClr val="035B64"/>
                </a:solidFill>
                <a:latin typeface="Arial"/>
                <a:cs typeface="Arial"/>
              </a:rPr>
              <a:t> </a:t>
            </a:r>
            <a:r>
              <a:rPr lang="en-US" sz="2400" b="0" dirty="0" err="1">
                <a:solidFill>
                  <a:srgbClr val="035B64"/>
                </a:solidFill>
                <a:latin typeface="Arial"/>
                <a:cs typeface="Arial"/>
              </a:rPr>
              <a:t>atur</a:t>
            </a:r>
            <a:r>
              <a:rPr lang="en-US" sz="2400" b="0" dirty="0">
                <a:solidFill>
                  <a:srgbClr val="035B64"/>
                </a:solidFill>
                <a:latin typeface="Arial"/>
                <a:cs typeface="Arial"/>
              </a:rPr>
              <a:t> </a:t>
            </a:r>
            <a:r>
              <a:rPr lang="en-US" sz="2400" b="0" dirty="0" err="1">
                <a:solidFill>
                  <a:srgbClr val="035B64"/>
                </a:solidFill>
                <a:latin typeface="Arial"/>
                <a:cs typeface="Arial"/>
              </a:rPr>
              <a:t>sitis</a:t>
            </a:r>
            <a:r>
              <a:rPr lang="en-US" sz="2400" b="0" dirty="0">
                <a:solidFill>
                  <a:srgbClr val="035B64"/>
                </a:solidFill>
                <a:latin typeface="Arial"/>
                <a:cs typeface="Arial"/>
              </a:rPr>
              <a:t> </a:t>
            </a:r>
            <a:r>
              <a:rPr lang="en-US" sz="2400" b="0" dirty="0" err="1">
                <a:solidFill>
                  <a:srgbClr val="035B64"/>
                </a:solidFill>
                <a:latin typeface="Arial"/>
                <a:cs typeface="Arial"/>
              </a:rPr>
              <a:t>rerunt</a:t>
            </a:r>
            <a:r>
              <a:rPr lang="en-US" sz="2400" b="0" dirty="0">
                <a:solidFill>
                  <a:srgbClr val="035B64"/>
                </a:solidFill>
                <a:latin typeface="Arial"/>
                <a:cs typeface="Arial"/>
              </a:rPr>
              <a:t> rest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13460" y="2452200"/>
            <a:ext cx="7520940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>
                <a:latin typeface="Arial"/>
                <a:cs typeface="Arial"/>
              </a:rPr>
              <a:t>Seque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aruptatio</a:t>
            </a:r>
            <a:r>
              <a:rPr lang="en-US" sz="1800" dirty="0">
                <a:latin typeface="Arial"/>
                <a:cs typeface="Arial"/>
              </a:rPr>
              <a:t> tem </a:t>
            </a:r>
            <a:r>
              <a:rPr lang="en-US" sz="1800" dirty="0" err="1">
                <a:latin typeface="Arial"/>
                <a:cs typeface="Arial"/>
              </a:rPr>
              <a:t>quatur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aut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aut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utestio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nsectur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rectectinis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smtClean="0">
                <a:latin typeface="Arial"/>
                <a:cs typeface="Arial"/>
              </a:rPr>
              <a:t/>
            </a:r>
            <a:br>
              <a:rPr lang="en-US" sz="1800" dirty="0" smtClean="0">
                <a:latin typeface="Arial"/>
                <a:cs typeface="Arial"/>
              </a:rPr>
            </a:br>
            <a:r>
              <a:rPr lang="en-US" sz="1800" dirty="0" err="1" smtClean="0">
                <a:latin typeface="Arial"/>
                <a:cs typeface="Arial"/>
              </a:rPr>
              <a:t>explaud</a:t>
            </a:r>
            <a:r>
              <a:rPr lang="en-US" sz="1800" dirty="0" smtClean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aeseque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pori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ipsape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explabo</a:t>
            </a:r>
            <a:r>
              <a:rPr lang="en-US" sz="1800" dirty="0">
                <a:latin typeface="Arial"/>
                <a:cs typeface="Arial"/>
              </a:rPr>
              <a:t>. </a:t>
            </a:r>
            <a:r>
              <a:rPr lang="en-US" sz="1800" dirty="0" err="1">
                <a:latin typeface="Arial"/>
                <a:cs typeface="Arial"/>
              </a:rPr>
              <a:t>Itatis</a:t>
            </a:r>
            <a:r>
              <a:rPr lang="en-US" sz="1800" dirty="0">
                <a:latin typeface="Arial"/>
                <a:cs typeface="Arial"/>
              </a:rPr>
              <a:t> is </a:t>
            </a:r>
            <a:r>
              <a:rPr lang="en-US" sz="1800" dirty="0" err="1">
                <a:latin typeface="Arial"/>
                <a:cs typeface="Arial"/>
              </a:rPr>
              <a:t>seque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nis</a:t>
            </a:r>
            <a:r>
              <a:rPr lang="en-US" sz="1800" dirty="0">
                <a:latin typeface="Arial"/>
                <a:cs typeface="Arial"/>
              </a:rPr>
              <a:t> alia </a:t>
            </a:r>
            <a:r>
              <a:rPr lang="en-US" sz="1800" dirty="0" smtClean="0">
                <a:latin typeface="Arial"/>
                <a:cs typeface="Arial"/>
              </a:rPr>
              <a:t/>
            </a:r>
            <a:br>
              <a:rPr lang="en-US" sz="1800" dirty="0" smtClean="0">
                <a:latin typeface="Arial"/>
                <a:cs typeface="Arial"/>
              </a:rPr>
            </a:br>
            <a:r>
              <a:rPr lang="en-US" sz="1800" dirty="0" smtClean="0">
                <a:latin typeface="Arial"/>
                <a:cs typeface="Arial"/>
              </a:rPr>
              <a:t>as </a:t>
            </a:r>
            <a:r>
              <a:rPr lang="en-US" sz="1800" dirty="0" err="1">
                <a:latin typeface="Arial"/>
                <a:cs typeface="Arial"/>
              </a:rPr>
              <a:t>volore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volorum</a:t>
            </a:r>
            <a:r>
              <a:rPr lang="en-US" sz="1800" dirty="0">
                <a:latin typeface="Arial"/>
                <a:cs typeface="Arial"/>
              </a:rPr>
              <a:t>, </a:t>
            </a:r>
            <a:r>
              <a:rPr lang="en-US" sz="1800" dirty="0" err="1">
                <a:latin typeface="Arial"/>
                <a:cs typeface="Arial"/>
              </a:rPr>
              <a:t>cullaccus</a:t>
            </a:r>
            <a:r>
              <a:rPr lang="en-US" sz="1800" dirty="0">
                <a:latin typeface="Arial"/>
                <a:cs typeface="Arial"/>
              </a:rPr>
              <a:t>:</a:t>
            </a:r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13460" y="3484880"/>
            <a:ext cx="7752080" cy="1731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"/>
              <a:buChar char="•"/>
            </a:pPr>
            <a:r>
              <a:rPr lang="en-US" sz="1800" dirty="0" smtClean="0">
                <a:latin typeface="Arial"/>
                <a:cs typeface="Arial"/>
              </a:rPr>
              <a:t>Bullet point one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"/>
              <a:buChar char="•"/>
            </a:pPr>
            <a:r>
              <a:rPr lang="en-US" sz="1800" dirty="0" smtClean="0">
                <a:latin typeface="Arial"/>
                <a:cs typeface="Arial"/>
              </a:rPr>
              <a:t>Bullet point two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"/>
              <a:buChar char="•"/>
            </a:pPr>
            <a:r>
              <a:rPr lang="en-US" sz="1800" dirty="0" smtClean="0">
                <a:latin typeface="Arial"/>
                <a:cs typeface="Arial"/>
              </a:rPr>
              <a:t>Bullet point three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"/>
              <a:buChar char="•"/>
            </a:pPr>
            <a:r>
              <a:rPr lang="en-US" sz="1800" dirty="0" smtClean="0">
                <a:latin typeface="Arial"/>
                <a:cs typeface="Arial"/>
              </a:rPr>
              <a:t>Bullet point four</a:t>
            </a:r>
            <a:endParaRPr lang="en-US" sz="1800" dirty="0"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260718"/>
            <a:ext cx="9144000" cy="140082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085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idx="4294967295"/>
          </p:nvPr>
        </p:nvSpPr>
        <p:spPr>
          <a:xfrm>
            <a:off x="630322" y="514624"/>
            <a:ext cx="3995420" cy="1314176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tx2"/>
                </a:solidFill>
                <a:latin typeface="Arial"/>
                <a:cs typeface="Arial"/>
              </a:rPr>
              <a:t>This is an image and content slide</a:t>
            </a:r>
            <a:endParaRPr lang="en-US" sz="36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0322" y="1828800"/>
            <a:ext cx="3487420" cy="17389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>
                <a:latin typeface="Arial"/>
                <a:cs typeface="Arial"/>
              </a:rPr>
              <a:t>Seque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aruptatio</a:t>
            </a:r>
            <a:r>
              <a:rPr lang="en-US" sz="1800" dirty="0">
                <a:latin typeface="Arial"/>
                <a:cs typeface="Arial"/>
              </a:rPr>
              <a:t> tem </a:t>
            </a:r>
            <a:r>
              <a:rPr lang="en-US" sz="1800" dirty="0" err="1">
                <a:latin typeface="Arial"/>
                <a:cs typeface="Arial"/>
              </a:rPr>
              <a:t>quatur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aut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aut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utestio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nsectur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rectectinis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smtClean="0">
                <a:latin typeface="Arial"/>
                <a:cs typeface="Arial"/>
              </a:rPr>
              <a:t/>
            </a:r>
            <a:br>
              <a:rPr lang="en-US" sz="1800" dirty="0" smtClean="0">
                <a:latin typeface="Arial"/>
                <a:cs typeface="Arial"/>
              </a:rPr>
            </a:br>
            <a:r>
              <a:rPr lang="en-US" sz="1800" dirty="0" err="1" smtClean="0">
                <a:latin typeface="Arial"/>
                <a:cs typeface="Arial"/>
              </a:rPr>
              <a:t>explaud</a:t>
            </a:r>
            <a:r>
              <a:rPr lang="en-US" sz="1800" dirty="0" smtClean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aeseque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pori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ipsape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explabo</a:t>
            </a:r>
            <a:r>
              <a:rPr lang="en-US" sz="1800" dirty="0">
                <a:latin typeface="Arial"/>
                <a:cs typeface="Arial"/>
              </a:rPr>
              <a:t>. </a:t>
            </a:r>
            <a:r>
              <a:rPr lang="en-US" sz="1800" dirty="0" err="1">
                <a:latin typeface="Arial"/>
                <a:cs typeface="Arial"/>
              </a:rPr>
              <a:t>Itatis</a:t>
            </a:r>
            <a:r>
              <a:rPr lang="en-US" sz="1800" dirty="0">
                <a:latin typeface="Arial"/>
                <a:cs typeface="Arial"/>
              </a:rPr>
              <a:t> is </a:t>
            </a:r>
            <a:r>
              <a:rPr lang="en-US" sz="1800" dirty="0" err="1">
                <a:latin typeface="Arial"/>
                <a:cs typeface="Arial"/>
              </a:rPr>
              <a:t>seque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nis</a:t>
            </a:r>
            <a:r>
              <a:rPr lang="en-US" sz="1800" dirty="0">
                <a:latin typeface="Arial"/>
                <a:cs typeface="Arial"/>
              </a:rPr>
              <a:t> alia </a:t>
            </a:r>
            <a:r>
              <a:rPr lang="en-US" sz="1800" dirty="0" smtClean="0">
                <a:latin typeface="Arial"/>
                <a:cs typeface="Arial"/>
              </a:rPr>
              <a:t/>
            </a:r>
            <a:br>
              <a:rPr lang="en-US" sz="1800" dirty="0" smtClean="0">
                <a:latin typeface="Arial"/>
                <a:cs typeface="Arial"/>
              </a:rPr>
            </a:br>
            <a:r>
              <a:rPr lang="en-US" sz="1800" dirty="0" smtClean="0">
                <a:latin typeface="Arial"/>
                <a:cs typeface="Arial"/>
              </a:rPr>
              <a:t>as </a:t>
            </a:r>
            <a:r>
              <a:rPr lang="en-US" sz="1800" dirty="0" err="1">
                <a:latin typeface="Arial"/>
                <a:cs typeface="Arial"/>
              </a:rPr>
              <a:t>volore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volorum</a:t>
            </a:r>
            <a:r>
              <a:rPr lang="en-US" sz="1800" dirty="0">
                <a:latin typeface="Arial"/>
                <a:cs typeface="Arial"/>
              </a:rPr>
              <a:t>, </a:t>
            </a:r>
            <a:r>
              <a:rPr lang="en-US" sz="1800" dirty="0" err="1">
                <a:latin typeface="Arial"/>
                <a:cs typeface="Arial"/>
              </a:rPr>
              <a:t>cullaccus</a:t>
            </a:r>
            <a:r>
              <a:rPr lang="en-US" sz="1800" dirty="0">
                <a:latin typeface="Arial"/>
                <a:cs typeface="Arial"/>
              </a:rPr>
              <a:t>:</a:t>
            </a:r>
          </a:p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940716" y="3313737"/>
            <a:ext cx="1717040" cy="245872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810156" y="3313737"/>
            <a:ext cx="1717040" cy="245872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940716" y="592152"/>
            <a:ext cx="3586480" cy="222216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854356" y="2807032"/>
            <a:ext cx="37287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/>
                <a:cs typeface="Arial"/>
              </a:rPr>
              <a:t>Image source/caption</a:t>
            </a:r>
            <a:endParaRPr lang="en-US" sz="1000" i="1" dirty="0"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54356" y="5752137"/>
            <a:ext cx="17119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/>
                <a:cs typeface="Arial"/>
              </a:rPr>
              <a:t>Image source/caption</a:t>
            </a:r>
            <a:endParaRPr lang="en-US" sz="1000" i="1" dirty="0"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713636" y="5753714"/>
            <a:ext cx="17119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/>
                <a:cs typeface="Arial"/>
              </a:rPr>
              <a:t>Image source/caption</a:t>
            </a:r>
            <a:endParaRPr lang="en-US" sz="1000" i="1" dirty="0">
              <a:latin typeface="Arial"/>
              <a:cs typeface="Arial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0" y="6260718"/>
            <a:ext cx="9144000" cy="140082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080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 animBg="1"/>
      <p:bldP spid="14" grpId="0" animBg="1"/>
      <p:bldP spid="15" grpId="0" animBg="1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183748446"/>
              </p:ext>
            </p:extLst>
          </p:nvPr>
        </p:nvGraphicFramePr>
        <p:xfrm>
          <a:off x="779780" y="1442720"/>
          <a:ext cx="7102414" cy="3584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7"/>
          <p:cNvSpPr/>
          <p:nvPr/>
        </p:nvSpPr>
        <p:spPr>
          <a:xfrm>
            <a:off x="0" y="6260718"/>
            <a:ext cx="9144000" cy="140082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idx="4294967295"/>
          </p:nvPr>
        </p:nvSpPr>
        <p:spPr>
          <a:xfrm>
            <a:off x="769620" y="382869"/>
            <a:ext cx="7907020" cy="80511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tx2"/>
                </a:solidFill>
                <a:latin typeface="Arial"/>
                <a:cs typeface="Arial"/>
              </a:rPr>
              <a:t>This is a data/chart slide</a:t>
            </a:r>
            <a:endParaRPr lang="en-US" sz="36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72284" y="5371450"/>
            <a:ext cx="6403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aseline="30000" dirty="0" err="1" smtClean="0">
                <a:latin typeface="Arial"/>
                <a:cs typeface="Arial"/>
              </a:rPr>
              <a:t>Geniscienda</a:t>
            </a:r>
            <a:r>
              <a:rPr lang="en-US" sz="1600" baseline="30000" dirty="0" smtClean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denimol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uptaspiet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latem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ratem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fugia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que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est</a:t>
            </a:r>
            <a:r>
              <a:rPr lang="en-US" sz="1600" baseline="30000" dirty="0">
                <a:latin typeface="Arial"/>
                <a:cs typeface="Arial"/>
              </a:rPr>
              <a:t> fugit </a:t>
            </a:r>
            <a:r>
              <a:rPr lang="en-US" sz="1600" baseline="30000" dirty="0" err="1">
                <a:latin typeface="Arial"/>
                <a:cs typeface="Arial"/>
              </a:rPr>
              <a:t>quidipitaes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enis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serferiaerum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nectis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inctem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eos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cus</a:t>
            </a:r>
            <a:r>
              <a:rPr lang="en-US" sz="1600" baseline="30000" dirty="0">
                <a:latin typeface="Arial"/>
                <a:cs typeface="Arial"/>
              </a:rPr>
              <a:t> ad quam </a:t>
            </a:r>
            <a:r>
              <a:rPr lang="en-US" sz="1600" baseline="30000" dirty="0" err="1">
                <a:latin typeface="Arial"/>
                <a:cs typeface="Arial"/>
              </a:rPr>
              <a:t>fuga</a:t>
            </a:r>
            <a:r>
              <a:rPr lang="en-US" sz="1600" baseline="30000" dirty="0">
                <a:latin typeface="Arial"/>
                <a:cs typeface="Arial"/>
              </a:rPr>
              <a:t>. </a:t>
            </a:r>
            <a:r>
              <a:rPr lang="en-US" sz="1600" baseline="30000" dirty="0" err="1">
                <a:latin typeface="Arial"/>
                <a:cs typeface="Arial"/>
              </a:rPr>
              <a:t>Ucitam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experum</a:t>
            </a:r>
            <a:r>
              <a:rPr lang="en-US" sz="1600" baseline="30000" dirty="0">
                <a:latin typeface="Arial"/>
                <a:cs typeface="Arial"/>
              </a:rPr>
              <a:t>, </a:t>
            </a:r>
            <a:r>
              <a:rPr lang="en-US" sz="1600" baseline="30000" dirty="0" err="1">
                <a:latin typeface="Arial"/>
                <a:cs typeface="Arial"/>
              </a:rPr>
              <a:t>ipis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doluptates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abore</a:t>
            </a:r>
            <a:r>
              <a:rPr lang="en-US" sz="1600" baseline="30000" dirty="0">
                <a:latin typeface="Arial"/>
                <a:cs typeface="Arial"/>
              </a:rPr>
              <a:t> et </a:t>
            </a:r>
            <a:r>
              <a:rPr lang="en-US" sz="1600" baseline="30000" dirty="0" err="1">
                <a:latin typeface="Arial"/>
                <a:cs typeface="Arial"/>
              </a:rPr>
              <a:t>eumquatum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evenditis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doloribus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etur</a:t>
            </a:r>
            <a:r>
              <a:rPr lang="en-US" sz="1600" baseline="30000" dirty="0">
                <a:latin typeface="Arial"/>
                <a:cs typeface="Arial"/>
              </a:rPr>
              <a:t>? </a:t>
            </a:r>
            <a:r>
              <a:rPr lang="en-US" sz="1600" baseline="30000" dirty="0" err="1">
                <a:latin typeface="Arial"/>
                <a:cs typeface="Arial"/>
              </a:rPr>
              <a:t>Ulles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aceat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magnat</a:t>
            </a:r>
            <a:r>
              <a:rPr lang="en-US" sz="1600" baseline="30000" dirty="0">
                <a:latin typeface="Arial"/>
                <a:cs typeface="Arial"/>
              </a:rPr>
              <a:t> et </a:t>
            </a:r>
            <a:r>
              <a:rPr lang="en-US" sz="1600" baseline="30000" dirty="0" err="1">
                <a:latin typeface="Arial"/>
                <a:cs typeface="Arial"/>
              </a:rPr>
              <a:t>deniminum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inus</a:t>
            </a:r>
            <a:r>
              <a:rPr lang="en-US" sz="1600" baseline="30000" dirty="0">
                <a:latin typeface="Arial"/>
                <a:cs typeface="Arial"/>
              </a:rPr>
              <a:t> et </a:t>
            </a:r>
            <a:r>
              <a:rPr lang="en-US" sz="1600" baseline="30000" dirty="0" err="1">
                <a:latin typeface="Arial"/>
                <a:cs typeface="Arial"/>
              </a:rPr>
              <a:t>labo</a:t>
            </a:r>
            <a:r>
              <a:rPr lang="en-US" sz="1600" baseline="30000" dirty="0">
                <a:latin typeface="Arial"/>
                <a:cs typeface="Arial"/>
              </a:rPr>
              <a:t>. Ur, culpa </a:t>
            </a:r>
            <a:r>
              <a:rPr lang="en-US" sz="1600" baseline="30000" dirty="0" err="1">
                <a:latin typeface="Arial"/>
                <a:cs typeface="Arial"/>
              </a:rPr>
              <a:t>doloreste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volorrorit</a:t>
            </a:r>
            <a:r>
              <a:rPr lang="en-US" sz="1600" baseline="30000" dirty="0">
                <a:latin typeface="Arial"/>
                <a:cs typeface="Arial"/>
              </a:rPr>
              <a:t>, </a:t>
            </a:r>
            <a:r>
              <a:rPr lang="en-US" sz="1600" baseline="30000" dirty="0" err="1">
                <a:latin typeface="Arial"/>
                <a:cs typeface="Arial"/>
              </a:rPr>
              <a:t>opta</a:t>
            </a:r>
            <a:r>
              <a:rPr lang="en-US" sz="1600" baseline="30000" dirty="0">
                <a:latin typeface="Arial"/>
                <a:cs typeface="Arial"/>
              </a:rPr>
              <a:t> as </a:t>
            </a:r>
            <a:r>
              <a:rPr lang="en-US" sz="1600" baseline="30000" dirty="0" err="1">
                <a:latin typeface="Arial"/>
                <a:cs typeface="Arial"/>
              </a:rPr>
              <a:t>esciis</a:t>
            </a:r>
            <a:r>
              <a:rPr lang="en-US" sz="1600" baseline="30000" dirty="0">
                <a:latin typeface="Arial"/>
                <a:cs typeface="Arial"/>
              </a:rPr>
              <a:t> net </a:t>
            </a:r>
            <a:r>
              <a:rPr lang="en-US" sz="1600" baseline="30000" dirty="0" smtClean="0">
                <a:latin typeface="Arial"/>
                <a:cs typeface="Arial"/>
              </a:rPr>
              <a:t>e.</a:t>
            </a:r>
            <a:endParaRPr lang="en-US" sz="1050" i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7808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9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idx="4294967295"/>
          </p:nvPr>
        </p:nvSpPr>
        <p:spPr>
          <a:xfrm>
            <a:off x="769620" y="341904"/>
            <a:ext cx="7907020" cy="1100816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tx2"/>
                </a:solidFill>
                <a:latin typeface="Arial"/>
                <a:cs typeface="Arial"/>
              </a:rPr>
              <a:t>This is a table slide</a:t>
            </a:r>
            <a:endParaRPr lang="en-US" sz="36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006295"/>
              </p:ext>
            </p:extLst>
          </p:nvPr>
        </p:nvGraphicFramePr>
        <p:xfrm>
          <a:off x="860319" y="1442722"/>
          <a:ext cx="7054650" cy="3794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0930"/>
                <a:gridCol w="1410930"/>
                <a:gridCol w="1410930"/>
                <a:gridCol w="1410930"/>
                <a:gridCol w="1410930"/>
              </a:tblGrid>
              <a:tr h="46588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/>
                          <a:cs typeface="Arial"/>
                        </a:rPr>
                        <a:t>One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/>
                          <a:cs typeface="Arial"/>
                        </a:rPr>
                        <a:t>Two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/>
                          <a:cs typeface="Arial"/>
                        </a:rPr>
                        <a:t>Three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/>
                          <a:cs typeface="Arial"/>
                        </a:rPr>
                        <a:t>Four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/>
                          <a:cs typeface="Arial"/>
                        </a:rPr>
                        <a:t>Five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46588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Content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43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Content</a:t>
                      </a:r>
                      <a:endParaRPr lang="en-US" sz="1800" dirty="0" smtClean="0">
                        <a:latin typeface="Arial"/>
                        <a:cs typeface="Arial"/>
                      </a:endParaRPr>
                    </a:p>
                    <a:p>
                      <a:endParaRPr lang="en-US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43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Content</a:t>
                      </a:r>
                    </a:p>
                    <a:p>
                      <a:endParaRPr lang="en-US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43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Content</a:t>
                      </a:r>
                    </a:p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43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Content</a:t>
                      </a:r>
                    </a:p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465885"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465885"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465885"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465885"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465885"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465885"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872284" y="5371450"/>
            <a:ext cx="6403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aseline="30000" dirty="0" err="1" smtClean="0">
                <a:latin typeface="Arial"/>
                <a:cs typeface="Arial"/>
              </a:rPr>
              <a:t>Geniscienda</a:t>
            </a:r>
            <a:r>
              <a:rPr lang="en-US" sz="1600" baseline="30000" dirty="0" smtClean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denimol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uptaspiet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latem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ratem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fugia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que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est</a:t>
            </a:r>
            <a:r>
              <a:rPr lang="en-US" sz="1600" baseline="30000" dirty="0">
                <a:latin typeface="Arial"/>
                <a:cs typeface="Arial"/>
              </a:rPr>
              <a:t> fugit </a:t>
            </a:r>
            <a:r>
              <a:rPr lang="en-US" sz="1600" baseline="30000" dirty="0" err="1">
                <a:latin typeface="Arial"/>
                <a:cs typeface="Arial"/>
              </a:rPr>
              <a:t>quidipitaes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enis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serferiaerum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nectis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inctem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eos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cus</a:t>
            </a:r>
            <a:r>
              <a:rPr lang="en-US" sz="1600" baseline="30000" dirty="0">
                <a:latin typeface="Arial"/>
                <a:cs typeface="Arial"/>
              </a:rPr>
              <a:t> ad quam </a:t>
            </a:r>
            <a:r>
              <a:rPr lang="en-US" sz="1600" baseline="30000" dirty="0" err="1">
                <a:latin typeface="Arial"/>
                <a:cs typeface="Arial"/>
              </a:rPr>
              <a:t>fuga</a:t>
            </a:r>
            <a:r>
              <a:rPr lang="en-US" sz="1600" baseline="30000" dirty="0">
                <a:latin typeface="Arial"/>
                <a:cs typeface="Arial"/>
              </a:rPr>
              <a:t>. </a:t>
            </a:r>
            <a:r>
              <a:rPr lang="en-US" sz="1600" baseline="30000" dirty="0" err="1">
                <a:latin typeface="Arial"/>
                <a:cs typeface="Arial"/>
              </a:rPr>
              <a:t>Ucitam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experum</a:t>
            </a:r>
            <a:r>
              <a:rPr lang="en-US" sz="1600" baseline="30000" dirty="0">
                <a:latin typeface="Arial"/>
                <a:cs typeface="Arial"/>
              </a:rPr>
              <a:t>, </a:t>
            </a:r>
            <a:r>
              <a:rPr lang="en-US" sz="1600" baseline="30000" dirty="0" err="1">
                <a:latin typeface="Arial"/>
                <a:cs typeface="Arial"/>
              </a:rPr>
              <a:t>ipis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doluptates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abore</a:t>
            </a:r>
            <a:r>
              <a:rPr lang="en-US" sz="1600" baseline="30000" dirty="0">
                <a:latin typeface="Arial"/>
                <a:cs typeface="Arial"/>
              </a:rPr>
              <a:t> et </a:t>
            </a:r>
            <a:r>
              <a:rPr lang="en-US" sz="1600" baseline="30000" dirty="0" err="1">
                <a:latin typeface="Arial"/>
                <a:cs typeface="Arial"/>
              </a:rPr>
              <a:t>eumquatum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evenditis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doloribus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etur</a:t>
            </a:r>
            <a:r>
              <a:rPr lang="en-US" sz="1600" baseline="30000" dirty="0">
                <a:latin typeface="Arial"/>
                <a:cs typeface="Arial"/>
              </a:rPr>
              <a:t>? </a:t>
            </a:r>
            <a:r>
              <a:rPr lang="en-US" sz="1600" baseline="30000" dirty="0" err="1">
                <a:latin typeface="Arial"/>
                <a:cs typeface="Arial"/>
              </a:rPr>
              <a:t>Ulles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aceat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magnat</a:t>
            </a:r>
            <a:r>
              <a:rPr lang="en-US" sz="1600" baseline="30000" dirty="0">
                <a:latin typeface="Arial"/>
                <a:cs typeface="Arial"/>
              </a:rPr>
              <a:t> et </a:t>
            </a:r>
            <a:r>
              <a:rPr lang="en-US" sz="1600" baseline="30000" dirty="0" err="1">
                <a:latin typeface="Arial"/>
                <a:cs typeface="Arial"/>
              </a:rPr>
              <a:t>deniminum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inus</a:t>
            </a:r>
            <a:r>
              <a:rPr lang="en-US" sz="1600" baseline="30000" dirty="0">
                <a:latin typeface="Arial"/>
                <a:cs typeface="Arial"/>
              </a:rPr>
              <a:t> et </a:t>
            </a:r>
            <a:r>
              <a:rPr lang="en-US" sz="1600" baseline="30000" dirty="0" err="1">
                <a:latin typeface="Arial"/>
                <a:cs typeface="Arial"/>
              </a:rPr>
              <a:t>labo</a:t>
            </a:r>
            <a:r>
              <a:rPr lang="en-US" sz="1600" baseline="30000" dirty="0">
                <a:latin typeface="Arial"/>
                <a:cs typeface="Arial"/>
              </a:rPr>
              <a:t>. Ur, culpa </a:t>
            </a:r>
            <a:r>
              <a:rPr lang="en-US" sz="1600" baseline="30000" dirty="0" err="1">
                <a:latin typeface="Arial"/>
                <a:cs typeface="Arial"/>
              </a:rPr>
              <a:t>doloreste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volorrorit</a:t>
            </a:r>
            <a:r>
              <a:rPr lang="en-US" sz="1600" baseline="30000" dirty="0">
                <a:latin typeface="Arial"/>
                <a:cs typeface="Arial"/>
              </a:rPr>
              <a:t>, </a:t>
            </a:r>
            <a:r>
              <a:rPr lang="en-US" sz="1600" baseline="30000" dirty="0" err="1">
                <a:latin typeface="Arial"/>
                <a:cs typeface="Arial"/>
              </a:rPr>
              <a:t>opta</a:t>
            </a:r>
            <a:r>
              <a:rPr lang="en-US" sz="1600" baseline="30000" dirty="0">
                <a:latin typeface="Arial"/>
                <a:cs typeface="Arial"/>
              </a:rPr>
              <a:t> as </a:t>
            </a:r>
            <a:r>
              <a:rPr lang="en-US" sz="1600" baseline="30000" dirty="0" err="1">
                <a:latin typeface="Arial"/>
                <a:cs typeface="Arial"/>
              </a:rPr>
              <a:t>esciis</a:t>
            </a:r>
            <a:r>
              <a:rPr lang="en-US" sz="1600" baseline="30000" dirty="0">
                <a:latin typeface="Arial"/>
                <a:cs typeface="Arial"/>
              </a:rPr>
              <a:t> net </a:t>
            </a:r>
            <a:r>
              <a:rPr lang="en-US" sz="1600" baseline="30000" dirty="0" smtClean="0">
                <a:latin typeface="Arial"/>
                <a:cs typeface="Arial"/>
              </a:rPr>
              <a:t>e.</a:t>
            </a:r>
            <a:endParaRPr lang="en-US" sz="1050" i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3982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/>
    </p:bldLst>
  </p:timing>
</p:sld>
</file>

<file path=ppt/theme/theme1.xml><?xml version="1.0" encoding="utf-8"?>
<a:theme xmlns:a="http://schemas.openxmlformats.org/drawingml/2006/main" name="Default Theme">
  <a:themeElements>
    <a:clrScheme name="HRAC 1">
      <a:dk1>
        <a:srgbClr val="676266"/>
      </a:dk1>
      <a:lt1>
        <a:sysClr val="window" lastClr="FFFFFF"/>
      </a:lt1>
      <a:dk2>
        <a:srgbClr val="035B64"/>
      </a:dk2>
      <a:lt2>
        <a:srgbClr val="FFFFFF"/>
      </a:lt2>
      <a:accent1>
        <a:srgbClr val="035B64"/>
      </a:accent1>
      <a:accent2>
        <a:srgbClr val="A3B53A"/>
      </a:accent2>
      <a:accent3>
        <a:srgbClr val="D3DF4E"/>
      </a:accent3>
      <a:accent4>
        <a:srgbClr val="00A990"/>
      </a:accent4>
      <a:accent5>
        <a:srgbClr val="F5EB02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ype Styles">
  <a:themeElements>
    <a:clrScheme name="HRAC 1">
      <a:dk1>
        <a:srgbClr val="676266"/>
      </a:dk1>
      <a:lt1>
        <a:sysClr val="window" lastClr="FFFFFF"/>
      </a:lt1>
      <a:dk2>
        <a:srgbClr val="035B64"/>
      </a:dk2>
      <a:lt2>
        <a:srgbClr val="FFFFFF"/>
      </a:lt2>
      <a:accent1>
        <a:srgbClr val="035B64"/>
      </a:accent1>
      <a:accent2>
        <a:srgbClr val="A3B53A"/>
      </a:accent2>
      <a:accent3>
        <a:srgbClr val="D3DF4E"/>
      </a:accent3>
      <a:accent4>
        <a:srgbClr val="00A990"/>
      </a:accent4>
      <a:accent5>
        <a:srgbClr val="F5EB02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hart Styles">
  <a:themeElements>
    <a:clrScheme name="HRAC 1">
      <a:dk1>
        <a:srgbClr val="676266"/>
      </a:dk1>
      <a:lt1>
        <a:sysClr val="window" lastClr="FFFFFF"/>
      </a:lt1>
      <a:dk2>
        <a:srgbClr val="035B64"/>
      </a:dk2>
      <a:lt2>
        <a:srgbClr val="FFFFFF"/>
      </a:lt2>
      <a:accent1>
        <a:srgbClr val="035B64"/>
      </a:accent1>
      <a:accent2>
        <a:srgbClr val="A3B53A"/>
      </a:accent2>
      <a:accent3>
        <a:srgbClr val="D3DF4E"/>
      </a:accent3>
      <a:accent4>
        <a:srgbClr val="00A990"/>
      </a:accent4>
      <a:accent5>
        <a:srgbClr val="F5EB02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able Layout">
  <a:themeElements>
    <a:clrScheme name="HRAC 1">
      <a:dk1>
        <a:srgbClr val="676266"/>
      </a:dk1>
      <a:lt1>
        <a:sysClr val="window" lastClr="FFFFFF"/>
      </a:lt1>
      <a:dk2>
        <a:srgbClr val="035B64"/>
      </a:dk2>
      <a:lt2>
        <a:srgbClr val="FFFFFF"/>
      </a:lt2>
      <a:accent1>
        <a:srgbClr val="035B64"/>
      </a:accent1>
      <a:accent2>
        <a:srgbClr val="A3B53A"/>
      </a:accent2>
      <a:accent3>
        <a:srgbClr val="D3DF4E"/>
      </a:accent3>
      <a:accent4>
        <a:srgbClr val="00A990"/>
      </a:accent4>
      <a:accent5>
        <a:srgbClr val="F5EB02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</TotalTime>
  <Words>231</Words>
  <Application>Microsoft Macintosh PowerPoint</Application>
  <PresentationFormat>Custom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Default Theme</vt:lpstr>
      <vt:lpstr>Type Styles</vt:lpstr>
      <vt:lpstr>Chart Styles</vt:lpstr>
      <vt:lpstr>Table Layout</vt:lpstr>
      <vt:lpstr>This is a cover slide</vt:lpstr>
      <vt:lpstr>PowerPoint Presentation</vt:lpstr>
      <vt:lpstr>PowerPoint Presentation</vt:lpstr>
      <vt:lpstr>This is a content slide</vt:lpstr>
      <vt:lpstr>This is an image and content slide</vt:lpstr>
      <vt:lpstr>This is a data/chart slide</vt:lpstr>
      <vt:lpstr>This is a table slide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 cover slide</dc:title>
  <dc:creator>Sheena Case</dc:creator>
  <cp:lastModifiedBy>Sheena Case</cp:lastModifiedBy>
  <cp:revision>16</cp:revision>
  <dcterms:created xsi:type="dcterms:W3CDTF">2016-06-15T21:19:13Z</dcterms:created>
  <dcterms:modified xsi:type="dcterms:W3CDTF">2016-06-20T14:49:02Z</dcterms:modified>
</cp:coreProperties>
</file>